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3" r:id="rId3"/>
    <p:sldId id="313" r:id="rId4"/>
    <p:sldId id="308" r:id="rId5"/>
    <p:sldId id="323" r:id="rId6"/>
    <p:sldId id="273" r:id="rId7"/>
    <p:sldId id="321" r:id="rId8"/>
    <p:sldId id="325" r:id="rId9"/>
    <p:sldId id="319" r:id="rId10"/>
  </p:sldIdLst>
  <p:sldSz cx="9906000" cy="6858000" type="A4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24" userDrawn="1">
          <p15:clr>
            <a:srgbClr val="A4A3A4"/>
          </p15:clr>
        </p15:guide>
        <p15:guide id="2" pos="546" userDrawn="1">
          <p15:clr>
            <a:srgbClr val="A4A3A4"/>
          </p15:clr>
        </p15:guide>
        <p15:guide id="3" pos="5694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4A7E"/>
    <a:srgbClr val="E52D27"/>
    <a:srgbClr val="F2F2F2"/>
    <a:srgbClr val="339DC3"/>
    <a:srgbClr val="30BF39"/>
    <a:srgbClr val="F2780C"/>
    <a:srgbClr val="DC4335"/>
    <a:srgbClr val="005983"/>
    <a:srgbClr val="FFFFFF"/>
    <a:srgbClr val="745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73981" autoAdjust="0"/>
  </p:normalViewPr>
  <p:slideViewPr>
    <p:cSldViewPr>
      <p:cViewPr varScale="1">
        <p:scale>
          <a:sx n="49" d="100"/>
          <a:sy n="49" d="100"/>
        </p:scale>
        <p:origin x="1604" y="52"/>
      </p:cViewPr>
      <p:guideLst>
        <p:guide orient="horz" pos="3824"/>
        <p:guide pos="546"/>
        <p:guide pos="5694"/>
        <p:guide orient="horz"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56" y="56"/>
      </p:cViewPr>
      <p:guideLst>
        <p:guide orient="horz" pos="2957"/>
        <p:guide pos="2237"/>
      </p:guideLst>
    </p:cSldViewPr>
  </p:notesViewPr>
  <p:gridSpacing cx="118872" cy="11887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1BBF54B-5D48-4E96-A0ED-31F50D84518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9C90648-2B14-4050-A7BC-9BAB2E7C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51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C5C4B0C-BF20-41C9-B751-DBB26EF44490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704850"/>
            <a:ext cx="508317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D4E36C1-A8C7-4C53-BE55-58C5E3535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1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8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0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11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4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9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52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lvl="0" indent="0" algn="l" defTabSz="10728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8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74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1408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65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8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47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36C1-A8C7-4C53-BE55-58C5E3535E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085D-56AE-4F94-B363-D48950EC1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860E8-39EF-42F2-B534-E81472F80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9CFE5-09AF-495A-A177-9FDF3B6F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01D04-1409-4A62-9B19-E394A6BA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4CDC3-0519-4357-AC56-506DD0364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064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5471-B3B0-477D-ACAA-0DA1C4FA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7341B-46E5-4DAD-A13E-9245ED65B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47EEA-211A-40EB-ADAA-B0CC1DDE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D7BEF-4D83-4246-8A8D-0B3A08DF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CD9B1-12AE-4A57-94C5-64F14A9F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9814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608D31-4D90-47C0-85B4-5E839A53D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6199D8-6DB2-4A3E-B7E4-3A50C46A4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50130-248C-411B-9935-D28BBD49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A01F2-49C6-409C-9411-FFBA5DA7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C199B-8189-4845-B802-94B518CA7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6182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2">
              <a:alpha val="66000"/>
            </a:schemeClr>
          </a:solidFill>
          <a:ln w="3175">
            <a:noFill/>
          </a:ln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10999" y="502400"/>
            <a:ext cx="8308555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800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0999" y="1021907"/>
            <a:ext cx="8308555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900" b="0" i="0" baseline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dirty="0"/>
              <a:t>Type the subtitle of your great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9307915" y="6348188"/>
            <a:ext cx="454288" cy="516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2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7504" y="6411643"/>
            <a:ext cx="515111" cy="366183"/>
          </a:xfrm>
          <a:prstGeom prst="rect">
            <a:avLst/>
          </a:prstGeom>
        </p:spPr>
        <p:txBody>
          <a:bodyPr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3922776" cy="6858000"/>
          </a:xfrm>
          <a:prstGeom prst="rect">
            <a:avLst/>
          </a:prstGeom>
          <a:solidFill>
            <a:schemeClr val="bg2">
              <a:alpha val="66000"/>
            </a:schemeClr>
          </a:solidFill>
          <a:ln w="3175">
            <a:noFill/>
          </a:ln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Image holder</a:t>
            </a:r>
            <a:endParaRPr lang="en-US" dirty="0"/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986670" y="0"/>
            <a:ext cx="3922776" cy="6858000"/>
          </a:xfrm>
          <a:prstGeom prst="rect">
            <a:avLst/>
          </a:prstGeom>
          <a:solidFill>
            <a:schemeClr val="bg2">
              <a:alpha val="66000"/>
            </a:schemeClr>
          </a:solidFill>
          <a:ln w="3175">
            <a:noFill/>
          </a:ln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3138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3922776" y="0"/>
            <a:ext cx="5983224" cy="6858000"/>
          </a:xfrm>
          <a:prstGeom prst="rect">
            <a:avLst/>
          </a:prstGeom>
          <a:solidFill>
            <a:schemeClr val="bg2">
              <a:alpha val="66000"/>
            </a:schemeClr>
          </a:solidFill>
          <a:ln w="3175">
            <a:noFill/>
          </a:ln>
        </p:spPr>
        <p:txBody>
          <a:bodyPr/>
          <a:lstStyle>
            <a:lvl1pPr>
              <a:defRPr sz="975"/>
            </a:lvl1pPr>
          </a:lstStyle>
          <a:p>
            <a:r>
              <a:rPr lang="en-US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CF7D-C6CD-463D-BAB7-84ECCFE4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98609-A107-4F19-AD67-60F8CDFA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0BC2D-B67C-4DB8-BF48-6826B310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72C34-74F0-4806-8A01-130F4790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A942F-03C0-4140-9453-CCB61806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6624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7B4AF-7D53-41E1-B158-75EDF603A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B6C74-59B0-46E2-BFC0-A0AA1EB7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1CB9F-C0CC-4746-9F02-E455BD12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E3451-B3C1-4562-8E39-4A7C3673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B018D-4CB9-4505-A154-E65B4F69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310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A4B1-7AB0-4C14-BACB-9B53F096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FBAF-C671-4443-BA73-E8995DC02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C5730-D714-4793-81CD-444040956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6B50C-0437-4CF3-AF67-3C47020B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124E3-8C81-426F-96AA-DF8CB222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D8563-7EFB-454A-8DA5-F5CA0A84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1834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D25E-AE38-4580-ADE2-C5F06211E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79AEF-A893-40BD-9E09-9123415D4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BBBE3-BD3F-4673-9C75-09808E0DA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06B81-07F0-448E-B438-030511A35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66251-6AC2-4CC8-8546-81D3E9300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98CB0-B472-4152-A98D-792FD9283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C2526A-EEFF-4C03-9257-31E67DEBA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7A461-41FA-4BFC-AC8A-53BE842D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1599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4E74-D54F-4C05-8DE1-626BC88CC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E82B6-0C63-4095-B4BB-58EE378F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FB15EC-D057-40A8-B4A3-46F46EEC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5D336-4F04-4E58-A472-06BBF894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5254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C0EF1-0FAE-4A60-B6A6-EE1F2B57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E544F-EB9F-42BD-A747-25A4ADD9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2FA7A-9352-4D75-894A-5A7995B6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3252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9D2D-3F31-4667-AC93-FE4A4DE2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A40E9-4B89-44BE-BE24-98B49E2C0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9B65D-4FC1-4C2A-964C-66E3139EE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2C1B2-FCF8-4C21-9314-5D72C958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32DBC-9AEE-4FB5-A57D-9EB7AAA3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D87BF-57B6-463C-9911-1941445B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1060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C264-D947-4A60-AEC1-7D919AA0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FDE49-6790-4143-B82A-4CE9C1EE0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E110E-9DD8-4677-A12C-31228F087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5C27B-2E6A-4199-8B93-E4063E3A7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BFF25-DA85-4F60-AED0-68A5E2B1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72303-8EF6-4B9D-8D0A-49FC9BC3B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8211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77F489-D333-46D8-BE79-5DBCA15E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C23A3-54BC-4B8C-9FD1-5A4970B59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184DA-D151-4E1D-8E52-7D20F6844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53AA-6F43-447D-A532-B261101631E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48D66-95FE-448B-916A-C881CE513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39DF5-7023-4938-9EA4-EA748BC0B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69DC-EAF2-43BA-98F4-894C4F72A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7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9" r:id="rId13"/>
    <p:sldLayoutId id="2147483733" r:id="rId14"/>
    <p:sldLayoutId id="2147483696" r:id="rId15"/>
    <p:sldLayoutId id="2147483737" r:id="rId16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j.1083-6101.2007.00367.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pewinternet.org/2018/03/01/social-media-use-in-2018/" TargetMode="External"/><Relationship Id="rId4" Type="http://schemas.openxmlformats.org/officeDocument/2006/relationships/hyperlink" Target="http://dx.doi.org/10.1037/h00762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5" name="Group 704"/>
          <p:cNvGrpSpPr/>
          <p:nvPr/>
        </p:nvGrpSpPr>
        <p:grpSpPr>
          <a:xfrm>
            <a:off x="0" y="694944"/>
            <a:ext cx="6145034" cy="1620586"/>
            <a:chOff x="-118872" y="590986"/>
            <a:chExt cx="5683241" cy="891152"/>
          </a:xfrm>
        </p:grpSpPr>
        <p:sp>
          <p:nvSpPr>
            <p:cNvPr id="702" name="Freeform 701"/>
            <p:cNvSpPr/>
            <p:nvPr/>
          </p:nvSpPr>
          <p:spPr>
            <a:xfrm>
              <a:off x="-118872" y="590986"/>
              <a:ext cx="5683241" cy="748716"/>
            </a:xfrm>
            <a:custGeom>
              <a:avLst/>
              <a:gdLst>
                <a:gd name="connsiteX0" fmla="*/ 0 w 3544788"/>
                <a:gd name="connsiteY0" fmla="*/ 0 h 594360"/>
                <a:gd name="connsiteX1" fmla="*/ 3544788 w 3544788"/>
                <a:gd name="connsiteY1" fmla="*/ 0 h 594360"/>
                <a:gd name="connsiteX2" fmla="*/ 3252130 w 3544788"/>
                <a:gd name="connsiteY2" fmla="*/ 594360 h 594360"/>
                <a:gd name="connsiteX3" fmla="*/ 0 w 3544788"/>
                <a:gd name="connsiteY3" fmla="*/ 594360 h 594360"/>
                <a:gd name="connsiteX4" fmla="*/ 0 w 3544788"/>
                <a:gd name="connsiteY4" fmla="*/ 0 h 59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4788" h="594360">
                  <a:moveTo>
                    <a:pt x="0" y="0"/>
                  </a:moveTo>
                  <a:lnTo>
                    <a:pt x="3544788" y="0"/>
                  </a:lnTo>
                  <a:lnTo>
                    <a:pt x="3252130" y="594360"/>
                  </a:lnTo>
                  <a:lnTo>
                    <a:pt x="0" y="594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864" y="651141"/>
              <a:ext cx="544565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THE INFLUENCE OF SOCIAL NETWORKING</a:t>
              </a:r>
            </a:p>
            <a:p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ON SOCIALLY RESPONSIBLE LEADERSHIP</a:t>
              </a:r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75148" y="1068651"/>
              <a:ext cx="2950312" cy="160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00" i="1" dirty="0">
                  <a:solidFill>
                    <a:schemeClr val="bg1">
                      <a:lumMod val="95000"/>
                    </a:schemeClr>
                  </a:solidFill>
                </a:rPr>
                <a:t>Michelle L. Kusel, Loyola University Chicago</a:t>
              </a:r>
            </a:p>
          </p:txBody>
        </p:sp>
      </p:grpSp>
      <p:grpSp>
        <p:nvGrpSpPr>
          <p:cNvPr id="706" name="Group 705"/>
          <p:cNvGrpSpPr/>
          <p:nvPr/>
        </p:nvGrpSpPr>
        <p:grpSpPr>
          <a:xfrm>
            <a:off x="673608" y="2639087"/>
            <a:ext cx="4038335" cy="3594518"/>
            <a:chOff x="768096" y="1378648"/>
            <a:chExt cx="2990850" cy="2738438"/>
          </a:xfrm>
        </p:grpSpPr>
        <p:sp>
          <p:nvSpPr>
            <p:cNvPr id="707" name="Freeform 536"/>
            <p:cNvSpPr>
              <a:spLocks noEditPoints="1"/>
            </p:cNvSpPr>
            <p:nvPr/>
          </p:nvSpPr>
          <p:spPr bwMode="auto">
            <a:xfrm>
              <a:off x="1641221" y="2440686"/>
              <a:ext cx="120650" cy="119063"/>
            </a:xfrm>
            <a:custGeom>
              <a:avLst/>
              <a:gdLst>
                <a:gd name="T0" fmla="*/ 54 w 119"/>
                <a:gd name="T1" fmla="*/ 37 h 118"/>
                <a:gd name="T2" fmla="*/ 30 w 119"/>
                <a:gd name="T3" fmla="*/ 49 h 118"/>
                <a:gd name="T4" fmla="*/ 8 w 119"/>
                <a:gd name="T5" fmla="*/ 70 h 118"/>
                <a:gd name="T6" fmla="*/ 0 w 119"/>
                <a:gd name="T7" fmla="*/ 90 h 118"/>
                <a:gd name="T8" fmla="*/ 8 w 119"/>
                <a:gd name="T9" fmla="*/ 110 h 118"/>
                <a:gd name="T10" fmla="*/ 28 w 119"/>
                <a:gd name="T11" fmla="*/ 118 h 118"/>
                <a:gd name="T12" fmla="*/ 48 w 119"/>
                <a:gd name="T13" fmla="*/ 110 h 118"/>
                <a:gd name="T14" fmla="*/ 54 w 119"/>
                <a:gd name="T15" fmla="*/ 104 h 118"/>
                <a:gd name="T16" fmla="*/ 54 w 119"/>
                <a:gd name="T17" fmla="*/ 94 h 118"/>
                <a:gd name="T18" fmla="*/ 49 w 119"/>
                <a:gd name="T19" fmla="*/ 91 h 118"/>
                <a:gd name="T20" fmla="*/ 43 w 119"/>
                <a:gd name="T21" fmla="*/ 94 h 118"/>
                <a:gd name="T22" fmla="*/ 37 w 119"/>
                <a:gd name="T23" fmla="*/ 99 h 118"/>
                <a:gd name="T24" fmla="*/ 28 w 119"/>
                <a:gd name="T25" fmla="*/ 103 h 118"/>
                <a:gd name="T26" fmla="*/ 18 w 119"/>
                <a:gd name="T27" fmla="*/ 99 h 118"/>
                <a:gd name="T28" fmla="*/ 15 w 119"/>
                <a:gd name="T29" fmla="*/ 90 h 118"/>
                <a:gd name="T30" fmla="*/ 18 w 119"/>
                <a:gd name="T31" fmla="*/ 81 h 118"/>
                <a:gd name="T32" fmla="*/ 41 w 119"/>
                <a:gd name="T33" fmla="*/ 59 h 118"/>
                <a:gd name="T34" fmla="*/ 54 w 119"/>
                <a:gd name="T35" fmla="*/ 51 h 118"/>
                <a:gd name="T36" fmla="*/ 60 w 119"/>
                <a:gd name="T37" fmla="*/ 54 h 118"/>
                <a:gd name="T38" fmla="*/ 65 w 119"/>
                <a:gd name="T39" fmla="*/ 56 h 118"/>
                <a:gd name="T40" fmla="*/ 70 w 119"/>
                <a:gd name="T41" fmla="*/ 54 h 118"/>
                <a:gd name="T42" fmla="*/ 70 w 119"/>
                <a:gd name="T43" fmla="*/ 44 h 118"/>
                <a:gd name="T44" fmla="*/ 54 w 119"/>
                <a:gd name="T45" fmla="*/ 37 h 118"/>
                <a:gd name="T46" fmla="*/ 97 w 119"/>
                <a:gd name="T47" fmla="*/ 0 h 118"/>
                <a:gd name="T48" fmla="*/ 81 w 119"/>
                <a:gd name="T49" fmla="*/ 1 h 118"/>
                <a:gd name="T50" fmla="*/ 72 w 119"/>
                <a:gd name="T51" fmla="*/ 7 h 118"/>
                <a:gd name="T52" fmla="*/ 65 w 119"/>
                <a:gd name="T53" fmla="*/ 14 h 118"/>
                <a:gd name="T54" fmla="*/ 65 w 119"/>
                <a:gd name="T55" fmla="*/ 25 h 118"/>
                <a:gd name="T56" fmla="*/ 70 w 119"/>
                <a:gd name="T57" fmla="*/ 27 h 118"/>
                <a:gd name="T58" fmla="*/ 75 w 119"/>
                <a:gd name="T59" fmla="*/ 25 h 118"/>
                <a:gd name="T60" fmla="*/ 83 w 119"/>
                <a:gd name="T61" fmla="*/ 17 h 118"/>
                <a:gd name="T62" fmla="*/ 90 w 119"/>
                <a:gd name="T63" fmla="*/ 14 h 118"/>
                <a:gd name="T64" fmla="*/ 100 w 119"/>
                <a:gd name="T65" fmla="*/ 19 h 118"/>
                <a:gd name="T66" fmla="*/ 104 w 119"/>
                <a:gd name="T67" fmla="*/ 28 h 118"/>
                <a:gd name="T68" fmla="*/ 100 w 119"/>
                <a:gd name="T69" fmla="*/ 37 h 118"/>
                <a:gd name="T70" fmla="*/ 76 w 119"/>
                <a:gd name="T71" fmla="*/ 61 h 118"/>
                <a:gd name="T72" fmla="*/ 65 w 119"/>
                <a:gd name="T73" fmla="*/ 67 h 118"/>
                <a:gd name="T74" fmla="*/ 58 w 119"/>
                <a:gd name="T75" fmla="*/ 64 h 118"/>
                <a:gd name="T76" fmla="*/ 53 w 119"/>
                <a:gd name="T77" fmla="*/ 62 h 118"/>
                <a:gd name="T78" fmla="*/ 48 w 119"/>
                <a:gd name="T79" fmla="*/ 64 h 118"/>
                <a:gd name="T80" fmla="*/ 48 w 119"/>
                <a:gd name="T81" fmla="*/ 75 h 118"/>
                <a:gd name="T82" fmla="*/ 65 w 119"/>
                <a:gd name="T83" fmla="*/ 82 h 118"/>
                <a:gd name="T84" fmla="*/ 87 w 119"/>
                <a:gd name="T85" fmla="*/ 71 h 118"/>
                <a:gd name="T86" fmla="*/ 110 w 119"/>
                <a:gd name="T87" fmla="*/ 48 h 118"/>
                <a:gd name="T88" fmla="*/ 119 w 119"/>
                <a:gd name="T89" fmla="*/ 28 h 118"/>
                <a:gd name="T90" fmla="*/ 110 w 119"/>
                <a:gd name="T91" fmla="*/ 8 h 118"/>
                <a:gd name="T92" fmla="*/ 97 w 119"/>
                <a:gd name="T9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9" h="118">
                  <a:moveTo>
                    <a:pt x="54" y="37"/>
                  </a:moveTo>
                  <a:cubicBezTo>
                    <a:pt x="47" y="37"/>
                    <a:pt x="38" y="41"/>
                    <a:pt x="30" y="4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3" y="76"/>
                    <a:pt x="0" y="83"/>
                    <a:pt x="0" y="90"/>
                  </a:cubicBezTo>
                  <a:cubicBezTo>
                    <a:pt x="0" y="98"/>
                    <a:pt x="3" y="105"/>
                    <a:pt x="8" y="110"/>
                  </a:cubicBezTo>
                  <a:cubicBezTo>
                    <a:pt x="14" y="115"/>
                    <a:pt x="21" y="118"/>
                    <a:pt x="28" y="118"/>
                  </a:cubicBezTo>
                  <a:cubicBezTo>
                    <a:pt x="35" y="118"/>
                    <a:pt x="42" y="115"/>
                    <a:pt x="48" y="110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7" y="101"/>
                    <a:pt x="57" y="96"/>
                    <a:pt x="54" y="94"/>
                  </a:cubicBezTo>
                  <a:cubicBezTo>
                    <a:pt x="52" y="92"/>
                    <a:pt x="50" y="91"/>
                    <a:pt x="49" y="91"/>
                  </a:cubicBezTo>
                  <a:cubicBezTo>
                    <a:pt x="47" y="91"/>
                    <a:pt x="45" y="92"/>
                    <a:pt x="43" y="94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5" y="102"/>
                    <a:pt x="31" y="103"/>
                    <a:pt x="28" y="103"/>
                  </a:cubicBezTo>
                  <a:cubicBezTo>
                    <a:pt x="24" y="103"/>
                    <a:pt x="21" y="102"/>
                    <a:pt x="18" y="99"/>
                  </a:cubicBezTo>
                  <a:cubicBezTo>
                    <a:pt x="16" y="97"/>
                    <a:pt x="15" y="94"/>
                    <a:pt x="15" y="90"/>
                  </a:cubicBezTo>
                  <a:cubicBezTo>
                    <a:pt x="15" y="87"/>
                    <a:pt x="16" y="83"/>
                    <a:pt x="18" y="81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4" y="56"/>
                    <a:pt x="49" y="51"/>
                    <a:pt x="54" y="51"/>
                  </a:cubicBezTo>
                  <a:cubicBezTo>
                    <a:pt x="56" y="51"/>
                    <a:pt x="58" y="52"/>
                    <a:pt x="60" y="54"/>
                  </a:cubicBezTo>
                  <a:cubicBezTo>
                    <a:pt x="61" y="55"/>
                    <a:pt x="63" y="56"/>
                    <a:pt x="65" y="56"/>
                  </a:cubicBezTo>
                  <a:cubicBezTo>
                    <a:pt x="67" y="56"/>
                    <a:pt x="69" y="55"/>
                    <a:pt x="70" y="54"/>
                  </a:cubicBezTo>
                  <a:cubicBezTo>
                    <a:pt x="73" y="51"/>
                    <a:pt x="73" y="46"/>
                    <a:pt x="70" y="44"/>
                  </a:cubicBezTo>
                  <a:cubicBezTo>
                    <a:pt x="66" y="39"/>
                    <a:pt x="60" y="37"/>
                    <a:pt x="54" y="37"/>
                  </a:cubicBezTo>
                  <a:moveTo>
                    <a:pt x="97" y="0"/>
                  </a:moveTo>
                  <a:cubicBezTo>
                    <a:pt x="81" y="1"/>
                    <a:pt x="81" y="1"/>
                    <a:pt x="81" y="1"/>
                  </a:cubicBezTo>
                  <a:cubicBezTo>
                    <a:pt x="78" y="2"/>
                    <a:pt x="75" y="4"/>
                    <a:pt x="72" y="7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2" y="17"/>
                    <a:pt x="62" y="22"/>
                    <a:pt x="65" y="25"/>
                  </a:cubicBezTo>
                  <a:cubicBezTo>
                    <a:pt x="66" y="26"/>
                    <a:pt x="68" y="27"/>
                    <a:pt x="70" y="27"/>
                  </a:cubicBezTo>
                  <a:cubicBezTo>
                    <a:pt x="72" y="27"/>
                    <a:pt x="74" y="26"/>
                    <a:pt x="75" y="25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5" y="15"/>
                    <a:pt x="87" y="14"/>
                    <a:pt x="90" y="14"/>
                  </a:cubicBezTo>
                  <a:cubicBezTo>
                    <a:pt x="94" y="14"/>
                    <a:pt x="97" y="16"/>
                    <a:pt x="100" y="19"/>
                  </a:cubicBezTo>
                  <a:cubicBezTo>
                    <a:pt x="102" y="21"/>
                    <a:pt x="104" y="25"/>
                    <a:pt x="104" y="28"/>
                  </a:cubicBezTo>
                  <a:cubicBezTo>
                    <a:pt x="104" y="32"/>
                    <a:pt x="102" y="35"/>
                    <a:pt x="100" y="37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1" y="66"/>
                    <a:pt x="67" y="67"/>
                    <a:pt x="65" y="67"/>
                  </a:cubicBezTo>
                  <a:cubicBezTo>
                    <a:pt x="61" y="67"/>
                    <a:pt x="60" y="65"/>
                    <a:pt x="58" y="64"/>
                  </a:cubicBezTo>
                  <a:cubicBezTo>
                    <a:pt x="57" y="63"/>
                    <a:pt x="55" y="62"/>
                    <a:pt x="53" y="62"/>
                  </a:cubicBezTo>
                  <a:cubicBezTo>
                    <a:pt x="51" y="62"/>
                    <a:pt x="49" y="63"/>
                    <a:pt x="48" y="64"/>
                  </a:cubicBezTo>
                  <a:cubicBezTo>
                    <a:pt x="45" y="67"/>
                    <a:pt x="45" y="72"/>
                    <a:pt x="48" y="75"/>
                  </a:cubicBezTo>
                  <a:cubicBezTo>
                    <a:pt x="53" y="80"/>
                    <a:pt x="59" y="82"/>
                    <a:pt x="65" y="82"/>
                  </a:cubicBezTo>
                  <a:cubicBezTo>
                    <a:pt x="72" y="82"/>
                    <a:pt x="79" y="78"/>
                    <a:pt x="87" y="71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6" y="42"/>
                    <a:pt x="119" y="35"/>
                    <a:pt x="119" y="28"/>
                  </a:cubicBezTo>
                  <a:cubicBezTo>
                    <a:pt x="119" y="21"/>
                    <a:pt x="116" y="14"/>
                    <a:pt x="110" y="8"/>
                  </a:cubicBezTo>
                  <a:cubicBezTo>
                    <a:pt x="106" y="4"/>
                    <a:pt x="102" y="2"/>
                    <a:pt x="9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537"/>
            <p:cNvSpPr>
              <a:spLocks noEditPoints="1"/>
            </p:cNvSpPr>
            <p:nvPr/>
          </p:nvSpPr>
          <p:spPr bwMode="auto">
            <a:xfrm>
              <a:off x="2909633" y="2124774"/>
              <a:ext cx="90488" cy="90488"/>
            </a:xfrm>
            <a:custGeom>
              <a:avLst/>
              <a:gdLst>
                <a:gd name="T0" fmla="*/ 41 w 89"/>
                <a:gd name="T1" fmla="*/ 29 h 90"/>
                <a:gd name="T2" fmla="*/ 23 w 89"/>
                <a:gd name="T3" fmla="*/ 37 h 90"/>
                <a:gd name="T4" fmla="*/ 6 w 89"/>
                <a:gd name="T5" fmla="*/ 54 h 90"/>
                <a:gd name="T6" fmla="*/ 0 w 89"/>
                <a:gd name="T7" fmla="*/ 69 h 90"/>
                <a:gd name="T8" fmla="*/ 6 w 89"/>
                <a:gd name="T9" fmla="*/ 84 h 90"/>
                <a:gd name="T10" fmla="*/ 21 w 89"/>
                <a:gd name="T11" fmla="*/ 90 h 90"/>
                <a:gd name="T12" fmla="*/ 36 w 89"/>
                <a:gd name="T13" fmla="*/ 84 h 90"/>
                <a:gd name="T14" fmla="*/ 40 w 89"/>
                <a:gd name="T15" fmla="*/ 79 h 90"/>
                <a:gd name="T16" fmla="*/ 40 w 89"/>
                <a:gd name="T17" fmla="*/ 71 h 90"/>
                <a:gd name="T18" fmla="*/ 36 w 89"/>
                <a:gd name="T19" fmla="*/ 70 h 90"/>
                <a:gd name="T20" fmla="*/ 33 w 89"/>
                <a:gd name="T21" fmla="*/ 71 h 90"/>
                <a:gd name="T22" fmla="*/ 28 w 89"/>
                <a:gd name="T23" fmla="*/ 76 h 90"/>
                <a:gd name="T24" fmla="*/ 21 w 89"/>
                <a:gd name="T25" fmla="*/ 79 h 90"/>
                <a:gd name="T26" fmla="*/ 14 w 89"/>
                <a:gd name="T27" fmla="*/ 76 h 90"/>
                <a:gd name="T28" fmla="*/ 11 w 89"/>
                <a:gd name="T29" fmla="*/ 69 h 90"/>
                <a:gd name="T30" fmla="*/ 14 w 89"/>
                <a:gd name="T31" fmla="*/ 62 h 90"/>
                <a:gd name="T32" fmla="*/ 30 w 89"/>
                <a:gd name="T33" fmla="*/ 45 h 90"/>
                <a:gd name="T34" fmla="*/ 41 w 89"/>
                <a:gd name="T35" fmla="*/ 40 h 90"/>
                <a:gd name="T36" fmla="*/ 45 w 89"/>
                <a:gd name="T37" fmla="*/ 42 h 90"/>
                <a:gd name="T38" fmla="*/ 49 w 89"/>
                <a:gd name="T39" fmla="*/ 43 h 90"/>
                <a:gd name="T40" fmla="*/ 53 w 89"/>
                <a:gd name="T41" fmla="*/ 41 h 90"/>
                <a:gd name="T42" fmla="*/ 53 w 89"/>
                <a:gd name="T43" fmla="*/ 34 h 90"/>
                <a:gd name="T44" fmla="*/ 41 w 89"/>
                <a:gd name="T45" fmla="*/ 29 h 90"/>
                <a:gd name="T46" fmla="*/ 68 w 89"/>
                <a:gd name="T47" fmla="*/ 0 h 90"/>
                <a:gd name="T48" fmla="*/ 54 w 89"/>
                <a:gd name="T49" fmla="*/ 6 h 90"/>
                <a:gd name="T50" fmla="*/ 49 w 89"/>
                <a:gd name="T51" fmla="*/ 12 h 90"/>
                <a:gd name="T52" fmla="*/ 49 w 89"/>
                <a:gd name="T53" fmla="*/ 19 h 90"/>
                <a:gd name="T54" fmla="*/ 53 w 89"/>
                <a:gd name="T55" fmla="*/ 21 h 90"/>
                <a:gd name="T56" fmla="*/ 57 w 89"/>
                <a:gd name="T57" fmla="*/ 19 h 90"/>
                <a:gd name="T58" fmla="*/ 62 w 89"/>
                <a:gd name="T59" fmla="*/ 14 h 90"/>
                <a:gd name="T60" fmla="*/ 68 w 89"/>
                <a:gd name="T61" fmla="*/ 11 h 90"/>
                <a:gd name="T62" fmla="*/ 75 w 89"/>
                <a:gd name="T63" fmla="*/ 15 h 90"/>
                <a:gd name="T64" fmla="*/ 78 w 89"/>
                <a:gd name="T65" fmla="*/ 22 h 90"/>
                <a:gd name="T66" fmla="*/ 75 w 89"/>
                <a:gd name="T67" fmla="*/ 29 h 90"/>
                <a:gd name="T68" fmla="*/ 58 w 89"/>
                <a:gd name="T69" fmla="*/ 47 h 90"/>
                <a:gd name="T70" fmla="*/ 49 w 89"/>
                <a:gd name="T71" fmla="*/ 52 h 90"/>
                <a:gd name="T72" fmla="*/ 44 w 89"/>
                <a:gd name="T73" fmla="*/ 49 h 90"/>
                <a:gd name="T74" fmla="*/ 40 w 89"/>
                <a:gd name="T75" fmla="*/ 48 h 90"/>
                <a:gd name="T76" fmla="*/ 36 w 89"/>
                <a:gd name="T77" fmla="*/ 49 h 90"/>
                <a:gd name="T78" fmla="*/ 36 w 89"/>
                <a:gd name="T79" fmla="*/ 57 h 90"/>
                <a:gd name="T80" fmla="*/ 49 w 89"/>
                <a:gd name="T81" fmla="*/ 63 h 90"/>
                <a:gd name="T82" fmla="*/ 65 w 89"/>
                <a:gd name="T83" fmla="*/ 55 h 90"/>
                <a:gd name="T84" fmla="*/ 83 w 89"/>
                <a:gd name="T85" fmla="*/ 37 h 90"/>
                <a:gd name="T86" fmla="*/ 89 w 89"/>
                <a:gd name="T87" fmla="*/ 22 h 90"/>
                <a:gd name="T88" fmla="*/ 83 w 89"/>
                <a:gd name="T89" fmla="*/ 7 h 90"/>
                <a:gd name="T90" fmla="*/ 68 w 89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" h="90">
                  <a:moveTo>
                    <a:pt x="41" y="29"/>
                  </a:moveTo>
                  <a:cubicBezTo>
                    <a:pt x="35" y="29"/>
                    <a:pt x="29" y="32"/>
                    <a:pt x="23" y="37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2" y="58"/>
                    <a:pt x="0" y="63"/>
                    <a:pt x="0" y="69"/>
                  </a:cubicBezTo>
                  <a:cubicBezTo>
                    <a:pt x="0" y="75"/>
                    <a:pt x="2" y="80"/>
                    <a:pt x="6" y="84"/>
                  </a:cubicBezTo>
                  <a:cubicBezTo>
                    <a:pt x="10" y="88"/>
                    <a:pt x="15" y="90"/>
                    <a:pt x="21" y="90"/>
                  </a:cubicBezTo>
                  <a:cubicBezTo>
                    <a:pt x="26" y="90"/>
                    <a:pt x="32" y="88"/>
                    <a:pt x="36" y="84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3" y="77"/>
                    <a:pt x="43" y="74"/>
                    <a:pt x="40" y="71"/>
                  </a:cubicBezTo>
                  <a:cubicBezTo>
                    <a:pt x="39" y="70"/>
                    <a:pt x="38" y="70"/>
                    <a:pt x="36" y="70"/>
                  </a:cubicBezTo>
                  <a:cubicBezTo>
                    <a:pt x="35" y="70"/>
                    <a:pt x="34" y="70"/>
                    <a:pt x="33" y="71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6" y="78"/>
                    <a:pt x="23" y="79"/>
                    <a:pt x="21" y="79"/>
                  </a:cubicBezTo>
                  <a:cubicBezTo>
                    <a:pt x="18" y="79"/>
                    <a:pt x="16" y="78"/>
                    <a:pt x="14" y="76"/>
                  </a:cubicBezTo>
                  <a:cubicBezTo>
                    <a:pt x="12" y="74"/>
                    <a:pt x="11" y="72"/>
                    <a:pt x="11" y="69"/>
                  </a:cubicBezTo>
                  <a:cubicBezTo>
                    <a:pt x="11" y="66"/>
                    <a:pt x="12" y="64"/>
                    <a:pt x="14" y="62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3" y="43"/>
                    <a:pt x="37" y="40"/>
                    <a:pt x="41" y="40"/>
                  </a:cubicBezTo>
                  <a:cubicBezTo>
                    <a:pt x="42" y="40"/>
                    <a:pt x="44" y="40"/>
                    <a:pt x="45" y="42"/>
                  </a:cubicBezTo>
                  <a:cubicBezTo>
                    <a:pt x="46" y="43"/>
                    <a:pt x="48" y="43"/>
                    <a:pt x="49" y="43"/>
                  </a:cubicBezTo>
                  <a:cubicBezTo>
                    <a:pt x="51" y="43"/>
                    <a:pt x="52" y="43"/>
                    <a:pt x="53" y="41"/>
                  </a:cubicBezTo>
                  <a:cubicBezTo>
                    <a:pt x="55" y="39"/>
                    <a:pt x="55" y="36"/>
                    <a:pt x="53" y="34"/>
                  </a:cubicBezTo>
                  <a:cubicBezTo>
                    <a:pt x="50" y="30"/>
                    <a:pt x="45" y="29"/>
                    <a:pt x="41" y="29"/>
                  </a:cubicBezTo>
                  <a:moveTo>
                    <a:pt x="68" y="0"/>
                  </a:moveTo>
                  <a:cubicBezTo>
                    <a:pt x="63" y="0"/>
                    <a:pt x="58" y="2"/>
                    <a:pt x="54" y="6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7" y="14"/>
                    <a:pt x="47" y="17"/>
                    <a:pt x="49" y="19"/>
                  </a:cubicBezTo>
                  <a:cubicBezTo>
                    <a:pt x="50" y="20"/>
                    <a:pt x="51" y="21"/>
                    <a:pt x="53" y="21"/>
                  </a:cubicBezTo>
                  <a:cubicBezTo>
                    <a:pt x="54" y="21"/>
                    <a:pt x="55" y="20"/>
                    <a:pt x="57" y="19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4" y="12"/>
                    <a:pt x="66" y="11"/>
                    <a:pt x="68" y="11"/>
                  </a:cubicBezTo>
                  <a:cubicBezTo>
                    <a:pt x="70" y="11"/>
                    <a:pt x="73" y="13"/>
                    <a:pt x="75" y="15"/>
                  </a:cubicBezTo>
                  <a:cubicBezTo>
                    <a:pt x="77" y="17"/>
                    <a:pt x="78" y="19"/>
                    <a:pt x="78" y="22"/>
                  </a:cubicBezTo>
                  <a:cubicBezTo>
                    <a:pt x="78" y="25"/>
                    <a:pt x="77" y="27"/>
                    <a:pt x="75" y="2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4" y="50"/>
                    <a:pt x="51" y="52"/>
                    <a:pt x="49" y="52"/>
                  </a:cubicBezTo>
                  <a:cubicBezTo>
                    <a:pt x="46" y="52"/>
                    <a:pt x="45" y="50"/>
                    <a:pt x="44" y="49"/>
                  </a:cubicBezTo>
                  <a:cubicBezTo>
                    <a:pt x="43" y="48"/>
                    <a:pt x="41" y="48"/>
                    <a:pt x="40" y="48"/>
                  </a:cubicBezTo>
                  <a:cubicBezTo>
                    <a:pt x="39" y="48"/>
                    <a:pt x="37" y="48"/>
                    <a:pt x="36" y="49"/>
                  </a:cubicBezTo>
                  <a:cubicBezTo>
                    <a:pt x="34" y="51"/>
                    <a:pt x="34" y="55"/>
                    <a:pt x="36" y="57"/>
                  </a:cubicBezTo>
                  <a:cubicBezTo>
                    <a:pt x="40" y="61"/>
                    <a:pt x="44" y="63"/>
                    <a:pt x="49" y="63"/>
                  </a:cubicBezTo>
                  <a:cubicBezTo>
                    <a:pt x="54" y="63"/>
                    <a:pt x="60" y="60"/>
                    <a:pt x="65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7" y="33"/>
                    <a:pt x="89" y="28"/>
                    <a:pt x="89" y="22"/>
                  </a:cubicBezTo>
                  <a:cubicBezTo>
                    <a:pt x="89" y="16"/>
                    <a:pt x="87" y="11"/>
                    <a:pt x="83" y="7"/>
                  </a:cubicBezTo>
                  <a:cubicBezTo>
                    <a:pt x="79" y="3"/>
                    <a:pt x="73" y="0"/>
                    <a:pt x="68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538"/>
            <p:cNvSpPr>
              <a:spLocks noEditPoints="1"/>
            </p:cNvSpPr>
            <p:nvPr/>
          </p:nvSpPr>
          <p:spPr bwMode="auto">
            <a:xfrm>
              <a:off x="2022221" y="3224911"/>
              <a:ext cx="92075" cy="90488"/>
            </a:xfrm>
            <a:custGeom>
              <a:avLst/>
              <a:gdLst>
                <a:gd name="T0" fmla="*/ 42 w 90"/>
                <a:gd name="T1" fmla="*/ 28 h 90"/>
                <a:gd name="T2" fmla="*/ 23 w 90"/>
                <a:gd name="T3" fmla="*/ 37 h 90"/>
                <a:gd name="T4" fmla="*/ 7 w 90"/>
                <a:gd name="T5" fmla="*/ 54 h 90"/>
                <a:gd name="T6" fmla="*/ 0 w 90"/>
                <a:gd name="T7" fmla="*/ 69 h 90"/>
                <a:gd name="T8" fmla="*/ 7 w 90"/>
                <a:gd name="T9" fmla="*/ 84 h 90"/>
                <a:gd name="T10" fmla="*/ 22 w 90"/>
                <a:gd name="T11" fmla="*/ 90 h 90"/>
                <a:gd name="T12" fmla="*/ 36 w 90"/>
                <a:gd name="T13" fmla="*/ 84 h 90"/>
                <a:gd name="T14" fmla="*/ 41 w 90"/>
                <a:gd name="T15" fmla="*/ 79 h 90"/>
                <a:gd name="T16" fmla="*/ 41 w 90"/>
                <a:gd name="T17" fmla="*/ 71 h 90"/>
                <a:gd name="T18" fmla="*/ 37 w 90"/>
                <a:gd name="T19" fmla="*/ 70 h 90"/>
                <a:gd name="T20" fmla="*/ 33 w 90"/>
                <a:gd name="T21" fmla="*/ 71 h 90"/>
                <a:gd name="T22" fmla="*/ 29 w 90"/>
                <a:gd name="T23" fmla="*/ 76 h 90"/>
                <a:gd name="T24" fmla="*/ 22 w 90"/>
                <a:gd name="T25" fmla="*/ 79 h 90"/>
                <a:gd name="T26" fmla="*/ 14 w 90"/>
                <a:gd name="T27" fmla="*/ 76 h 90"/>
                <a:gd name="T28" fmla="*/ 11 w 90"/>
                <a:gd name="T29" fmla="*/ 69 h 90"/>
                <a:gd name="T30" fmla="*/ 14 w 90"/>
                <a:gd name="T31" fmla="*/ 62 h 90"/>
                <a:gd name="T32" fmla="*/ 31 w 90"/>
                <a:gd name="T33" fmla="*/ 45 h 90"/>
                <a:gd name="T34" fmla="*/ 41 w 90"/>
                <a:gd name="T35" fmla="*/ 40 h 90"/>
                <a:gd name="T36" fmla="*/ 46 w 90"/>
                <a:gd name="T37" fmla="*/ 41 h 90"/>
                <a:gd name="T38" fmla="*/ 50 w 90"/>
                <a:gd name="T39" fmla="*/ 43 h 90"/>
                <a:gd name="T40" fmla="*/ 54 w 90"/>
                <a:gd name="T41" fmla="*/ 41 h 90"/>
                <a:gd name="T42" fmla="*/ 54 w 90"/>
                <a:gd name="T43" fmla="*/ 34 h 90"/>
                <a:gd name="T44" fmla="*/ 42 w 90"/>
                <a:gd name="T45" fmla="*/ 28 h 90"/>
                <a:gd name="T46" fmla="*/ 68 w 90"/>
                <a:gd name="T47" fmla="*/ 0 h 90"/>
                <a:gd name="T48" fmla="*/ 55 w 90"/>
                <a:gd name="T49" fmla="*/ 6 h 90"/>
                <a:gd name="T50" fmla="*/ 49 w 90"/>
                <a:gd name="T51" fmla="*/ 11 h 90"/>
                <a:gd name="T52" fmla="*/ 49 w 90"/>
                <a:gd name="T53" fmla="*/ 19 h 90"/>
                <a:gd name="T54" fmla="*/ 53 w 90"/>
                <a:gd name="T55" fmla="*/ 21 h 90"/>
                <a:gd name="T56" fmla="*/ 57 w 90"/>
                <a:gd name="T57" fmla="*/ 19 h 90"/>
                <a:gd name="T58" fmla="*/ 63 w 90"/>
                <a:gd name="T59" fmla="*/ 14 h 90"/>
                <a:gd name="T60" fmla="*/ 68 w 90"/>
                <a:gd name="T61" fmla="*/ 11 h 90"/>
                <a:gd name="T62" fmla="*/ 76 w 90"/>
                <a:gd name="T63" fmla="*/ 15 h 90"/>
                <a:gd name="T64" fmla="*/ 79 w 90"/>
                <a:gd name="T65" fmla="*/ 22 h 90"/>
                <a:gd name="T66" fmla="*/ 76 w 90"/>
                <a:gd name="T67" fmla="*/ 29 h 90"/>
                <a:gd name="T68" fmla="*/ 58 w 90"/>
                <a:gd name="T69" fmla="*/ 47 h 90"/>
                <a:gd name="T70" fmla="*/ 49 w 90"/>
                <a:gd name="T71" fmla="*/ 52 h 90"/>
                <a:gd name="T72" fmla="*/ 45 w 90"/>
                <a:gd name="T73" fmla="*/ 49 h 90"/>
                <a:gd name="T74" fmla="*/ 41 w 90"/>
                <a:gd name="T75" fmla="*/ 48 h 90"/>
                <a:gd name="T76" fmla="*/ 37 w 90"/>
                <a:gd name="T77" fmla="*/ 49 h 90"/>
                <a:gd name="T78" fmla="*/ 37 w 90"/>
                <a:gd name="T79" fmla="*/ 57 h 90"/>
                <a:gd name="T80" fmla="*/ 49 w 90"/>
                <a:gd name="T81" fmla="*/ 63 h 90"/>
                <a:gd name="T82" fmla="*/ 66 w 90"/>
                <a:gd name="T83" fmla="*/ 54 h 90"/>
                <a:gd name="T84" fmla="*/ 84 w 90"/>
                <a:gd name="T85" fmla="*/ 37 h 90"/>
                <a:gd name="T86" fmla="*/ 90 w 90"/>
                <a:gd name="T87" fmla="*/ 22 h 90"/>
                <a:gd name="T88" fmla="*/ 84 w 90"/>
                <a:gd name="T89" fmla="*/ 7 h 90"/>
                <a:gd name="T90" fmla="*/ 68 w 90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90">
                  <a:moveTo>
                    <a:pt x="42" y="28"/>
                  </a:moveTo>
                  <a:cubicBezTo>
                    <a:pt x="36" y="28"/>
                    <a:pt x="29" y="31"/>
                    <a:pt x="23" y="3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3" y="58"/>
                    <a:pt x="0" y="63"/>
                    <a:pt x="0" y="69"/>
                  </a:cubicBezTo>
                  <a:cubicBezTo>
                    <a:pt x="0" y="74"/>
                    <a:pt x="3" y="80"/>
                    <a:pt x="7" y="84"/>
                  </a:cubicBezTo>
                  <a:cubicBezTo>
                    <a:pt x="11" y="88"/>
                    <a:pt x="16" y="90"/>
                    <a:pt x="22" y="90"/>
                  </a:cubicBezTo>
                  <a:cubicBezTo>
                    <a:pt x="27" y="90"/>
                    <a:pt x="32" y="88"/>
                    <a:pt x="36" y="84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3" y="77"/>
                    <a:pt x="43" y="74"/>
                    <a:pt x="41" y="71"/>
                  </a:cubicBezTo>
                  <a:cubicBezTo>
                    <a:pt x="40" y="70"/>
                    <a:pt x="39" y="70"/>
                    <a:pt x="37" y="70"/>
                  </a:cubicBezTo>
                  <a:cubicBezTo>
                    <a:pt x="36" y="70"/>
                    <a:pt x="34" y="70"/>
                    <a:pt x="33" y="71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7" y="78"/>
                    <a:pt x="24" y="79"/>
                    <a:pt x="22" y="79"/>
                  </a:cubicBezTo>
                  <a:cubicBezTo>
                    <a:pt x="19" y="79"/>
                    <a:pt x="16" y="78"/>
                    <a:pt x="14" y="76"/>
                  </a:cubicBezTo>
                  <a:cubicBezTo>
                    <a:pt x="12" y="74"/>
                    <a:pt x="11" y="71"/>
                    <a:pt x="11" y="69"/>
                  </a:cubicBezTo>
                  <a:cubicBezTo>
                    <a:pt x="11" y="66"/>
                    <a:pt x="12" y="64"/>
                    <a:pt x="14" y="62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4" y="43"/>
                    <a:pt x="38" y="40"/>
                    <a:pt x="41" y="40"/>
                  </a:cubicBezTo>
                  <a:cubicBezTo>
                    <a:pt x="43" y="40"/>
                    <a:pt x="44" y="40"/>
                    <a:pt x="46" y="41"/>
                  </a:cubicBezTo>
                  <a:cubicBezTo>
                    <a:pt x="47" y="43"/>
                    <a:pt x="48" y="43"/>
                    <a:pt x="50" y="43"/>
                  </a:cubicBezTo>
                  <a:cubicBezTo>
                    <a:pt x="51" y="43"/>
                    <a:pt x="53" y="43"/>
                    <a:pt x="54" y="41"/>
                  </a:cubicBezTo>
                  <a:cubicBezTo>
                    <a:pt x="56" y="39"/>
                    <a:pt x="56" y="36"/>
                    <a:pt x="54" y="34"/>
                  </a:cubicBezTo>
                  <a:cubicBezTo>
                    <a:pt x="50" y="30"/>
                    <a:pt x="46" y="28"/>
                    <a:pt x="42" y="28"/>
                  </a:cubicBezTo>
                  <a:moveTo>
                    <a:pt x="68" y="0"/>
                  </a:moveTo>
                  <a:cubicBezTo>
                    <a:pt x="64" y="0"/>
                    <a:pt x="59" y="2"/>
                    <a:pt x="55" y="6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7" y="14"/>
                    <a:pt x="47" y="17"/>
                    <a:pt x="49" y="19"/>
                  </a:cubicBezTo>
                  <a:cubicBezTo>
                    <a:pt x="50" y="20"/>
                    <a:pt x="52" y="21"/>
                    <a:pt x="53" y="21"/>
                  </a:cubicBezTo>
                  <a:cubicBezTo>
                    <a:pt x="55" y="21"/>
                    <a:pt x="56" y="20"/>
                    <a:pt x="57" y="19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5" y="12"/>
                    <a:pt x="66" y="11"/>
                    <a:pt x="68" y="11"/>
                  </a:cubicBezTo>
                  <a:cubicBezTo>
                    <a:pt x="71" y="11"/>
                    <a:pt x="74" y="13"/>
                    <a:pt x="76" y="15"/>
                  </a:cubicBezTo>
                  <a:cubicBezTo>
                    <a:pt x="78" y="17"/>
                    <a:pt x="79" y="19"/>
                    <a:pt x="79" y="22"/>
                  </a:cubicBezTo>
                  <a:cubicBezTo>
                    <a:pt x="79" y="25"/>
                    <a:pt x="78" y="27"/>
                    <a:pt x="76" y="2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4" y="50"/>
                    <a:pt x="51" y="52"/>
                    <a:pt x="49" y="52"/>
                  </a:cubicBezTo>
                  <a:cubicBezTo>
                    <a:pt x="47" y="52"/>
                    <a:pt x="45" y="50"/>
                    <a:pt x="45" y="49"/>
                  </a:cubicBezTo>
                  <a:cubicBezTo>
                    <a:pt x="43" y="48"/>
                    <a:pt x="42" y="48"/>
                    <a:pt x="41" y="48"/>
                  </a:cubicBezTo>
                  <a:cubicBezTo>
                    <a:pt x="39" y="48"/>
                    <a:pt x="38" y="48"/>
                    <a:pt x="37" y="49"/>
                  </a:cubicBezTo>
                  <a:cubicBezTo>
                    <a:pt x="35" y="51"/>
                    <a:pt x="35" y="55"/>
                    <a:pt x="37" y="57"/>
                  </a:cubicBezTo>
                  <a:cubicBezTo>
                    <a:pt x="40" y="61"/>
                    <a:pt x="45" y="63"/>
                    <a:pt x="49" y="63"/>
                  </a:cubicBezTo>
                  <a:cubicBezTo>
                    <a:pt x="55" y="63"/>
                    <a:pt x="60" y="60"/>
                    <a:pt x="66" y="54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8" y="33"/>
                    <a:pt x="90" y="27"/>
                    <a:pt x="90" y="22"/>
                  </a:cubicBezTo>
                  <a:cubicBezTo>
                    <a:pt x="90" y="16"/>
                    <a:pt x="88" y="11"/>
                    <a:pt x="84" y="7"/>
                  </a:cubicBezTo>
                  <a:cubicBezTo>
                    <a:pt x="79" y="2"/>
                    <a:pt x="74" y="0"/>
                    <a:pt x="6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539"/>
            <p:cNvSpPr>
              <a:spLocks noEditPoints="1"/>
            </p:cNvSpPr>
            <p:nvPr/>
          </p:nvSpPr>
          <p:spPr bwMode="auto">
            <a:xfrm>
              <a:off x="3508121" y="3188399"/>
              <a:ext cx="90488" cy="92075"/>
            </a:xfrm>
            <a:custGeom>
              <a:avLst/>
              <a:gdLst>
                <a:gd name="T0" fmla="*/ 41 w 89"/>
                <a:gd name="T1" fmla="*/ 28 h 90"/>
                <a:gd name="T2" fmla="*/ 23 w 89"/>
                <a:gd name="T3" fmla="*/ 37 h 90"/>
                <a:gd name="T4" fmla="*/ 6 w 89"/>
                <a:gd name="T5" fmla="*/ 54 h 90"/>
                <a:gd name="T6" fmla="*/ 0 w 89"/>
                <a:gd name="T7" fmla="*/ 69 h 90"/>
                <a:gd name="T8" fmla="*/ 6 w 89"/>
                <a:gd name="T9" fmla="*/ 83 h 90"/>
                <a:gd name="T10" fmla="*/ 21 w 89"/>
                <a:gd name="T11" fmla="*/ 90 h 90"/>
                <a:gd name="T12" fmla="*/ 36 w 89"/>
                <a:gd name="T13" fmla="*/ 83 h 90"/>
                <a:gd name="T14" fmla="*/ 40 w 89"/>
                <a:gd name="T15" fmla="*/ 79 h 90"/>
                <a:gd name="T16" fmla="*/ 40 w 89"/>
                <a:gd name="T17" fmla="*/ 71 h 90"/>
                <a:gd name="T18" fmla="*/ 37 w 89"/>
                <a:gd name="T19" fmla="*/ 69 h 90"/>
                <a:gd name="T20" fmla="*/ 33 w 89"/>
                <a:gd name="T21" fmla="*/ 71 h 90"/>
                <a:gd name="T22" fmla="*/ 28 w 89"/>
                <a:gd name="T23" fmla="*/ 76 h 90"/>
                <a:gd name="T24" fmla="*/ 21 w 89"/>
                <a:gd name="T25" fmla="*/ 78 h 90"/>
                <a:gd name="T26" fmla="*/ 14 w 89"/>
                <a:gd name="T27" fmla="*/ 76 h 90"/>
                <a:gd name="T28" fmla="*/ 11 w 89"/>
                <a:gd name="T29" fmla="*/ 69 h 90"/>
                <a:gd name="T30" fmla="*/ 14 w 89"/>
                <a:gd name="T31" fmla="*/ 62 h 90"/>
                <a:gd name="T32" fmla="*/ 31 w 89"/>
                <a:gd name="T33" fmla="*/ 45 h 90"/>
                <a:gd name="T34" fmla="*/ 41 w 89"/>
                <a:gd name="T35" fmla="*/ 39 h 90"/>
                <a:gd name="T36" fmla="*/ 45 w 89"/>
                <a:gd name="T37" fmla="*/ 41 h 90"/>
                <a:gd name="T38" fmla="*/ 49 w 89"/>
                <a:gd name="T39" fmla="*/ 43 h 90"/>
                <a:gd name="T40" fmla="*/ 53 w 89"/>
                <a:gd name="T41" fmla="*/ 41 h 90"/>
                <a:gd name="T42" fmla="*/ 53 w 89"/>
                <a:gd name="T43" fmla="*/ 33 h 90"/>
                <a:gd name="T44" fmla="*/ 41 w 89"/>
                <a:gd name="T45" fmla="*/ 28 h 90"/>
                <a:gd name="T46" fmla="*/ 68 w 89"/>
                <a:gd name="T47" fmla="*/ 0 h 90"/>
                <a:gd name="T48" fmla="*/ 54 w 89"/>
                <a:gd name="T49" fmla="*/ 6 h 90"/>
                <a:gd name="T50" fmla="*/ 49 w 89"/>
                <a:gd name="T51" fmla="*/ 11 h 90"/>
                <a:gd name="T52" fmla="*/ 49 w 89"/>
                <a:gd name="T53" fmla="*/ 19 h 90"/>
                <a:gd name="T54" fmla="*/ 53 w 89"/>
                <a:gd name="T55" fmla="*/ 21 h 90"/>
                <a:gd name="T56" fmla="*/ 57 w 89"/>
                <a:gd name="T57" fmla="*/ 19 h 90"/>
                <a:gd name="T58" fmla="*/ 62 w 89"/>
                <a:gd name="T59" fmla="*/ 13 h 90"/>
                <a:gd name="T60" fmla="*/ 68 w 89"/>
                <a:gd name="T61" fmla="*/ 11 h 90"/>
                <a:gd name="T62" fmla="*/ 75 w 89"/>
                <a:gd name="T63" fmla="*/ 15 h 90"/>
                <a:gd name="T64" fmla="*/ 78 w 89"/>
                <a:gd name="T65" fmla="*/ 22 h 90"/>
                <a:gd name="T66" fmla="*/ 75 w 89"/>
                <a:gd name="T67" fmla="*/ 29 h 90"/>
                <a:gd name="T68" fmla="*/ 58 w 89"/>
                <a:gd name="T69" fmla="*/ 46 h 90"/>
                <a:gd name="T70" fmla="*/ 49 w 89"/>
                <a:gd name="T71" fmla="*/ 51 h 90"/>
                <a:gd name="T72" fmla="*/ 44 w 89"/>
                <a:gd name="T73" fmla="*/ 49 h 90"/>
                <a:gd name="T74" fmla="*/ 40 w 89"/>
                <a:gd name="T75" fmla="*/ 47 h 90"/>
                <a:gd name="T76" fmla="*/ 36 w 89"/>
                <a:gd name="T77" fmla="*/ 49 h 90"/>
                <a:gd name="T78" fmla="*/ 36 w 89"/>
                <a:gd name="T79" fmla="*/ 57 h 90"/>
                <a:gd name="T80" fmla="*/ 49 w 89"/>
                <a:gd name="T81" fmla="*/ 62 h 90"/>
                <a:gd name="T82" fmla="*/ 65 w 89"/>
                <a:gd name="T83" fmla="*/ 54 h 90"/>
                <a:gd name="T84" fmla="*/ 83 w 89"/>
                <a:gd name="T85" fmla="*/ 36 h 90"/>
                <a:gd name="T86" fmla="*/ 89 w 89"/>
                <a:gd name="T87" fmla="*/ 22 h 90"/>
                <a:gd name="T88" fmla="*/ 83 w 89"/>
                <a:gd name="T89" fmla="*/ 7 h 90"/>
                <a:gd name="T90" fmla="*/ 68 w 89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" h="90">
                  <a:moveTo>
                    <a:pt x="41" y="28"/>
                  </a:moveTo>
                  <a:cubicBezTo>
                    <a:pt x="35" y="28"/>
                    <a:pt x="29" y="31"/>
                    <a:pt x="23" y="37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2" y="58"/>
                    <a:pt x="0" y="63"/>
                    <a:pt x="0" y="69"/>
                  </a:cubicBezTo>
                  <a:cubicBezTo>
                    <a:pt x="0" y="74"/>
                    <a:pt x="2" y="79"/>
                    <a:pt x="6" y="83"/>
                  </a:cubicBezTo>
                  <a:cubicBezTo>
                    <a:pt x="10" y="88"/>
                    <a:pt x="16" y="90"/>
                    <a:pt x="21" y="90"/>
                  </a:cubicBezTo>
                  <a:cubicBezTo>
                    <a:pt x="26" y="90"/>
                    <a:pt x="32" y="88"/>
                    <a:pt x="36" y="83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3" y="77"/>
                    <a:pt x="43" y="73"/>
                    <a:pt x="40" y="71"/>
                  </a:cubicBezTo>
                  <a:cubicBezTo>
                    <a:pt x="39" y="70"/>
                    <a:pt x="38" y="69"/>
                    <a:pt x="37" y="69"/>
                  </a:cubicBezTo>
                  <a:cubicBezTo>
                    <a:pt x="35" y="69"/>
                    <a:pt x="34" y="70"/>
                    <a:pt x="33" y="71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6" y="78"/>
                    <a:pt x="24" y="78"/>
                    <a:pt x="21" y="78"/>
                  </a:cubicBezTo>
                  <a:cubicBezTo>
                    <a:pt x="18" y="78"/>
                    <a:pt x="16" y="78"/>
                    <a:pt x="14" y="76"/>
                  </a:cubicBezTo>
                  <a:cubicBezTo>
                    <a:pt x="12" y="74"/>
                    <a:pt x="11" y="71"/>
                    <a:pt x="11" y="69"/>
                  </a:cubicBezTo>
                  <a:cubicBezTo>
                    <a:pt x="11" y="66"/>
                    <a:pt x="12" y="63"/>
                    <a:pt x="14" y="62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43"/>
                    <a:pt x="37" y="39"/>
                    <a:pt x="41" y="39"/>
                  </a:cubicBezTo>
                  <a:cubicBezTo>
                    <a:pt x="42" y="39"/>
                    <a:pt x="44" y="40"/>
                    <a:pt x="45" y="41"/>
                  </a:cubicBezTo>
                  <a:cubicBezTo>
                    <a:pt x="46" y="42"/>
                    <a:pt x="48" y="43"/>
                    <a:pt x="49" y="43"/>
                  </a:cubicBezTo>
                  <a:cubicBezTo>
                    <a:pt x="51" y="43"/>
                    <a:pt x="52" y="42"/>
                    <a:pt x="53" y="41"/>
                  </a:cubicBezTo>
                  <a:cubicBezTo>
                    <a:pt x="55" y="39"/>
                    <a:pt x="55" y="35"/>
                    <a:pt x="53" y="33"/>
                  </a:cubicBezTo>
                  <a:cubicBezTo>
                    <a:pt x="50" y="30"/>
                    <a:pt x="45" y="28"/>
                    <a:pt x="41" y="28"/>
                  </a:cubicBezTo>
                  <a:moveTo>
                    <a:pt x="68" y="0"/>
                  </a:moveTo>
                  <a:cubicBezTo>
                    <a:pt x="63" y="0"/>
                    <a:pt x="58" y="2"/>
                    <a:pt x="54" y="6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7" y="13"/>
                    <a:pt x="47" y="17"/>
                    <a:pt x="49" y="19"/>
                  </a:cubicBezTo>
                  <a:cubicBezTo>
                    <a:pt x="50" y="20"/>
                    <a:pt x="51" y="21"/>
                    <a:pt x="53" y="21"/>
                  </a:cubicBezTo>
                  <a:cubicBezTo>
                    <a:pt x="54" y="21"/>
                    <a:pt x="56" y="20"/>
                    <a:pt x="57" y="19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4" y="12"/>
                    <a:pt x="66" y="11"/>
                    <a:pt x="68" y="11"/>
                  </a:cubicBezTo>
                  <a:cubicBezTo>
                    <a:pt x="71" y="11"/>
                    <a:pt x="73" y="13"/>
                    <a:pt x="75" y="15"/>
                  </a:cubicBezTo>
                  <a:cubicBezTo>
                    <a:pt x="77" y="16"/>
                    <a:pt x="78" y="19"/>
                    <a:pt x="78" y="22"/>
                  </a:cubicBezTo>
                  <a:cubicBezTo>
                    <a:pt x="78" y="24"/>
                    <a:pt x="77" y="27"/>
                    <a:pt x="75" y="29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50"/>
                    <a:pt x="51" y="51"/>
                    <a:pt x="49" y="51"/>
                  </a:cubicBezTo>
                  <a:cubicBezTo>
                    <a:pt x="46" y="51"/>
                    <a:pt x="45" y="50"/>
                    <a:pt x="44" y="49"/>
                  </a:cubicBezTo>
                  <a:cubicBezTo>
                    <a:pt x="43" y="48"/>
                    <a:pt x="42" y="47"/>
                    <a:pt x="40" y="47"/>
                  </a:cubicBezTo>
                  <a:cubicBezTo>
                    <a:pt x="39" y="47"/>
                    <a:pt x="37" y="48"/>
                    <a:pt x="36" y="49"/>
                  </a:cubicBezTo>
                  <a:cubicBezTo>
                    <a:pt x="34" y="51"/>
                    <a:pt x="34" y="55"/>
                    <a:pt x="36" y="57"/>
                  </a:cubicBezTo>
                  <a:cubicBezTo>
                    <a:pt x="40" y="61"/>
                    <a:pt x="44" y="62"/>
                    <a:pt x="49" y="62"/>
                  </a:cubicBezTo>
                  <a:cubicBezTo>
                    <a:pt x="54" y="62"/>
                    <a:pt x="60" y="60"/>
                    <a:pt x="65" y="54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7" y="33"/>
                    <a:pt x="89" y="27"/>
                    <a:pt x="89" y="22"/>
                  </a:cubicBezTo>
                  <a:cubicBezTo>
                    <a:pt x="89" y="16"/>
                    <a:pt x="87" y="11"/>
                    <a:pt x="83" y="7"/>
                  </a:cubicBezTo>
                  <a:cubicBezTo>
                    <a:pt x="79" y="2"/>
                    <a:pt x="73" y="0"/>
                    <a:pt x="6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540"/>
            <p:cNvSpPr>
              <a:spLocks noEditPoints="1"/>
            </p:cNvSpPr>
            <p:nvPr/>
          </p:nvSpPr>
          <p:spPr bwMode="auto">
            <a:xfrm>
              <a:off x="2419096" y="1459611"/>
              <a:ext cx="114300" cy="114300"/>
            </a:xfrm>
            <a:custGeom>
              <a:avLst/>
              <a:gdLst>
                <a:gd name="T0" fmla="*/ 52 w 113"/>
                <a:gd name="T1" fmla="*/ 36 h 113"/>
                <a:gd name="T2" fmla="*/ 28 w 113"/>
                <a:gd name="T3" fmla="*/ 47 h 113"/>
                <a:gd name="T4" fmla="*/ 7 w 113"/>
                <a:gd name="T5" fmla="*/ 68 h 113"/>
                <a:gd name="T6" fmla="*/ 0 w 113"/>
                <a:gd name="T7" fmla="*/ 87 h 113"/>
                <a:gd name="T8" fmla="*/ 7 w 113"/>
                <a:gd name="T9" fmla="*/ 105 h 113"/>
                <a:gd name="T10" fmla="*/ 26 w 113"/>
                <a:gd name="T11" fmla="*/ 113 h 113"/>
                <a:gd name="T12" fmla="*/ 45 w 113"/>
                <a:gd name="T13" fmla="*/ 105 h 113"/>
                <a:gd name="T14" fmla="*/ 51 w 113"/>
                <a:gd name="T15" fmla="*/ 100 h 113"/>
                <a:gd name="T16" fmla="*/ 51 w 113"/>
                <a:gd name="T17" fmla="*/ 90 h 113"/>
                <a:gd name="T18" fmla="*/ 46 w 113"/>
                <a:gd name="T19" fmla="*/ 88 h 113"/>
                <a:gd name="T20" fmla="*/ 41 w 113"/>
                <a:gd name="T21" fmla="*/ 90 h 113"/>
                <a:gd name="T22" fmla="*/ 35 w 113"/>
                <a:gd name="T23" fmla="*/ 95 h 113"/>
                <a:gd name="T24" fmla="*/ 26 w 113"/>
                <a:gd name="T25" fmla="*/ 99 h 113"/>
                <a:gd name="T26" fmla="*/ 17 w 113"/>
                <a:gd name="T27" fmla="*/ 95 h 113"/>
                <a:gd name="T28" fmla="*/ 14 w 113"/>
                <a:gd name="T29" fmla="*/ 87 h 113"/>
                <a:gd name="T30" fmla="*/ 17 w 113"/>
                <a:gd name="T31" fmla="*/ 78 h 113"/>
                <a:gd name="T32" fmla="*/ 38 w 113"/>
                <a:gd name="T33" fmla="*/ 57 h 113"/>
                <a:gd name="T34" fmla="*/ 51 w 113"/>
                <a:gd name="T35" fmla="*/ 50 h 113"/>
                <a:gd name="T36" fmla="*/ 57 w 113"/>
                <a:gd name="T37" fmla="*/ 52 h 113"/>
                <a:gd name="T38" fmla="*/ 62 w 113"/>
                <a:gd name="T39" fmla="*/ 54 h 113"/>
                <a:gd name="T40" fmla="*/ 67 w 113"/>
                <a:gd name="T41" fmla="*/ 52 h 113"/>
                <a:gd name="T42" fmla="*/ 67 w 113"/>
                <a:gd name="T43" fmla="*/ 42 h 113"/>
                <a:gd name="T44" fmla="*/ 52 w 113"/>
                <a:gd name="T45" fmla="*/ 36 h 113"/>
                <a:gd name="T46" fmla="*/ 85 w 113"/>
                <a:gd name="T47" fmla="*/ 0 h 113"/>
                <a:gd name="T48" fmla="*/ 68 w 113"/>
                <a:gd name="T49" fmla="*/ 7 h 113"/>
                <a:gd name="T50" fmla="*/ 61 w 113"/>
                <a:gd name="T51" fmla="*/ 14 h 113"/>
                <a:gd name="T52" fmla="*/ 61 w 113"/>
                <a:gd name="T53" fmla="*/ 24 h 113"/>
                <a:gd name="T54" fmla="*/ 66 w 113"/>
                <a:gd name="T55" fmla="*/ 26 h 113"/>
                <a:gd name="T56" fmla="*/ 71 w 113"/>
                <a:gd name="T57" fmla="*/ 24 h 113"/>
                <a:gd name="T58" fmla="*/ 78 w 113"/>
                <a:gd name="T59" fmla="*/ 17 h 113"/>
                <a:gd name="T60" fmla="*/ 85 w 113"/>
                <a:gd name="T61" fmla="*/ 14 h 113"/>
                <a:gd name="T62" fmla="*/ 95 w 113"/>
                <a:gd name="T63" fmla="*/ 19 h 113"/>
                <a:gd name="T64" fmla="*/ 99 w 113"/>
                <a:gd name="T65" fmla="*/ 27 h 113"/>
                <a:gd name="T66" fmla="*/ 95 w 113"/>
                <a:gd name="T67" fmla="*/ 36 h 113"/>
                <a:gd name="T68" fmla="*/ 72 w 113"/>
                <a:gd name="T69" fmla="*/ 59 h 113"/>
                <a:gd name="T70" fmla="*/ 61 w 113"/>
                <a:gd name="T71" fmla="*/ 65 h 113"/>
                <a:gd name="T72" fmla="*/ 55 w 113"/>
                <a:gd name="T73" fmla="*/ 62 h 113"/>
                <a:gd name="T74" fmla="*/ 50 w 113"/>
                <a:gd name="T75" fmla="*/ 60 h 113"/>
                <a:gd name="T76" fmla="*/ 45 w 113"/>
                <a:gd name="T77" fmla="*/ 62 h 113"/>
                <a:gd name="T78" fmla="*/ 45 w 113"/>
                <a:gd name="T79" fmla="*/ 72 h 113"/>
                <a:gd name="T80" fmla="*/ 61 w 113"/>
                <a:gd name="T81" fmla="*/ 79 h 113"/>
                <a:gd name="T82" fmla="*/ 82 w 113"/>
                <a:gd name="T83" fmla="*/ 68 h 113"/>
                <a:gd name="T84" fmla="*/ 105 w 113"/>
                <a:gd name="T85" fmla="*/ 46 h 113"/>
                <a:gd name="T86" fmla="*/ 113 w 113"/>
                <a:gd name="T87" fmla="*/ 27 h 113"/>
                <a:gd name="T88" fmla="*/ 105 w 113"/>
                <a:gd name="T89" fmla="*/ 9 h 113"/>
                <a:gd name="T90" fmla="*/ 85 w 113"/>
                <a:gd name="T9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3" h="113">
                  <a:moveTo>
                    <a:pt x="52" y="36"/>
                  </a:moveTo>
                  <a:cubicBezTo>
                    <a:pt x="44" y="36"/>
                    <a:pt x="36" y="40"/>
                    <a:pt x="28" y="47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2" y="73"/>
                    <a:pt x="0" y="80"/>
                    <a:pt x="0" y="87"/>
                  </a:cubicBezTo>
                  <a:cubicBezTo>
                    <a:pt x="0" y="94"/>
                    <a:pt x="2" y="100"/>
                    <a:pt x="7" y="105"/>
                  </a:cubicBezTo>
                  <a:cubicBezTo>
                    <a:pt x="13" y="111"/>
                    <a:pt x="19" y="113"/>
                    <a:pt x="26" y="113"/>
                  </a:cubicBezTo>
                  <a:cubicBezTo>
                    <a:pt x="33" y="113"/>
                    <a:pt x="40" y="111"/>
                    <a:pt x="45" y="105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4" y="97"/>
                    <a:pt x="54" y="93"/>
                    <a:pt x="51" y="90"/>
                  </a:cubicBezTo>
                  <a:cubicBezTo>
                    <a:pt x="49" y="88"/>
                    <a:pt x="48" y="88"/>
                    <a:pt x="46" y="88"/>
                  </a:cubicBezTo>
                  <a:cubicBezTo>
                    <a:pt x="44" y="88"/>
                    <a:pt x="42" y="88"/>
                    <a:pt x="41" y="90"/>
                  </a:cubicBezTo>
                  <a:cubicBezTo>
                    <a:pt x="35" y="95"/>
                    <a:pt x="35" y="95"/>
                    <a:pt x="35" y="95"/>
                  </a:cubicBezTo>
                  <a:cubicBezTo>
                    <a:pt x="33" y="98"/>
                    <a:pt x="30" y="99"/>
                    <a:pt x="26" y="99"/>
                  </a:cubicBezTo>
                  <a:cubicBezTo>
                    <a:pt x="23" y="99"/>
                    <a:pt x="20" y="98"/>
                    <a:pt x="17" y="95"/>
                  </a:cubicBezTo>
                  <a:cubicBezTo>
                    <a:pt x="15" y="93"/>
                    <a:pt x="14" y="90"/>
                    <a:pt x="14" y="87"/>
                  </a:cubicBezTo>
                  <a:cubicBezTo>
                    <a:pt x="14" y="83"/>
                    <a:pt x="15" y="80"/>
                    <a:pt x="17" y="78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4"/>
                    <a:pt x="46" y="50"/>
                    <a:pt x="51" y="50"/>
                  </a:cubicBezTo>
                  <a:cubicBezTo>
                    <a:pt x="53" y="50"/>
                    <a:pt x="55" y="50"/>
                    <a:pt x="57" y="52"/>
                  </a:cubicBezTo>
                  <a:cubicBezTo>
                    <a:pt x="58" y="53"/>
                    <a:pt x="60" y="54"/>
                    <a:pt x="62" y="54"/>
                  </a:cubicBezTo>
                  <a:cubicBezTo>
                    <a:pt x="64" y="54"/>
                    <a:pt x="65" y="53"/>
                    <a:pt x="67" y="52"/>
                  </a:cubicBezTo>
                  <a:cubicBezTo>
                    <a:pt x="69" y="49"/>
                    <a:pt x="69" y="45"/>
                    <a:pt x="67" y="42"/>
                  </a:cubicBezTo>
                  <a:cubicBezTo>
                    <a:pt x="62" y="38"/>
                    <a:pt x="57" y="36"/>
                    <a:pt x="52" y="36"/>
                  </a:cubicBezTo>
                  <a:moveTo>
                    <a:pt x="85" y="0"/>
                  </a:moveTo>
                  <a:cubicBezTo>
                    <a:pt x="79" y="0"/>
                    <a:pt x="73" y="3"/>
                    <a:pt x="68" y="7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59" y="17"/>
                    <a:pt x="59" y="22"/>
                    <a:pt x="61" y="24"/>
                  </a:cubicBezTo>
                  <a:cubicBezTo>
                    <a:pt x="63" y="26"/>
                    <a:pt x="64" y="26"/>
                    <a:pt x="66" y="26"/>
                  </a:cubicBezTo>
                  <a:cubicBezTo>
                    <a:pt x="68" y="26"/>
                    <a:pt x="70" y="26"/>
                    <a:pt x="71" y="2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80" y="15"/>
                    <a:pt x="83" y="14"/>
                    <a:pt x="85" y="14"/>
                  </a:cubicBezTo>
                  <a:cubicBezTo>
                    <a:pt x="89" y="14"/>
                    <a:pt x="92" y="16"/>
                    <a:pt x="95" y="19"/>
                  </a:cubicBezTo>
                  <a:cubicBezTo>
                    <a:pt x="97" y="21"/>
                    <a:pt x="99" y="24"/>
                    <a:pt x="99" y="27"/>
                  </a:cubicBezTo>
                  <a:cubicBezTo>
                    <a:pt x="99" y="31"/>
                    <a:pt x="97" y="34"/>
                    <a:pt x="95" y="36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68" y="63"/>
                    <a:pt x="64" y="65"/>
                    <a:pt x="61" y="65"/>
                  </a:cubicBezTo>
                  <a:cubicBezTo>
                    <a:pt x="58" y="65"/>
                    <a:pt x="56" y="63"/>
                    <a:pt x="55" y="62"/>
                  </a:cubicBezTo>
                  <a:cubicBezTo>
                    <a:pt x="54" y="61"/>
                    <a:pt x="52" y="60"/>
                    <a:pt x="50" y="60"/>
                  </a:cubicBezTo>
                  <a:cubicBezTo>
                    <a:pt x="49" y="60"/>
                    <a:pt x="47" y="61"/>
                    <a:pt x="45" y="62"/>
                  </a:cubicBezTo>
                  <a:cubicBezTo>
                    <a:pt x="43" y="65"/>
                    <a:pt x="43" y="69"/>
                    <a:pt x="45" y="72"/>
                  </a:cubicBezTo>
                  <a:cubicBezTo>
                    <a:pt x="50" y="77"/>
                    <a:pt x="55" y="79"/>
                    <a:pt x="61" y="79"/>
                  </a:cubicBezTo>
                  <a:cubicBezTo>
                    <a:pt x="68" y="79"/>
                    <a:pt x="75" y="75"/>
                    <a:pt x="82" y="68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10" y="41"/>
                    <a:pt x="113" y="35"/>
                    <a:pt x="113" y="27"/>
                  </a:cubicBezTo>
                  <a:cubicBezTo>
                    <a:pt x="113" y="20"/>
                    <a:pt x="110" y="14"/>
                    <a:pt x="105" y="9"/>
                  </a:cubicBezTo>
                  <a:cubicBezTo>
                    <a:pt x="99" y="3"/>
                    <a:pt x="92" y="0"/>
                    <a:pt x="8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541"/>
            <p:cNvSpPr>
              <a:spLocks/>
            </p:cNvSpPr>
            <p:nvPr/>
          </p:nvSpPr>
          <p:spPr bwMode="auto">
            <a:xfrm>
              <a:off x="2112708" y="2254949"/>
              <a:ext cx="57150" cy="68263"/>
            </a:xfrm>
            <a:custGeom>
              <a:avLst/>
              <a:gdLst>
                <a:gd name="T0" fmla="*/ 56 w 56"/>
                <a:gd name="T1" fmla="*/ 0 h 66"/>
                <a:gd name="T2" fmla="*/ 19 w 56"/>
                <a:gd name="T3" fmla="*/ 7 h 66"/>
                <a:gd name="T4" fmla="*/ 19 w 56"/>
                <a:gd name="T5" fmla="*/ 46 h 66"/>
                <a:gd name="T6" fmla="*/ 12 w 56"/>
                <a:gd name="T7" fmla="*/ 43 h 66"/>
                <a:gd name="T8" fmla="*/ 0 w 56"/>
                <a:gd name="T9" fmla="*/ 54 h 66"/>
                <a:gd name="T10" fmla="*/ 12 w 56"/>
                <a:gd name="T11" fmla="*/ 66 h 66"/>
                <a:gd name="T12" fmla="*/ 23 w 56"/>
                <a:gd name="T13" fmla="*/ 54 h 66"/>
                <a:gd name="T14" fmla="*/ 23 w 56"/>
                <a:gd name="T15" fmla="*/ 55 h 66"/>
                <a:gd name="T16" fmla="*/ 23 w 56"/>
                <a:gd name="T17" fmla="*/ 53 h 66"/>
                <a:gd name="T18" fmla="*/ 23 w 56"/>
                <a:gd name="T19" fmla="*/ 22 h 66"/>
                <a:gd name="T20" fmla="*/ 52 w 56"/>
                <a:gd name="T21" fmla="*/ 15 h 66"/>
                <a:gd name="T22" fmla="*/ 52 w 56"/>
                <a:gd name="T23" fmla="*/ 38 h 66"/>
                <a:gd name="T24" fmla="*/ 44 w 56"/>
                <a:gd name="T25" fmla="*/ 35 h 66"/>
                <a:gd name="T26" fmla="*/ 33 w 56"/>
                <a:gd name="T27" fmla="*/ 47 h 66"/>
                <a:gd name="T28" fmla="*/ 44 w 56"/>
                <a:gd name="T29" fmla="*/ 58 h 66"/>
                <a:gd name="T30" fmla="*/ 56 w 56"/>
                <a:gd name="T31" fmla="*/ 47 h 66"/>
                <a:gd name="T32" fmla="*/ 56 w 56"/>
                <a:gd name="T33" fmla="*/ 46 h 66"/>
                <a:gd name="T34" fmla="*/ 56 w 56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66">
                  <a:moveTo>
                    <a:pt x="56" y="0"/>
                  </a:moveTo>
                  <a:cubicBezTo>
                    <a:pt x="19" y="7"/>
                    <a:pt x="19" y="7"/>
                    <a:pt x="19" y="7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4"/>
                    <a:pt x="15" y="43"/>
                    <a:pt x="12" y="43"/>
                  </a:cubicBezTo>
                  <a:cubicBezTo>
                    <a:pt x="5" y="43"/>
                    <a:pt x="0" y="48"/>
                    <a:pt x="0" y="54"/>
                  </a:cubicBezTo>
                  <a:cubicBezTo>
                    <a:pt x="0" y="61"/>
                    <a:pt x="5" y="66"/>
                    <a:pt x="12" y="66"/>
                  </a:cubicBezTo>
                  <a:cubicBezTo>
                    <a:pt x="18" y="66"/>
                    <a:pt x="23" y="61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7" y="35"/>
                    <a:pt x="44" y="35"/>
                  </a:cubicBezTo>
                  <a:cubicBezTo>
                    <a:pt x="38" y="35"/>
                    <a:pt x="33" y="40"/>
                    <a:pt x="33" y="47"/>
                  </a:cubicBezTo>
                  <a:cubicBezTo>
                    <a:pt x="33" y="53"/>
                    <a:pt x="38" y="58"/>
                    <a:pt x="44" y="58"/>
                  </a:cubicBezTo>
                  <a:cubicBezTo>
                    <a:pt x="51" y="58"/>
                    <a:pt x="56" y="53"/>
                    <a:pt x="56" y="47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6" y="0"/>
                    <a:pt x="56" y="0"/>
                    <a:pt x="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Freeform 542"/>
            <p:cNvSpPr>
              <a:spLocks/>
            </p:cNvSpPr>
            <p:nvPr/>
          </p:nvSpPr>
          <p:spPr bwMode="auto">
            <a:xfrm>
              <a:off x="2207958" y="3363024"/>
              <a:ext cx="57150" cy="68263"/>
            </a:xfrm>
            <a:custGeom>
              <a:avLst/>
              <a:gdLst>
                <a:gd name="T0" fmla="*/ 55 w 55"/>
                <a:gd name="T1" fmla="*/ 0 h 66"/>
                <a:gd name="T2" fmla="*/ 19 w 55"/>
                <a:gd name="T3" fmla="*/ 7 h 66"/>
                <a:gd name="T4" fmla="*/ 19 w 55"/>
                <a:gd name="T5" fmla="*/ 46 h 66"/>
                <a:gd name="T6" fmla="*/ 11 w 55"/>
                <a:gd name="T7" fmla="*/ 43 h 66"/>
                <a:gd name="T8" fmla="*/ 0 w 55"/>
                <a:gd name="T9" fmla="*/ 55 h 66"/>
                <a:gd name="T10" fmla="*/ 11 w 55"/>
                <a:gd name="T11" fmla="*/ 66 h 66"/>
                <a:gd name="T12" fmla="*/ 22 w 55"/>
                <a:gd name="T13" fmla="*/ 55 h 66"/>
                <a:gd name="T14" fmla="*/ 22 w 55"/>
                <a:gd name="T15" fmla="*/ 55 h 66"/>
                <a:gd name="T16" fmla="*/ 22 w 55"/>
                <a:gd name="T17" fmla="*/ 53 h 66"/>
                <a:gd name="T18" fmla="*/ 22 w 55"/>
                <a:gd name="T19" fmla="*/ 22 h 66"/>
                <a:gd name="T20" fmla="*/ 52 w 55"/>
                <a:gd name="T21" fmla="*/ 15 h 66"/>
                <a:gd name="T22" fmla="*/ 52 w 55"/>
                <a:gd name="T23" fmla="*/ 38 h 66"/>
                <a:gd name="T24" fmla="*/ 44 w 55"/>
                <a:gd name="T25" fmla="*/ 35 h 66"/>
                <a:gd name="T26" fmla="*/ 32 w 55"/>
                <a:gd name="T27" fmla="*/ 47 h 66"/>
                <a:gd name="T28" fmla="*/ 44 w 55"/>
                <a:gd name="T29" fmla="*/ 58 h 66"/>
                <a:gd name="T30" fmla="*/ 55 w 55"/>
                <a:gd name="T31" fmla="*/ 47 h 66"/>
                <a:gd name="T32" fmla="*/ 55 w 55"/>
                <a:gd name="T33" fmla="*/ 46 h 66"/>
                <a:gd name="T34" fmla="*/ 55 w 55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66">
                  <a:moveTo>
                    <a:pt x="55" y="0"/>
                  </a:moveTo>
                  <a:cubicBezTo>
                    <a:pt x="19" y="7"/>
                    <a:pt x="19" y="7"/>
                    <a:pt x="19" y="7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4"/>
                    <a:pt x="14" y="43"/>
                    <a:pt x="11" y="43"/>
                  </a:cubicBezTo>
                  <a:cubicBezTo>
                    <a:pt x="5" y="43"/>
                    <a:pt x="0" y="48"/>
                    <a:pt x="0" y="55"/>
                  </a:cubicBezTo>
                  <a:cubicBezTo>
                    <a:pt x="0" y="61"/>
                    <a:pt x="5" y="66"/>
                    <a:pt x="11" y="66"/>
                  </a:cubicBezTo>
                  <a:cubicBezTo>
                    <a:pt x="17" y="66"/>
                    <a:pt x="22" y="61"/>
                    <a:pt x="22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7" y="35"/>
                    <a:pt x="44" y="35"/>
                  </a:cubicBezTo>
                  <a:cubicBezTo>
                    <a:pt x="38" y="35"/>
                    <a:pt x="32" y="40"/>
                    <a:pt x="32" y="47"/>
                  </a:cubicBezTo>
                  <a:cubicBezTo>
                    <a:pt x="32" y="53"/>
                    <a:pt x="38" y="58"/>
                    <a:pt x="44" y="58"/>
                  </a:cubicBezTo>
                  <a:cubicBezTo>
                    <a:pt x="50" y="58"/>
                    <a:pt x="55" y="53"/>
                    <a:pt x="55" y="47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0"/>
                    <a:pt x="55" y="0"/>
                    <a:pt x="5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Freeform 543"/>
            <p:cNvSpPr>
              <a:spLocks/>
            </p:cNvSpPr>
            <p:nvPr/>
          </p:nvSpPr>
          <p:spPr bwMode="auto">
            <a:xfrm>
              <a:off x="1196721" y="3010599"/>
              <a:ext cx="57150" cy="68263"/>
            </a:xfrm>
            <a:custGeom>
              <a:avLst/>
              <a:gdLst>
                <a:gd name="T0" fmla="*/ 56 w 56"/>
                <a:gd name="T1" fmla="*/ 0 h 66"/>
                <a:gd name="T2" fmla="*/ 20 w 56"/>
                <a:gd name="T3" fmla="*/ 7 h 66"/>
                <a:gd name="T4" fmla="*/ 20 w 56"/>
                <a:gd name="T5" fmla="*/ 46 h 66"/>
                <a:gd name="T6" fmla="*/ 12 w 56"/>
                <a:gd name="T7" fmla="*/ 43 h 66"/>
                <a:gd name="T8" fmla="*/ 0 w 56"/>
                <a:gd name="T9" fmla="*/ 54 h 66"/>
                <a:gd name="T10" fmla="*/ 12 w 56"/>
                <a:gd name="T11" fmla="*/ 66 h 66"/>
                <a:gd name="T12" fmla="*/ 23 w 56"/>
                <a:gd name="T13" fmla="*/ 54 h 66"/>
                <a:gd name="T14" fmla="*/ 23 w 56"/>
                <a:gd name="T15" fmla="*/ 54 h 66"/>
                <a:gd name="T16" fmla="*/ 23 w 56"/>
                <a:gd name="T17" fmla="*/ 53 h 66"/>
                <a:gd name="T18" fmla="*/ 23 w 56"/>
                <a:gd name="T19" fmla="*/ 22 h 66"/>
                <a:gd name="T20" fmla="*/ 52 w 56"/>
                <a:gd name="T21" fmla="*/ 15 h 66"/>
                <a:gd name="T22" fmla="*/ 52 w 56"/>
                <a:gd name="T23" fmla="*/ 38 h 66"/>
                <a:gd name="T24" fmla="*/ 45 w 56"/>
                <a:gd name="T25" fmla="*/ 35 h 66"/>
                <a:gd name="T26" fmla="*/ 33 w 56"/>
                <a:gd name="T27" fmla="*/ 47 h 66"/>
                <a:gd name="T28" fmla="*/ 45 w 56"/>
                <a:gd name="T29" fmla="*/ 58 h 66"/>
                <a:gd name="T30" fmla="*/ 56 w 56"/>
                <a:gd name="T31" fmla="*/ 47 h 66"/>
                <a:gd name="T32" fmla="*/ 56 w 56"/>
                <a:gd name="T33" fmla="*/ 46 h 66"/>
                <a:gd name="T34" fmla="*/ 56 w 56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66">
                  <a:moveTo>
                    <a:pt x="56" y="0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8" y="44"/>
                    <a:pt x="15" y="43"/>
                    <a:pt x="12" y="43"/>
                  </a:cubicBezTo>
                  <a:cubicBezTo>
                    <a:pt x="6" y="43"/>
                    <a:pt x="0" y="48"/>
                    <a:pt x="0" y="54"/>
                  </a:cubicBezTo>
                  <a:cubicBezTo>
                    <a:pt x="0" y="61"/>
                    <a:pt x="6" y="66"/>
                    <a:pt x="12" y="66"/>
                  </a:cubicBezTo>
                  <a:cubicBezTo>
                    <a:pt x="18" y="66"/>
                    <a:pt x="23" y="61"/>
                    <a:pt x="23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8" y="35"/>
                    <a:pt x="45" y="35"/>
                  </a:cubicBezTo>
                  <a:cubicBezTo>
                    <a:pt x="38" y="35"/>
                    <a:pt x="33" y="40"/>
                    <a:pt x="33" y="47"/>
                  </a:cubicBezTo>
                  <a:cubicBezTo>
                    <a:pt x="33" y="53"/>
                    <a:pt x="38" y="58"/>
                    <a:pt x="45" y="58"/>
                  </a:cubicBezTo>
                  <a:cubicBezTo>
                    <a:pt x="51" y="58"/>
                    <a:pt x="56" y="53"/>
                    <a:pt x="56" y="47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6" y="0"/>
                    <a:pt x="56" y="0"/>
                    <a:pt x="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544"/>
            <p:cNvSpPr>
              <a:spLocks/>
            </p:cNvSpPr>
            <p:nvPr/>
          </p:nvSpPr>
          <p:spPr bwMode="auto">
            <a:xfrm>
              <a:off x="3452558" y="2223199"/>
              <a:ext cx="101600" cy="120650"/>
            </a:xfrm>
            <a:custGeom>
              <a:avLst/>
              <a:gdLst>
                <a:gd name="T0" fmla="*/ 100 w 100"/>
                <a:gd name="T1" fmla="*/ 0 h 118"/>
                <a:gd name="T2" fmla="*/ 34 w 100"/>
                <a:gd name="T3" fmla="*/ 13 h 118"/>
                <a:gd name="T4" fmla="*/ 34 w 100"/>
                <a:gd name="T5" fmla="*/ 83 h 118"/>
                <a:gd name="T6" fmla="*/ 21 w 100"/>
                <a:gd name="T7" fmla="*/ 77 h 118"/>
                <a:gd name="T8" fmla="*/ 0 w 100"/>
                <a:gd name="T9" fmla="*/ 98 h 118"/>
                <a:gd name="T10" fmla="*/ 21 w 100"/>
                <a:gd name="T11" fmla="*/ 118 h 118"/>
                <a:gd name="T12" fmla="*/ 41 w 100"/>
                <a:gd name="T13" fmla="*/ 98 h 118"/>
                <a:gd name="T14" fmla="*/ 41 w 100"/>
                <a:gd name="T15" fmla="*/ 98 h 118"/>
                <a:gd name="T16" fmla="*/ 41 w 100"/>
                <a:gd name="T17" fmla="*/ 95 h 118"/>
                <a:gd name="T18" fmla="*/ 41 w 100"/>
                <a:gd name="T19" fmla="*/ 39 h 118"/>
                <a:gd name="T20" fmla="*/ 93 w 100"/>
                <a:gd name="T21" fmla="*/ 28 h 118"/>
                <a:gd name="T22" fmla="*/ 93 w 100"/>
                <a:gd name="T23" fmla="*/ 69 h 118"/>
                <a:gd name="T24" fmla="*/ 79 w 100"/>
                <a:gd name="T25" fmla="*/ 63 h 118"/>
                <a:gd name="T26" fmla="*/ 59 w 100"/>
                <a:gd name="T27" fmla="*/ 83 h 118"/>
                <a:gd name="T28" fmla="*/ 79 w 100"/>
                <a:gd name="T29" fmla="*/ 104 h 118"/>
                <a:gd name="T30" fmla="*/ 100 w 100"/>
                <a:gd name="T31" fmla="*/ 83 h 118"/>
                <a:gd name="T32" fmla="*/ 100 w 100"/>
                <a:gd name="T33" fmla="*/ 82 h 118"/>
                <a:gd name="T34" fmla="*/ 100 w 100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8">
                  <a:moveTo>
                    <a:pt x="100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79"/>
                    <a:pt x="26" y="77"/>
                    <a:pt x="21" y="77"/>
                  </a:cubicBezTo>
                  <a:cubicBezTo>
                    <a:pt x="9" y="77"/>
                    <a:pt x="0" y="86"/>
                    <a:pt x="0" y="98"/>
                  </a:cubicBezTo>
                  <a:cubicBezTo>
                    <a:pt x="0" y="109"/>
                    <a:pt x="9" y="118"/>
                    <a:pt x="21" y="118"/>
                  </a:cubicBezTo>
                  <a:cubicBezTo>
                    <a:pt x="32" y="118"/>
                    <a:pt x="41" y="109"/>
                    <a:pt x="41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69"/>
                    <a:pt x="93" y="69"/>
                    <a:pt x="93" y="69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5"/>
                    <a:pt x="68" y="104"/>
                    <a:pt x="79" y="104"/>
                  </a:cubicBezTo>
                  <a:cubicBezTo>
                    <a:pt x="91" y="104"/>
                    <a:pt x="100" y="95"/>
                    <a:pt x="100" y="83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100" y="0"/>
                    <a:pt x="100" y="0"/>
                    <a:pt x="10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545"/>
            <p:cNvSpPr>
              <a:spLocks/>
            </p:cNvSpPr>
            <p:nvPr/>
          </p:nvSpPr>
          <p:spPr bwMode="auto">
            <a:xfrm>
              <a:off x="801433" y="2515299"/>
              <a:ext cx="100013" cy="120650"/>
            </a:xfrm>
            <a:custGeom>
              <a:avLst/>
              <a:gdLst>
                <a:gd name="T0" fmla="*/ 99 w 99"/>
                <a:gd name="T1" fmla="*/ 0 h 118"/>
                <a:gd name="T2" fmla="*/ 34 w 99"/>
                <a:gd name="T3" fmla="*/ 13 h 118"/>
                <a:gd name="T4" fmla="*/ 34 w 99"/>
                <a:gd name="T5" fmla="*/ 83 h 118"/>
                <a:gd name="T6" fmla="*/ 20 w 99"/>
                <a:gd name="T7" fmla="*/ 77 h 118"/>
                <a:gd name="T8" fmla="*/ 0 w 99"/>
                <a:gd name="T9" fmla="*/ 97 h 118"/>
                <a:gd name="T10" fmla="*/ 20 w 99"/>
                <a:gd name="T11" fmla="*/ 118 h 118"/>
                <a:gd name="T12" fmla="*/ 41 w 99"/>
                <a:gd name="T13" fmla="*/ 97 h 118"/>
                <a:gd name="T14" fmla="*/ 41 w 99"/>
                <a:gd name="T15" fmla="*/ 97 h 118"/>
                <a:gd name="T16" fmla="*/ 41 w 99"/>
                <a:gd name="T17" fmla="*/ 95 h 118"/>
                <a:gd name="T18" fmla="*/ 41 w 99"/>
                <a:gd name="T19" fmla="*/ 39 h 118"/>
                <a:gd name="T20" fmla="*/ 93 w 99"/>
                <a:gd name="T21" fmla="*/ 27 h 118"/>
                <a:gd name="T22" fmla="*/ 93 w 99"/>
                <a:gd name="T23" fmla="*/ 68 h 118"/>
                <a:gd name="T24" fmla="*/ 79 w 99"/>
                <a:gd name="T25" fmla="*/ 63 h 118"/>
                <a:gd name="T26" fmla="*/ 59 w 99"/>
                <a:gd name="T27" fmla="*/ 83 h 118"/>
                <a:gd name="T28" fmla="*/ 79 w 99"/>
                <a:gd name="T29" fmla="*/ 103 h 118"/>
                <a:gd name="T30" fmla="*/ 99 w 99"/>
                <a:gd name="T31" fmla="*/ 83 h 118"/>
                <a:gd name="T32" fmla="*/ 99 w 99"/>
                <a:gd name="T33" fmla="*/ 82 h 118"/>
                <a:gd name="T34" fmla="*/ 99 w 99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8">
                  <a:moveTo>
                    <a:pt x="99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79"/>
                    <a:pt x="26" y="77"/>
                    <a:pt x="20" y="77"/>
                  </a:cubicBezTo>
                  <a:cubicBezTo>
                    <a:pt x="9" y="77"/>
                    <a:pt x="0" y="86"/>
                    <a:pt x="0" y="97"/>
                  </a:cubicBezTo>
                  <a:cubicBezTo>
                    <a:pt x="0" y="108"/>
                    <a:pt x="9" y="118"/>
                    <a:pt x="20" y="118"/>
                  </a:cubicBezTo>
                  <a:cubicBezTo>
                    <a:pt x="32" y="118"/>
                    <a:pt x="41" y="108"/>
                    <a:pt x="41" y="97"/>
                  </a:cubicBezTo>
                  <a:cubicBezTo>
                    <a:pt x="41" y="97"/>
                    <a:pt x="41" y="97"/>
                    <a:pt x="41" y="97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68"/>
                    <a:pt x="93" y="68"/>
                    <a:pt x="93" y="68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4"/>
                    <a:pt x="68" y="103"/>
                    <a:pt x="79" y="103"/>
                  </a:cubicBezTo>
                  <a:cubicBezTo>
                    <a:pt x="90" y="103"/>
                    <a:pt x="99" y="94"/>
                    <a:pt x="99" y="83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546"/>
            <p:cNvSpPr>
              <a:spLocks/>
            </p:cNvSpPr>
            <p:nvPr/>
          </p:nvSpPr>
          <p:spPr bwMode="auto">
            <a:xfrm>
              <a:off x="1779333" y="3910711"/>
              <a:ext cx="100013" cy="120650"/>
            </a:xfrm>
            <a:custGeom>
              <a:avLst/>
              <a:gdLst>
                <a:gd name="T0" fmla="*/ 99 w 99"/>
                <a:gd name="T1" fmla="*/ 0 h 118"/>
                <a:gd name="T2" fmla="*/ 34 w 99"/>
                <a:gd name="T3" fmla="*/ 13 h 118"/>
                <a:gd name="T4" fmla="*/ 34 w 99"/>
                <a:gd name="T5" fmla="*/ 83 h 118"/>
                <a:gd name="T6" fmla="*/ 20 w 99"/>
                <a:gd name="T7" fmla="*/ 77 h 118"/>
                <a:gd name="T8" fmla="*/ 0 w 99"/>
                <a:gd name="T9" fmla="*/ 98 h 118"/>
                <a:gd name="T10" fmla="*/ 20 w 99"/>
                <a:gd name="T11" fmla="*/ 118 h 118"/>
                <a:gd name="T12" fmla="*/ 41 w 99"/>
                <a:gd name="T13" fmla="*/ 98 h 118"/>
                <a:gd name="T14" fmla="*/ 41 w 99"/>
                <a:gd name="T15" fmla="*/ 98 h 118"/>
                <a:gd name="T16" fmla="*/ 41 w 99"/>
                <a:gd name="T17" fmla="*/ 96 h 118"/>
                <a:gd name="T18" fmla="*/ 41 w 99"/>
                <a:gd name="T19" fmla="*/ 39 h 118"/>
                <a:gd name="T20" fmla="*/ 93 w 99"/>
                <a:gd name="T21" fmla="*/ 28 h 118"/>
                <a:gd name="T22" fmla="*/ 93 w 99"/>
                <a:gd name="T23" fmla="*/ 69 h 118"/>
                <a:gd name="T24" fmla="*/ 79 w 99"/>
                <a:gd name="T25" fmla="*/ 63 h 118"/>
                <a:gd name="T26" fmla="*/ 59 w 99"/>
                <a:gd name="T27" fmla="*/ 83 h 118"/>
                <a:gd name="T28" fmla="*/ 79 w 99"/>
                <a:gd name="T29" fmla="*/ 104 h 118"/>
                <a:gd name="T30" fmla="*/ 99 w 99"/>
                <a:gd name="T31" fmla="*/ 84 h 118"/>
                <a:gd name="T32" fmla="*/ 99 w 99"/>
                <a:gd name="T33" fmla="*/ 82 h 118"/>
                <a:gd name="T34" fmla="*/ 99 w 99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8">
                  <a:moveTo>
                    <a:pt x="99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80"/>
                    <a:pt x="26" y="77"/>
                    <a:pt x="20" y="77"/>
                  </a:cubicBezTo>
                  <a:cubicBezTo>
                    <a:pt x="9" y="77"/>
                    <a:pt x="0" y="86"/>
                    <a:pt x="0" y="98"/>
                  </a:cubicBezTo>
                  <a:cubicBezTo>
                    <a:pt x="0" y="109"/>
                    <a:pt x="9" y="118"/>
                    <a:pt x="20" y="118"/>
                  </a:cubicBezTo>
                  <a:cubicBezTo>
                    <a:pt x="32" y="118"/>
                    <a:pt x="41" y="109"/>
                    <a:pt x="41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69"/>
                    <a:pt x="93" y="69"/>
                    <a:pt x="93" y="69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5"/>
                    <a:pt x="68" y="104"/>
                    <a:pt x="79" y="104"/>
                  </a:cubicBezTo>
                  <a:cubicBezTo>
                    <a:pt x="90" y="104"/>
                    <a:pt x="99" y="95"/>
                    <a:pt x="99" y="84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547"/>
            <p:cNvSpPr>
              <a:spLocks/>
            </p:cNvSpPr>
            <p:nvPr/>
          </p:nvSpPr>
          <p:spPr bwMode="auto">
            <a:xfrm>
              <a:off x="3374771" y="2501011"/>
              <a:ext cx="6350" cy="492125"/>
            </a:xfrm>
            <a:custGeom>
              <a:avLst/>
              <a:gdLst>
                <a:gd name="T0" fmla="*/ 5 w 6"/>
                <a:gd name="T1" fmla="*/ 0 h 485"/>
                <a:gd name="T2" fmla="*/ 2 w 6"/>
                <a:gd name="T3" fmla="*/ 1 h 485"/>
                <a:gd name="T4" fmla="*/ 0 w 6"/>
                <a:gd name="T5" fmla="*/ 1 h 485"/>
                <a:gd name="T6" fmla="*/ 1 w 6"/>
                <a:gd name="T7" fmla="*/ 485 h 485"/>
                <a:gd name="T8" fmla="*/ 5 w 6"/>
                <a:gd name="T9" fmla="*/ 485 h 485"/>
                <a:gd name="T10" fmla="*/ 6 w 6"/>
                <a:gd name="T11" fmla="*/ 485 h 485"/>
                <a:gd name="T12" fmla="*/ 5 w 6"/>
                <a:gd name="T13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85">
                  <a:moveTo>
                    <a:pt x="5" y="0"/>
                  </a:move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485"/>
                    <a:pt x="1" y="485"/>
                    <a:pt x="1" y="485"/>
                  </a:cubicBezTo>
                  <a:cubicBezTo>
                    <a:pt x="2" y="485"/>
                    <a:pt x="4" y="485"/>
                    <a:pt x="5" y="485"/>
                  </a:cubicBezTo>
                  <a:cubicBezTo>
                    <a:pt x="5" y="485"/>
                    <a:pt x="5" y="485"/>
                    <a:pt x="6" y="485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548"/>
            <p:cNvSpPr>
              <a:spLocks/>
            </p:cNvSpPr>
            <p:nvPr/>
          </p:nvSpPr>
          <p:spPr bwMode="auto">
            <a:xfrm>
              <a:off x="1958721" y="3861499"/>
              <a:ext cx="600075" cy="6350"/>
            </a:xfrm>
            <a:custGeom>
              <a:avLst/>
              <a:gdLst>
                <a:gd name="T0" fmla="*/ 581 w 591"/>
                <a:gd name="T1" fmla="*/ 0 h 6"/>
                <a:gd name="T2" fmla="*/ 0 w 591"/>
                <a:gd name="T3" fmla="*/ 1 h 6"/>
                <a:gd name="T4" fmla="*/ 0 w 591"/>
                <a:gd name="T5" fmla="*/ 4 h 6"/>
                <a:gd name="T6" fmla="*/ 0 w 591"/>
                <a:gd name="T7" fmla="*/ 6 h 6"/>
                <a:gd name="T8" fmla="*/ 591 w 591"/>
                <a:gd name="T9" fmla="*/ 4 h 6"/>
                <a:gd name="T10" fmla="*/ 591 w 591"/>
                <a:gd name="T11" fmla="*/ 2 h 6"/>
                <a:gd name="T12" fmla="*/ 581 w 59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1" h="6">
                  <a:moveTo>
                    <a:pt x="58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591" y="4"/>
                    <a:pt x="591" y="4"/>
                    <a:pt x="591" y="4"/>
                  </a:cubicBezTo>
                  <a:cubicBezTo>
                    <a:pt x="591" y="3"/>
                    <a:pt x="591" y="3"/>
                    <a:pt x="591" y="2"/>
                  </a:cubicBezTo>
                  <a:cubicBezTo>
                    <a:pt x="581" y="0"/>
                    <a:pt x="581" y="0"/>
                    <a:pt x="58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549"/>
            <p:cNvSpPr>
              <a:spLocks noEditPoints="1"/>
            </p:cNvSpPr>
            <p:nvPr/>
          </p:nvSpPr>
          <p:spPr bwMode="auto">
            <a:xfrm>
              <a:off x="1141158" y="1646936"/>
              <a:ext cx="2232025" cy="2216150"/>
            </a:xfrm>
            <a:custGeom>
              <a:avLst/>
              <a:gdLst>
                <a:gd name="T0" fmla="*/ 773 w 2198"/>
                <a:gd name="T1" fmla="*/ 2167 h 2181"/>
                <a:gd name="T2" fmla="*/ 1077 w 2198"/>
                <a:gd name="T3" fmla="*/ 2109 h 2181"/>
                <a:gd name="T4" fmla="*/ 1552 w 2198"/>
                <a:gd name="T5" fmla="*/ 1995 h 2181"/>
                <a:gd name="T6" fmla="*/ 770 w 2198"/>
                <a:gd name="T7" fmla="*/ 2163 h 2181"/>
                <a:gd name="T8" fmla="*/ 1589 w 2198"/>
                <a:gd name="T9" fmla="*/ 1985 h 2181"/>
                <a:gd name="T10" fmla="*/ 573 w 2198"/>
                <a:gd name="T11" fmla="*/ 1966 h 2181"/>
                <a:gd name="T12" fmla="*/ 566 w 2198"/>
                <a:gd name="T13" fmla="*/ 1953 h 2181"/>
                <a:gd name="T14" fmla="*/ 1863 w 2198"/>
                <a:gd name="T15" fmla="*/ 1912 h 2181"/>
                <a:gd name="T16" fmla="*/ 472 w 2198"/>
                <a:gd name="T17" fmla="*/ 1855 h 2181"/>
                <a:gd name="T18" fmla="*/ 242 w 2198"/>
                <a:gd name="T19" fmla="*/ 1617 h 2181"/>
                <a:gd name="T20" fmla="*/ 1980 w 2198"/>
                <a:gd name="T21" fmla="*/ 1599 h 2181"/>
                <a:gd name="T22" fmla="*/ 208 w 2198"/>
                <a:gd name="T23" fmla="*/ 1583 h 2181"/>
                <a:gd name="T24" fmla="*/ 194 w 2198"/>
                <a:gd name="T25" fmla="*/ 1568 h 2181"/>
                <a:gd name="T26" fmla="*/ 1991 w 2198"/>
                <a:gd name="T27" fmla="*/ 1548 h 2181"/>
                <a:gd name="T28" fmla="*/ 13 w 2198"/>
                <a:gd name="T29" fmla="*/ 1387 h 2181"/>
                <a:gd name="T30" fmla="*/ 2041 w 2198"/>
                <a:gd name="T31" fmla="*/ 1372 h 2181"/>
                <a:gd name="T32" fmla="*/ 2046 w 2198"/>
                <a:gd name="T33" fmla="*/ 1353 h 2181"/>
                <a:gd name="T34" fmla="*/ 4 w 2198"/>
                <a:gd name="T35" fmla="*/ 1328 h 2181"/>
                <a:gd name="T36" fmla="*/ 2048 w 2198"/>
                <a:gd name="T37" fmla="*/ 1348 h 2181"/>
                <a:gd name="T38" fmla="*/ 2080 w 2198"/>
                <a:gd name="T39" fmla="*/ 1237 h 2181"/>
                <a:gd name="T40" fmla="*/ 2081 w 2198"/>
                <a:gd name="T41" fmla="*/ 1232 h 2181"/>
                <a:gd name="T42" fmla="*/ 6 w 2198"/>
                <a:gd name="T43" fmla="*/ 1321 h 2181"/>
                <a:gd name="T44" fmla="*/ 2114 w 2198"/>
                <a:gd name="T45" fmla="*/ 1117 h 2181"/>
                <a:gd name="T46" fmla="*/ 65 w 2198"/>
                <a:gd name="T47" fmla="*/ 1116 h 2181"/>
                <a:gd name="T48" fmla="*/ 2193 w 2198"/>
                <a:gd name="T49" fmla="*/ 840 h 2181"/>
                <a:gd name="T50" fmla="*/ 149 w 2198"/>
                <a:gd name="T51" fmla="*/ 821 h 2181"/>
                <a:gd name="T52" fmla="*/ 2163 w 2198"/>
                <a:gd name="T53" fmla="*/ 770 h 2181"/>
                <a:gd name="T54" fmla="*/ 212 w 2198"/>
                <a:gd name="T55" fmla="*/ 602 h 2181"/>
                <a:gd name="T56" fmla="*/ 1991 w 2198"/>
                <a:gd name="T57" fmla="*/ 593 h 2181"/>
                <a:gd name="T58" fmla="*/ 1953 w 2198"/>
                <a:gd name="T59" fmla="*/ 553 h 2181"/>
                <a:gd name="T60" fmla="*/ 1964 w 2198"/>
                <a:gd name="T61" fmla="*/ 571 h 2181"/>
                <a:gd name="T62" fmla="*/ 224 w 2198"/>
                <a:gd name="T63" fmla="*/ 561 h 2181"/>
                <a:gd name="T64" fmla="*/ 1949 w 2198"/>
                <a:gd name="T65" fmla="*/ 555 h 2181"/>
                <a:gd name="T66" fmla="*/ 1799 w 2198"/>
                <a:gd name="T67" fmla="*/ 400 h 2181"/>
                <a:gd name="T68" fmla="*/ 1778 w 2198"/>
                <a:gd name="T69" fmla="*/ 378 h 2181"/>
                <a:gd name="T70" fmla="*/ 241 w 2198"/>
                <a:gd name="T71" fmla="*/ 516 h 2181"/>
                <a:gd name="T72" fmla="*/ 292 w 2198"/>
                <a:gd name="T73" fmla="*/ 340 h 2181"/>
                <a:gd name="T74" fmla="*/ 335 w 2198"/>
                <a:gd name="T75" fmla="*/ 268 h 2181"/>
                <a:gd name="T76" fmla="*/ 536 w 2198"/>
                <a:gd name="T77" fmla="*/ 218 h 2181"/>
                <a:gd name="T78" fmla="*/ 1718 w 2198"/>
                <a:gd name="T79" fmla="*/ 316 h 2181"/>
                <a:gd name="T80" fmla="*/ 1605 w 2198"/>
                <a:gd name="T81" fmla="*/ 199 h 2181"/>
                <a:gd name="T82" fmla="*/ 600 w 2198"/>
                <a:gd name="T83" fmla="*/ 197 h 2181"/>
                <a:gd name="T84" fmla="*/ 697 w 2198"/>
                <a:gd name="T85" fmla="*/ 173 h 2181"/>
                <a:gd name="T86" fmla="*/ 730 w 2198"/>
                <a:gd name="T87" fmla="*/ 165 h 2181"/>
                <a:gd name="T88" fmla="*/ 791 w 2198"/>
                <a:gd name="T89" fmla="*/ 150 h 2181"/>
                <a:gd name="T90" fmla="*/ 811 w 2198"/>
                <a:gd name="T91" fmla="*/ 145 h 2181"/>
                <a:gd name="T92" fmla="*/ 911 w 2198"/>
                <a:gd name="T93" fmla="*/ 120 h 2181"/>
                <a:gd name="T94" fmla="*/ 917 w 2198"/>
                <a:gd name="T95" fmla="*/ 118 h 2181"/>
                <a:gd name="T96" fmla="*/ 1427 w 2198"/>
                <a:gd name="T97" fmla="*/ 15 h 2181"/>
                <a:gd name="T98" fmla="*/ 1125 w 2198"/>
                <a:gd name="T99" fmla="*/ 66 h 2181"/>
                <a:gd name="T100" fmla="*/ 1383 w 2198"/>
                <a:gd name="T101" fmla="*/ 2 h 2181"/>
                <a:gd name="T102" fmla="*/ 1388 w 2198"/>
                <a:gd name="T103" fmla="*/ 0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98" h="2181">
                  <a:moveTo>
                    <a:pt x="773" y="2167"/>
                  </a:moveTo>
                  <a:cubicBezTo>
                    <a:pt x="768" y="2168"/>
                    <a:pt x="768" y="2168"/>
                    <a:pt x="768" y="2168"/>
                  </a:cubicBezTo>
                  <a:cubicBezTo>
                    <a:pt x="773" y="2173"/>
                    <a:pt x="773" y="2173"/>
                    <a:pt x="773" y="2173"/>
                  </a:cubicBezTo>
                  <a:cubicBezTo>
                    <a:pt x="774" y="2172"/>
                    <a:pt x="775" y="2171"/>
                    <a:pt x="776" y="2170"/>
                  </a:cubicBezTo>
                  <a:cubicBezTo>
                    <a:pt x="773" y="2167"/>
                    <a:pt x="773" y="2167"/>
                    <a:pt x="773" y="2167"/>
                  </a:cubicBezTo>
                  <a:moveTo>
                    <a:pt x="1077" y="2109"/>
                  </a:moveTo>
                  <a:cubicBezTo>
                    <a:pt x="804" y="2177"/>
                    <a:pt x="804" y="2177"/>
                    <a:pt x="804" y="2177"/>
                  </a:cubicBezTo>
                  <a:cubicBezTo>
                    <a:pt x="804" y="2178"/>
                    <a:pt x="805" y="2180"/>
                    <a:pt x="805" y="2181"/>
                  </a:cubicBezTo>
                  <a:cubicBezTo>
                    <a:pt x="1078" y="2113"/>
                    <a:pt x="1078" y="2113"/>
                    <a:pt x="1078" y="2113"/>
                  </a:cubicBezTo>
                  <a:cubicBezTo>
                    <a:pt x="1077" y="2112"/>
                    <a:pt x="1077" y="2110"/>
                    <a:pt x="1077" y="2109"/>
                  </a:cubicBezTo>
                  <a:moveTo>
                    <a:pt x="1558" y="1989"/>
                  </a:moveTo>
                  <a:cubicBezTo>
                    <a:pt x="1125" y="2097"/>
                    <a:pt x="1125" y="2097"/>
                    <a:pt x="1125" y="2097"/>
                  </a:cubicBezTo>
                  <a:cubicBezTo>
                    <a:pt x="1126" y="2098"/>
                    <a:pt x="1126" y="2099"/>
                    <a:pt x="1126" y="2100"/>
                  </a:cubicBezTo>
                  <a:cubicBezTo>
                    <a:pt x="1128" y="2101"/>
                    <a:pt x="1128" y="2101"/>
                    <a:pt x="1128" y="2101"/>
                  </a:cubicBezTo>
                  <a:cubicBezTo>
                    <a:pt x="1552" y="1995"/>
                    <a:pt x="1552" y="1995"/>
                    <a:pt x="1552" y="1995"/>
                  </a:cubicBezTo>
                  <a:cubicBezTo>
                    <a:pt x="1558" y="1989"/>
                    <a:pt x="1558" y="1989"/>
                    <a:pt x="1558" y="1989"/>
                  </a:cubicBezTo>
                  <a:moveTo>
                    <a:pt x="596" y="1984"/>
                  </a:moveTo>
                  <a:cubicBezTo>
                    <a:pt x="595" y="1985"/>
                    <a:pt x="594" y="1986"/>
                    <a:pt x="593" y="1987"/>
                  </a:cubicBezTo>
                  <a:cubicBezTo>
                    <a:pt x="765" y="2165"/>
                    <a:pt x="765" y="2165"/>
                    <a:pt x="765" y="2165"/>
                  </a:cubicBezTo>
                  <a:cubicBezTo>
                    <a:pt x="770" y="2163"/>
                    <a:pt x="770" y="2163"/>
                    <a:pt x="770" y="2163"/>
                  </a:cubicBezTo>
                  <a:cubicBezTo>
                    <a:pt x="596" y="1984"/>
                    <a:pt x="596" y="1984"/>
                    <a:pt x="596" y="1984"/>
                  </a:cubicBezTo>
                  <a:moveTo>
                    <a:pt x="1588" y="1981"/>
                  </a:moveTo>
                  <a:cubicBezTo>
                    <a:pt x="1566" y="1987"/>
                    <a:pt x="1566" y="1987"/>
                    <a:pt x="1566" y="1987"/>
                  </a:cubicBezTo>
                  <a:cubicBezTo>
                    <a:pt x="1560" y="1993"/>
                    <a:pt x="1560" y="1993"/>
                    <a:pt x="1560" y="1993"/>
                  </a:cubicBezTo>
                  <a:cubicBezTo>
                    <a:pt x="1589" y="1985"/>
                    <a:pt x="1589" y="1985"/>
                    <a:pt x="1589" y="1985"/>
                  </a:cubicBezTo>
                  <a:cubicBezTo>
                    <a:pt x="1589" y="1984"/>
                    <a:pt x="1588" y="1983"/>
                    <a:pt x="1588" y="1981"/>
                  </a:cubicBezTo>
                  <a:moveTo>
                    <a:pt x="573" y="1966"/>
                  </a:moveTo>
                  <a:cubicBezTo>
                    <a:pt x="573" y="1967"/>
                    <a:pt x="573" y="1967"/>
                    <a:pt x="573" y="1967"/>
                  </a:cubicBezTo>
                  <a:cubicBezTo>
                    <a:pt x="574" y="1966"/>
                    <a:pt x="574" y="1966"/>
                    <a:pt x="574" y="1966"/>
                  </a:cubicBezTo>
                  <a:cubicBezTo>
                    <a:pt x="573" y="1966"/>
                    <a:pt x="573" y="1966"/>
                    <a:pt x="573" y="1966"/>
                  </a:cubicBezTo>
                  <a:moveTo>
                    <a:pt x="566" y="1953"/>
                  </a:moveTo>
                  <a:cubicBezTo>
                    <a:pt x="565" y="1958"/>
                    <a:pt x="565" y="1958"/>
                    <a:pt x="565" y="1958"/>
                  </a:cubicBezTo>
                  <a:cubicBezTo>
                    <a:pt x="567" y="1960"/>
                    <a:pt x="567" y="1960"/>
                    <a:pt x="567" y="1960"/>
                  </a:cubicBezTo>
                  <a:cubicBezTo>
                    <a:pt x="575" y="1962"/>
                    <a:pt x="575" y="1962"/>
                    <a:pt x="575" y="1962"/>
                  </a:cubicBezTo>
                  <a:cubicBezTo>
                    <a:pt x="566" y="1953"/>
                    <a:pt x="566" y="1953"/>
                    <a:pt x="566" y="1953"/>
                  </a:cubicBezTo>
                  <a:moveTo>
                    <a:pt x="1863" y="1912"/>
                  </a:moveTo>
                  <a:cubicBezTo>
                    <a:pt x="1637" y="1969"/>
                    <a:pt x="1637" y="1969"/>
                    <a:pt x="1637" y="1969"/>
                  </a:cubicBezTo>
                  <a:cubicBezTo>
                    <a:pt x="1637" y="1970"/>
                    <a:pt x="1638" y="1972"/>
                    <a:pt x="1638" y="1973"/>
                  </a:cubicBezTo>
                  <a:cubicBezTo>
                    <a:pt x="1864" y="1917"/>
                    <a:pt x="1864" y="1917"/>
                    <a:pt x="1864" y="1917"/>
                  </a:cubicBezTo>
                  <a:cubicBezTo>
                    <a:pt x="1864" y="1915"/>
                    <a:pt x="1864" y="1914"/>
                    <a:pt x="1863" y="1912"/>
                  </a:cubicBezTo>
                  <a:moveTo>
                    <a:pt x="472" y="1855"/>
                  </a:moveTo>
                  <a:cubicBezTo>
                    <a:pt x="470" y="1856"/>
                    <a:pt x="469" y="1856"/>
                    <a:pt x="467" y="1857"/>
                  </a:cubicBezTo>
                  <a:cubicBezTo>
                    <a:pt x="562" y="1954"/>
                    <a:pt x="562" y="1954"/>
                    <a:pt x="562" y="1954"/>
                  </a:cubicBezTo>
                  <a:cubicBezTo>
                    <a:pt x="563" y="1949"/>
                    <a:pt x="563" y="1949"/>
                    <a:pt x="563" y="1949"/>
                  </a:cubicBezTo>
                  <a:cubicBezTo>
                    <a:pt x="472" y="1855"/>
                    <a:pt x="472" y="1855"/>
                    <a:pt x="472" y="1855"/>
                  </a:cubicBezTo>
                  <a:moveTo>
                    <a:pt x="242" y="1617"/>
                  </a:moveTo>
                  <a:cubicBezTo>
                    <a:pt x="240" y="1618"/>
                    <a:pt x="239" y="1618"/>
                    <a:pt x="237" y="1619"/>
                  </a:cubicBezTo>
                  <a:cubicBezTo>
                    <a:pt x="464" y="1853"/>
                    <a:pt x="464" y="1853"/>
                    <a:pt x="464" y="1853"/>
                  </a:cubicBezTo>
                  <a:cubicBezTo>
                    <a:pt x="466" y="1853"/>
                    <a:pt x="467" y="1852"/>
                    <a:pt x="469" y="1852"/>
                  </a:cubicBezTo>
                  <a:cubicBezTo>
                    <a:pt x="242" y="1617"/>
                    <a:pt x="242" y="1617"/>
                    <a:pt x="242" y="1617"/>
                  </a:cubicBezTo>
                  <a:moveTo>
                    <a:pt x="1980" y="1599"/>
                  </a:moveTo>
                  <a:cubicBezTo>
                    <a:pt x="1974" y="1606"/>
                    <a:pt x="1974" y="1606"/>
                    <a:pt x="1974" y="1606"/>
                  </a:cubicBezTo>
                  <a:cubicBezTo>
                    <a:pt x="1894" y="1884"/>
                    <a:pt x="1894" y="1884"/>
                    <a:pt x="1894" y="1884"/>
                  </a:cubicBezTo>
                  <a:cubicBezTo>
                    <a:pt x="1896" y="1884"/>
                    <a:pt x="1897" y="1885"/>
                    <a:pt x="1899" y="1885"/>
                  </a:cubicBezTo>
                  <a:cubicBezTo>
                    <a:pt x="1980" y="1599"/>
                    <a:pt x="1980" y="1599"/>
                    <a:pt x="1980" y="1599"/>
                  </a:cubicBezTo>
                  <a:moveTo>
                    <a:pt x="208" y="1583"/>
                  </a:moveTo>
                  <a:cubicBezTo>
                    <a:pt x="203" y="1583"/>
                    <a:pt x="203" y="1583"/>
                    <a:pt x="203" y="1583"/>
                  </a:cubicBezTo>
                  <a:cubicBezTo>
                    <a:pt x="207" y="1587"/>
                    <a:pt x="207" y="1587"/>
                    <a:pt x="207" y="1587"/>
                  </a:cubicBezTo>
                  <a:cubicBezTo>
                    <a:pt x="207" y="1586"/>
                    <a:pt x="208" y="1584"/>
                    <a:pt x="209" y="1583"/>
                  </a:cubicBezTo>
                  <a:cubicBezTo>
                    <a:pt x="208" y="1583"/>
                    <a:pt x="208" y="1583"/>
                    <a:pt x="208" y="1583"/>
                  </a:cubicBezTo>
                  <a:moveTo>
                    <a:pt x="201" y="1575"/>
                  </a:moveTo>
                  <a:cubicBezTo>
                    <a:pt x="200" y="1578"/>
                    <a:pt x="200" y="1578"/>
                    <a:pt x="200" y="1578"/>
                  </a:cubicBezTo>
                  <a:cubicBezTo>
                    <a:pt x="201" y="1577"/>
                    <a:pt x="202" y="1577"/>
                    <a:pt x="202" y="1576"/>
                  </a:cubicBezTo>
                  <a:cubicBezTo>
                    <a:pt x="201" y="1575"/>
                    <a:pt x="201" y="1575"/>
                    <a:pt x="201" y="1575"/>
                  </a:cubicBezTo>
                  <a:moveTo>
                    <a:pt x="194" y="1568"/>
                  </a:moveTo>
                  <a:cubicBezTo>
                    <a:pt x="196" y="1575"/>
                    <a:pt x="196" y="1575"/>
                    <a:pt x="196" y="1575"/>
                  </a:cubicBezTo>
                  <a:cubicBezTo>
                    <a:pt x="198" y="1571"/>
                    <a:pt x="198" y="1571"/>
                    <a:pt x="198" y="1571"/>
                  </a:cubicBezTo>
                  <a:cubicBezTo>
                    <a:pt x="194" y="1568"/>
                    <a:pt x="194" y="1568"/>
                    <a:pt x="194" y="1568"/>
                  </a:cubicBezTo>
                  <a:moveTo>
                    <a:pt x="1997" y="1541"/>
                  </a:moveTo>
                  <a:cubicBezTo>
                    <a:pt x="1991" y="1548"/>
                    <a:pt x="1991" y="1548"/>
                    <a:pt x="1991" y="1548"/>
                  </a:cubicBezTo>
                  <a:cubicBezTo>
                    <a:pt x="1977" y="1597"/>
                    <a:pt x="1977" y="1597"/>
                    <a:pt x="1977" y="1597"/>
                  </a:cubicBezTo>
                  <a:cubicBezTo>
                    <a:pt x="1983" y="1590"/>
                    <a:pt x="1983" y="1590"/>
                    <a:pt x="1983" y="1590"/>
                  </a:cubicBezTo>
                  <a:cubicBezTo>
                    <a:pt x="1997" y="1541"/>
                    <a:pt x="1997" y="1541"/>
                    <a:pt x="1997" y="1541"/>
                  </a:cubicBezTo>
                  <a:moveTo>
                    <a:pt x="16" y="1384"/>
                  </a:moveTo>
                  <a:cubicBezTo>
                    <a:pt x="15" y="1385"/>
                    <a:pt x="14" y="1386"/>
                    <a:pt x="13" y="1387"/>
                  </a:cubicBezTo>
                  <a:cubicBezTo>
                    <a:pt x="190" y="1570"/>
                    <a:pt x="190" y="1570"/>
                    <a:pt x="190" y="1570"/>
                  </a:cubicBezTo>
                  <a:cubicBezTo>
                    <a:pt x="188" y="1561"/>
                    <a:pt x="188" y="1561"/>
                    <a:pt x="188" y="1561"/>
                  </a:cubicBezTo>
                  <a:cubicBezTo>
                    <a:pt x="16" y="1384"/>
                    <a:pt x="16" y="1384"/>
                    <a:pt x="16" y="1384"/>
                  </a:cubicBezTo>
                  <a:moveTo>
                    <a:pt x="2046" y="1372"/>
                  </a:moveTo>
                  <a:cubicBezTo>
                    <a:pt x="2041" y="1372"/>
                    <a:pt x="2041" y="1372"/>
                    <a:pt x="2041" y="1372"/>
                  </a:cubicBezTo>
                  <a:cubicBezTo>
                    <a:pt x="1993" y="1539"/>
                    <a:pt x="1993" y="1539"/>
                    <a:pt x="1993" y="1539"/>
                  </a:cubicBezTo>
                  <a:cubicBezTo>
                    <a:pt x="2000" y="1532"/>
                    <a:pt x="2000" y="1532"/>
                    <a:pt x="2000" y="1532"/>
                  </a:cubicBezTo>
                  <a:cubicBezTo>
                    <a:pt x="2046" y="1372"/>
                    <a:pt x="2046" y="1372"/>
                    <a:pt x="2046" y="1372"/>
                  </a:cubicBezTo>
                  <a:moveTo>
                    <a:pt x="2051" y="1352"/>
                  </a:moveTo>
                  <a:cubicBezTo>
                    <a:pt x="2046" y="1353"/>
                    <a:pt x="2046" y="1353"/>
                    <a:pt x="2046" y="1353"/>
                  </a:cubicBezTo>
                  <a:cubicBezTo>
                    <a:pt x="2042" y="1368"/>
                    <a:pt x="2042" y="1368"/>
                    <a:pt x="2042" y="1368"/>
                  </a:cubicBezTo>
                  <a:cubicBezTo>
                    <a:pt x="2047" y="1367"/>
                    <a:pt x="2047" y="1367"/>
                    <a:pt x="2047" y="1367"/>
                  </a:cubicBezTo>
                  <a:cubicBezTo>
                    <a:pt x="2051" y="1352"/>
                    <a:pt x="2051" y="1352"/>
                    <a:pt x="2051" y="1352"/>
                  </a:cubicBezTo>
                  <a:moveTo>
                    <a:pt x="10" y="1324"/>
                  </a:moveTo>
                  <a:cubicBezTo>
                    <a:pt x="4" y="1328"/>
                    <a:pt x="4" y="1328"/>
                    <a:pt x="4" y="1328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2" y="1342"/>
                    <a:pt x="3" y="1342"/>
                    <a:pt x="5" y="1343"/>
                  </a:cubicBezTo>
                  <a:cubicBezTo>
                    <a:pt x="10" y="1324"/>
                    <a:pt x="10" y="1324"/>
                    <a:pt x="10" y="1324"/>
                  </a:cubicBezTo>
                  <a:moveTo>
                    <a:pt x="2078" y="1242"/>
                  </a:moveTo>
                  <a:cubicBezTo>
                    <a:pt x="2048" y="1348"/>
                    <a:pt x="2048" y="1348"/>
                    <a:pt x="2048" y="1348"/>
                  </a:cubicBezTo>
                  <a:cubicBezTo>
                    <a:pt x="2052" y="1348"/>
                    <a:pt x="2052" y="1348"/>
                    <a:pt x="2052" y="1348"/>
                  </a:cubicBezTo>
                  <a:cubicBezTo>
                    <a:pt x="2082" y="1245"/>
                    <a:pt x="2082" y="1245"/>
                    <a:pt x="2082" y="1245"/>
                  </a:cubicBezTo>
                  <a:cubicBezTo>
                    <a:pt x="2078" y="1242"/>
                    <a:pt x="2078" y="1242"/>
                    <a:pt x="2078" y="1242"/>
                  </a:cubicBezTo>
                  <a:moveTo>
                    <a:pt x="2080" y="1237"/>
                  </a:moveTo>
                  <a:cubicBezTo>
                    <a:pt x="2080" y="1237"/>
                    <a:pt x="2080" y="1237"/>
                    <a:pt x="2080" y="1237"/>
                  </a:cubicBezTo>
                  <a:cubicBezTo>
                    <a:pt x="2083" y="1241"/>
                    <a:pt x="2083" y="1241"/>
                    <a:pt x="2083" y="1241"/>
                  </a:cubicBezTo>
                  <a:cubicBezTo>
                    <a:pt x="2083" y="1240"/>
                    <a:pt x="2083" y="1240"/>
                    <a:pt x="2083" y="1240"/>
                  </a:cubicBezTo>
                  <a:cubicBezTo>
                    <a:pt x="2080" y="1237"/>
                    <a:pt x="2080" y="1237"/>
                    <a:pt x="2080" y="1237"/>
                  </a:cubicBezTo>
                  <a:moveTo>
                    <a:pt x="2112" y="1124"/>
                  </a:moveTo>
                  <a:cubicBezTo>
                    <a:pt x="2081" y="1232"/>
                    <a:pt x="2081" y="1232"/>
                    <a:pt x="2081" y="1232"/>
                  </a:cubicBezTo>
                  <a:cubicBezTo>
                    <a:pt x="2085" y="1235"/>
                    <a:pt x="2085" y="1235"/>
                    <a:pt x="2085" y="1235"/>
                  </a:cubicBezTo>
                  <a:cubicBezTo>
                    <a:pt x="2114" y="1132"/>
                    <a:pt x="2114" y="1132"/>
                    <a:pt x="2114" y="1132"/>
                  </a:cubicBezTo>
                  <a:cubicBezTo>
                    <a:pt x="2112" y="1124"/>
                    <a:pt x="2112" y="1124"/>
                    <a:pt x="2112" y="1124"/>
                  </a:cubicBezTo>
                  <a:moveTo>
                    <a:pt x="63" y="1124"/>
                  </a:moveTo>
                  <a:cubicBezTo>
                    <a:pt x="6" y="1321"/>
                    <a:pt x="6" y="1321"/>
                    <a:pt x="6" y="1321"/>
                  </a:cubicBezTo>
                  <a:cubicBezTo>
                    <a:pt x="12" y="1317"/>
                    <a:pt x="12" y="1317"/>
                    <a:pt x="12" y="1317"/>
                  </a:cubicBezTo>
                  <a:cubicBezTo>
                    <a:pt x="65" y="1132"/>
                    <a:pt x="65" y="1132"/>
                    <a:pt x="65" y="1132"/>
                  </a:cubicBezTo>
                  <a:cubicBezTo>
                    <a:pt x="63" y="1124"/>
                    <a:pt x="63" y="1124"/>
                    <a:pt x="63" y="1124"/>
                  </a:cubicBezTo>
                  <a:moveTo>
                    <a:pt x="2122" y="1091"/>
                  </a:moveTo>
                  <a:cubicBezTo>
                    <a:pt x="2114" y="1117"/>
                    <a:pt x="2114" y="1117"/>
                    <a:pt x="2114" y="1117"/>
                  </a:cubicBezTo>
                  <a:cubicBezTo>
                    <a:pt x="2116" y="1124"/>
                    <a:pt x="2116" y="1124"/>
                    <a:pt x="2116" y="1124"/>
                  </a:cubicBezTo>
                  <a:cubicBezTo>
                    <a:pt x="2124" y="1098"/>
                    <a:pt x="2124" y="1098"/>
                    <a:pt x="2124" y="1098"/>
                  </a:cubicBezTo>
                  <a:cubicBezTo>
                    <a:pt x="2122" y="1091"/>
                    <a:pt x="2122" y="1091"/>
                    <a:pt x="2122" y="1091"/>
                  </a:cubicBezTo>
                  <a:moveTo>
                    <a:pt x="72" y="1090"/>
                  </a:moveTo>
                  <a:cubicBezTo>
                    <a:pt x="65" y="1116"/>
                    <a:pt x="65" y="1116"/>
                    <a:pt x="65" y="1116"/>
                  </a:cubicBezTo>
                  <a:cubicBezTo>
                    <a:pt x="67" y="1124"/>
                    <a:pt x="67" y="1124"/>
                    <a:pt x="67" y="1124"/>
                  </a:cubicBezTo>
                  <a:cubicBezTo>
                    <a:pt x="75" y="1098"/>
                    <a:pt x="75" y="1098"/>
                    <a:pt x="75" y="1098"/>
                  </a:cubicBezTo>
                  <a:cubicBezTo>
                    <a:pt x="73" y="1090"/>
                    <a:pt x="73" y="1090"/>
                    <a:pt x="73" y="1090"/>
                  </a:cubicBezTo>
                  <a:cubicBezTo>
                    <a:pt x="73" y="1090"/>
                    <a:pt x="73" y="1090"/>
                    <a:pt x="72" y="1090"/>
                  </a:cubicBezTo>
                  <a:moveTo>
                    <a:pt x="2193" y="840"/>
                  </a:moveTo>
                  <a:cubicBezTo>
                    <a:pt x="2124" y="1083"/>
                    <a:pt x="2124" y="1083"/>
                    <a:pt x="2124" y="1083"/>
                  </a:cubicBezTo>
                  <a:cubicBezTo>
                    <a:pt x="2126" y="1091"/>
                    <a:pt x="2126" y="1091"/>
                    <a:pt x="2126" y="1091"/>
                  </a:cubicBezTo>
                  <a:cubicBezTo>
                    <a:pt x="2198" y="840"/>
                    <a:pt x="2198" y="840"/>
                    <a:pt x="2198" y="840"/>
                  </a:cubicBezTo>
                  <a:cubicBezTo>
                    <a:pt x="2196" y="840"/>
                    <a:pt x="2195" y="840"/>
                    <a:pt x="2193" y="840"/>
                  </a:cubicBezTo>
                  <a:moveTo>
                    <a:pt x="149" y="821"/>
                  </a:moveTo>
                  <a:cubicBezTo>
                    <a:pt x="86" y="1042"/>
                    <a:pt x="86" y="1042"/>
                    <a:pt x="86" y="1042"/>
                  </a:cubicBezTo>
                  <a:cubicBezTo>
                    <a:pt x="88" y="1043"/>
                    <a:pt x="89" y="1043"/>
                    <a:pt x="90" y="1044"/>
                  </a:cubicBezTo>
                  <a:cubicBezTo>
                    <a:pt x="154" y="823"/>
                    <a:pt x="154" y="823"/>
                    <a:pt x="154" y="823"/>
                  </a:cubicBezTo>
                  <a:cubicBezTo>
                    <a:pt x="152" y="823"/>
                    <a:pt x="151" y="822"/>
                    <a:pt x="149" y="821"/>
                  </a:cubicBezTo>
                  <a:moveTo>
                    <a:pt x="2163" y="770"/>
                  </a:moveTo>
                  <a:cubicBezTo>
                    <a:pt x="2172" y="785"/>
                    <a:pt x="2172" y="785"/>
                    <a:pt x="2172" y="785"/>
                  </a:cubicBezTo>
                  <a:cubicBezTo>
                    <a:pt x="2183" y="797"/>
                    <a:pt x="2183" y="797"/>
                    <a:pt x="2183" y="797"/>
                  </a:cubicBezTo>
                  <a:cubicBezTo>
                    <a:pt x="2184" y="796"/>
                    <a:pt x="2185" y="795"/>
                    <a:pt x="2186" y="794"/>
                  </a:cubicBezTo>
                  <a:cubicBezTo>
                    <a:pt x="2163" y="770"/>
                    <a:pt x="2163" y="770"/>
                    <a:pt x="2163" y="770"/>
                  </a:cubicBezTo>
                  <a:moveTo>
                    <a:pt x="212" y="602"/>
                  </a:moveTo>
                  <a:cubicBezTo>
                    <a:pt x="163" y="774"/>
                    <a:pt x="163" y="774"/>
                    <a:pt x="163" y="774"/>
                  </a:cubicBezTo>
                  <a:cubicBezTo>
                    <a:pt x="165" y="774"/>
                    <a:pt x="166" y="774"/>
                    <a:pt x="167" y="774"/>
                  </a:cubicBezTo>
                  <a:cubicBezTo>
                    <a:pt x="216" y="603"/>
                    <a:pt x="216" y="603"/>
                    <a:pt x="216" y="603"/>
                  </a:cubicBezTo>
                  <a:cubicBezTo>
                    <a:pt x="215" y="603"/>
                    <a:pt x="214" y="602"/>
                    <a:pt x="212" y="602"/>
                  </a:cubicBezTo>
                  <a:moveTo>
                    <a:pt x="1991" y="593"/>
                  </a:moveTo>
                  <a:cubicBezTo>
                    <a:pt x="1990" y="594"/>
                    <a:pt x="1989" y="595"/>
                    <a:pt x="1988" y="596"/>
                  </a:cubicBezTo>
                  <a:cubicBezTo>
                    <a:pt x="2159" y="773"/>
                    <a:pt x="2159" y="773"/>
                    <a:pt x="2159" y="773"/>
                  </a:cubicBezTo>
                  <a:cubicBezTo>
                    <a:pt x="2150" y="757"/>
                    <a:pt x="2150" y="757"/>
                    <a:pt x="2150" y="757"/>
                  </a:cubicBezTo>
                  <a:cubicBezTo>
                    <a:pt x="1991" y="593"/>
                    <a:pt x="1991" y="593"/>
                    <a:pt x="1991" y="593"/>
                  </a:cubicBezTo>
                  <a:moveTo>
                    <a:pt x="1953" y="553"/>
                  </a:moveTo>
                  <a:cubicBezTo>
                    <a:pt x="1956" y="562"/>
                    <a:pt x="1956" y="562"/>
                    <a:pt x="1956" y="562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64" y="571"/>
                    <a:pt x="1964" y="571"/>
                    <a:pt x="1964" y="571"/>
                  </a:cubicBezTo>
                  <a:cubicBezTo>
                    <a:pt x="1965" y="570"/>
                    <a:pt x="1966" y="569"/>
                    <a:pt x="1967" y="568"/>
                  </a:cubicBezTo>
                  <a:cubicBezTo>
                    <a:pt x="1953" y="553"/>
                    <a:pt x="1953" y="553"/>
                    <a:pt x="1953" y="553"/>
                  </a:cubicBezTo>
                  <a:moveTo>
                    <a:pt x="239" y="525"/>
                  </a:moveTo>
                  <a:cubicBezTo>
                    <a:pt x="232" y="532"/>
                    <a:pt x="232" y="532"/>
                    <a:pt x="232" y="532"/>
                  </a:cubicBezTo>
                  <a:cubicBezTo>
                    <a:pt x="224" y="561"/>
                    <a:pt x="224" y="561"/>
                    <a:pt x="224" y="561"/>
                  </a:cubicBezTo>
                  <a:cubicBezTo>
                    <a:pt x="225" y="562"/>
                    <a:pt x="227" y="562"/>
                    <a:pt x="228" y="562"/>
                  </a:cubicBezTo>
                  <a:cubicBezTo>
                    <a:pt x="239" y="525"/>
                    <a:pt x="239" y="525"/>
                    <a:pt x="239" y="525"/>
                  </a:cubicBezTo>
                  <a:moveTo>
                    <a:pt x="1804" y="399"/>
                  </a:moveTo>
                  <a:cubicBezTo>
                    <a:pt x="1802" y="403"/>
                    <a:pt x="1802" y="403"/>
                    <a:pt x="1802" y="403"/>
                  </a:cubicBezTo>
                  <a:cubicBezTo>
                    <a:pt x="1949" y="555"/>
                    <a:pt x="1949" y="555"/>
                    <a:pt x="1949" y="555"/>
                  </a:cubicBezTo>
                  <a:cubicBezTo>
                    <a:pt x="1947" y="546"/>
                    <a:pt x="1947" y="546"/>
                    <a:pt x="1947" y="546"/>
                  </a:cubicBezTo>
                  <a:cubicBezTo>
                    <a:pt x="1804" y="399"/>
                    <a:pt x="1804" y="399"/>
                    <a:pt x="1804" y="399"/>
                  </a:cubicBezTo>
                  <a:moveTo>
                    <a:pt x="1784" y="378"/>
                  </a:moveTo>
                  <a:cubicBezTo>
                    <a:pt x="1781" y="382"/>
                    <a:pt x="1781" y="382"/>
                    <a:pt x="1781" y="382"/>
                  </a:cubicBezTo>
                  <a:cubicBezTo>
                    <a:pt x="1799" y="400"/>
                    <a:pt x="1799" y="400"/>
                    <a:pt x="1799" y="400"/>
                  </a:cubicBezTo>
                  <a:cubicBezTo>
                    <a:pt x="1801" y="396"/>
                    <a:pt x="1801" y="396"/>
                    <a:pt x="1801" y="396"/>
                  </a:cubicBezTo>
                  <a:cubicBezTo>
                    <a:pt x="1784" y="378"/>
                    <a:pt x="1784" y="378"/>
                    <a:pt x="1784" y="378"/>
                  </a:cubicBezTo>
                  <a:moveTo>
                    <a:pt x="1755" y="348"/>
                  </a:moveTo>
                  <a:cubicBezTo>
                    <a:pt x="1754" y="349"/>
                    <a:pt x="1753" y="350"/>
                    <a:pt x="1752" y="351"/>
                  </a:cubicBezTo>
                  <a:cubicBezTo>
                    <a:pt x="1778" y="378"/>
                    <a:pt x="1778" y="378"/>
                    <a:pt x="1778" y="378"/>
                  </a:cubicBezTo>
                  <a:cubicBezTo>
                    <a:pt x="1781" y="375"/>
                    <a:pt x="1781" y="375"/>
                    <a:pt x="1781" y="375"/>
                  </a:cubicBezTo>
                  <a:cubicBezTo>
                    <a:pt x="1755" y="348"/>
                    <a:pt x="1755" y="348"/>
                    <a:pt x="1755" y="348"/>
                  </a:cubicBezTo>
                  <a:moveTo>
                    <a:pt x="287" y="340"/>
                  </a:moveTo>
                  <a:cubicBezTo>
                    <a:pt x="235" y="523"/>
                    <a:pt x="235" y="523"/>
                    <a:pt x="235" y="523"/>
                  </a:cubicBezTo>
                  <a:cubicBezTo>
                    <a:pt x="241" y="516"/>
                    <a:pt x="241" y="516"/>
                    <a:pt x="241" y="516"/>
                  </a:cubicBezTo>
                  <a:cubicBezTo>
                    <a:pt x="288" y="353"/>
                    <a:pt x="288" y="353"/>
                    <a:pt x="288" y="353"/>
                  </a:cubicBezTo>
                  <a:cubicBezTo>
                    <a:pt x="287" y="340"/>
                    <a:pt x="287" y="340"/>
                    <a:pt x="287" y="340"/>
                  </a:cubicBezTo>
                  <a:moveTo>
                    <a:pt x="300" y="294"/>
                  </a:moveTo>
                  <a:cubicBezTo>
                    <a:pt x="291" y="327"/>
                    <a:pt x="291" y="327"/>
                    <a:pt x="291" y="327"/>
                  </a:cubicBezTo>
                  <a:cubicBezTo>
                    <a:pt x="292" y="340"/>
                    <a:pt x="292" y="340"/>
                    <a:pt x="292" y="340"/>
                  </a:cubicBezTo>
                  <a:cubicBezTo>
                    <a:pt x="305" y="295"/>
                    <a:pt x="305" y="295"/>
                    <a:pt x="305" y="295"/>
                  </a:cubicBezTo>
                  <a:cubicBezTo>
                    <a:pt x="303" y="295"/>
                    <a:pt x="302" y="294"/>
                    <a:pt x="300" y="294"/>
                  </a:cubicBezTo>
                  <a:moveTo>
                    <a:pt x="534" y="214"/>
                  </a:moveTo>
                  <a:cubicBezTo>
                    <a:pt x="334" y="264"/>
                    <a:pt x="334" y="264"/>
                    <a:pt x="334" y="264"/>
                  </a:cubicBezTo>
                  <a:cubicBezTo>
                    <a:pt x="335" y="265"/>
                    <a:pt x="335" y="267"/>
                    <a:pt x="335" y="268"/>
                  </a:cubicBezTo>
                  <a:cubicBezTo>
                    <a:pt x="528" y="220"/>
                    <a:pt x="528" y="220"/>
                    <a:pt x="528" y="220"/>
                  </a:cubicBezTo>
                  <a:cubicBezTo>
                    <a:pt x="534" y="214"/>
                    <a:pt x="534" y="214"/>
                    <a:pt x="534" y="214"/>
                  </a:cubicBezTo>
                  <a:moveTo>
                    <a:pt x="555" y="209"/>
                  </a:moveTo>
                  <a:cubicBezTo>
                    <a:pt x="542" y="212"/>
                    <a:pt x="542" y="212"/>
                    <a:pt x="542" y="212"/>
                  </a:cubicBezTo>
                  <a:cubicBezTo>
                    <a:pt x="536" y="218"/>
                    <a:pt x="536" y="218"/>
                    <a:pt x="536" y="218"/>
                  </a:cubicBezTo>
                  <a:cubicBezTo>
                    <a:pt x="555" y="213"/>
                    <a:pt x="555" y="213"/>
                    <a:pt x="555" y="213"/>
                  </a:cubicBezTo>
                  <a:cubicBezTo>
                    <a:pt x="555" y="213"/>
                    <a:pt x="555" y="212"/>
                    <a:pt x="555" y="212"/>
                  </a:cubicBezTo>
                  <a:cubicBezTo>
                    <a:pt x="555" y="211"/>
                    <a:pt x="555" y="210"/>
                    <a:pt x="555" y="209"/>
                  </a:cubicBezTo>
                  <a:moveTo>
                    <a:pt x="1611" y="205"/>
                  </a:moveTo>
                  <a:cubicBezTo>
                    <a:pt x="1718" y="316"/>
                    <a:pt x="1718" y="316"/>
                    <a:pt x="1718" y="316"/>
                  </a:cubicBezTo>
                  <a:cubicBezTo>
                    <a:pt x="1719" y="315"/>
                    <a:pt x="1720" y="314"/>
                    <a:pt x="1721" y="313"/>
                  </a:cubicBezTo>
                  <a:cubicBezTo>
                    <a:pt x="1619" y="207"/>
                    <a:pt x="1619" y="207"/>
                    <a:pt x="1619" y="207"/>
                  </a:cubicBezTo>
                  <a:cubicBezTo>
                    <a:pt x="1611" y="205"/>
                    <a:pt x="1611" y="205"/>
                    <a:pt x="1611" y="205"/>
                  </a:cubicBezTo>
                  <a:moveTo>
                    <a:pt x="1598" y="192"/>
                  </a:moveTo>
                  <a:cubicBezTo>
                    <a:pt x="1605" y="199"/>
                    <a:pt x="1605" y="199"/>
                    <a:pt x="1605" y="199"/>
                  </a:cubicBezTo>
                  <a:cubicBezTo>
                    <a:pt x="1613" y="201"/>
                    <a:pt x="1613" y="201"/>
                    <a:pt x="1613" y="201"/>
                  </a:cubicBezTo>
                  <a:cubicBezTo>
                    <a:pt x="1606" y="194"/>
                    <a:pt x="1606" y="194"/>
                    <a:pt x="1606" y="194"/>
                  </a:cubicBezTo>
                  <a:cubicBezTo>
                    <a:pt x="1598" y="192"/>
                    <a:pt x="1598" y="192"/>
                    <a:pt x="1598" y="192"/>
                  </a:cubicBezTo>
                  <a:moveTo>
                    <a:pt x="692" y="174"/>
                  </a:moveTo>
                  <a:cubicBezTo>
                    <a:pt x="600" y="197"/>
                    <a:pt x="600" y="197"/>
                    <a:pt x="600" y="197"/>
                  </a:cubicBezTo>
                  <a:cubicBezTo>
                    <a:pt x="601" y="198"/>
                    <a:pt x="602" y="200"/>
                    <a:pt x="603" y="201"/>
                  </a:cubicBezTo>
                  <a:cubicBezTo>
                    <a:pt x="690" y="179"/>
                    <a:pt x="690" y="179"/>
                    <a:pt x="690" y="179"/>
                  </a:cubicBezTo>
                  <a:cubicBezTo>
                    <a:pt x="692" y="174"/>
                    <a:pt x="692" y="174"/>
                    <a:pt x="692" y="174"/>
                  </a:cubicBezTo>
                  <a:moveTo>
                    <a:pt x="725" y="166"/>
                  </a:moveTo>
                  <a:cubicBezTo>
                    <a:pt x="697" y="173"/>
                    <a:pt x="697" y="173"/>
                    <a:pt x="697" y="173"/>
                  </a:cubicBezTo>
                  <a:cubicBezTo>
                    <a:pt x="695" y="178"/>
                    <a:pt x="695" y="178"/>
                    <a:pt x="695" y="178"/>
                  </a:cubicBezTo>
                  <a:cubicBezTo>
                    <a:pt x="723" y="171"/>
                    <a:pt x="723" y="171"/>
                    <a:pt x="723" y="171"/>
                  </a:cubicBezTo>
                  <a:cubicBezTo>
                    <a:pt x="725" y="166"/>
                    <a:pt x="725" y="166"/>
                    <a:pt x="725" y="166"/>
                  </a:cubicBezTo>
                  <a:moveTo>
                    <a:pt x="786" y="151"/>
                  </a:moveTo>
                  <a:cubicBezTo>
                    <a:pt x="730" y="165"/>
                    <a:pt x="730" y="165"/>
                    <a:pt x="730" y="165"/>
                  </a:cubicBezTo>
                  <a:cubicBezTo>
                    <a:pt x="728" y="170"/>
                    <a:pt x="728" y="170"/>
                    <a:pt x="728" y="170"/>
                  </a:cubicBezTo>
                  <a:cubicBezTo>
                    <a:pt x="787" y="155"/>
                    <a:pt x="787" y="155"/>
                    <a:pt x="787" y="155"/>
                  </a:cubicBezTo>
                  <a:cubicBezTo>
                    <a:pt x="787" y="154"/>
                    <a:pt x="787" y="152"/>
                    <a:pt x="786" y="151"/>
                  </a:cubicBezTo>
                  <a:moveTo>
                    <a:pt x="807" y="146"/>
                  </a:moveTo>
                  <a:cubicBezTo>
                    <a:pt x="791" y="150"/>
                    <a:pt x="791" y="150"/>
                    <a:pt x="791" y="150"/>
                  </a:cubicBezTo>
                  <a:cubicBezTo>
                    <a:pt x="791" y="151"/>
                    <a:pt x="791" y="153"/>
                    <a:pt x="791" y="154"/>
                  </a:cubicBezTo>
                  <a:cubicBezTo>
                    <a:pt x="808" y="150"/>
                    <a:pt x="808" y="150"/>
                    <a:pt x="808" y="150"/>
                  </a:cubicBezTo>
                  <a:cubicBezTo>
                    <a:pt x="808" y="148"/>
                    <a:pt x="807" y="147"/>
                    <a:pt x="807" y="146"/>
                  </a:cubicBezTo>
                  <a:moveTo>
                    <a:pt x="906" y="121"/>
                  </a:moveTo>
                  <a:cubicBezTo>
                    <a:pt x="811" y="145"/>
                    <a:pt x="811" y="145"/>
                    <a:pt x="811" y="145"/>
                  </a:cubicBezTo>
                  <a:cubicBezTo>
                    <a:pt x="812" y="146"/>
                    <a:pt x="812" y="147"/>
                    <a:pt x="812" y="149"/>
                  </a:cubicBezTo>
                  <a:cubicBezTo>
                    <a:pt x="910" y="124"/>
                    <a:pt x="910" y="124"/>
                    <a:pt x="910" y="124"/>
                  </a:cubicBezTo>
                  <a:cubicBezTo>
                    <a:pt x="906" y="121"/>
                    <a:pt x="906" y="121"/>
                    <a:pt x="906" y="121"/>
                  </a:cubicBezTo>
                  <a:moveTo>
                    <a:pt x="912" y="119"/>
                  </a:moveTo>
                  <a:cubicBezTo>
                    <a:pt x="911" y="120"/>
                    <a:pt x="911" y="120"/>
                    <a:pt x="911" y="120"/>
                  </a:cubicBezTo>
                  <a:cubicBezTo>
                    <a:pt x="915" y="123"/>
                    <a:pt x="915" y="123"/>
                    <a:pt x="915" y="123"/>
                  </a:cubicBezTo>
                  <a:cubicBezTo>
                    <a:pt x="916" y="123"/>
                    <a:pt x="916" y="123"/>
                    <a:pt x="916" y="123"/>
                  </a:cubicBezTo>
                  <a:cubicBezTo>
                    <a:pt x="912" y="119"/>
                    <a:pt x="912" y="119"/>
                    <a:pt x="912" y="119"/>
                  </a:cubicBezTo>
                  <a:moveTo>
                    <a:pt x="1076" y="78"/>
                  </a:moveTo>
                  <a:cubicBezTo>
                    <a:pt x="917" y="118"/>
                    <a:pt x="917" y="118"/>
                    <a:pt x="917" y="118"/>
                  </a:cubicBezTo>
                  <a:cubicBezTo>
                    <a:pt x="921" y="122"/>
                    <a:pt x="921" y="122"/>
                    <a:pt x="921" y="122"/>
                  </a:cubicBezTo>
                  <a:cubicBezTo>
                    <a:pt x="1078" y="83"/>
                    <a:pt x="1078" y="83"/>
                    <a:pt x="1078" y="83"/>
                  </a:cubicBezTo>
                  <a:cubicBezTo>
                    <a:pt x="1077" y="81"/>
                    <a:pt x="1077" y="80"/>
                    <a:pt x="1076" y="78"/>
                  </a:cubicBezTo>
                  <a:moveTo>
                    <a:pt x="1431" y="12"/>
                  </a:moveTo>
                  <a:cubicBezTo>
                    <a:pt x="1430" y="13"/>
                    <a:pt x="1429" y="14"/>
                    <a:pt x="1427" y="15"/>
                  </a:cubicBezTo>
                  <a:cubicBezTo>
                    <a:pt x="1592" y="186"/>
                    <a:pt x="1592" y="186"/>
                    <a:pt x="1592" y="186"/>
                  </a:cubicBezTo>
                  <a:cubicBezTo>
                    <a:pt x="1600" y="188"/>
                    <a:pt x="1600" y="188"/>
                    <a:pt x="1600" y="188"/>
                  </a:cubicBezTo>
                  <a:cubicBezTo>
                    <a:pt x="1431" y="12"/>
                    <a:pt x="1431" y="12"/>
                    <a:pt x="1431" y="12"/>
                  </a:cubicBezTo>
                  <a:moveTo>
                    <a:pt x="1365" y="6"/>
                  </a:moveTo>
                  <a:cubicBezTo>
                    <a:pt x="1125" y="66"/>
                    <a:pt x="1125" y="66"/>
                    <a:pt x="1125" y="66"/>
                  </a:cubicBezTo>
                  <a:cubicBezTo>
                    <a:pt x="1125" y="67"/>
                    <a:pt x="1126" y="68"/>
                    <a:pt x="1126" y="69"/>
                  </a:cubicBezTo>
                  <a:cubicBezTo>
                    <a:pt x="1129" y="70"/>
                    <a:pt x="1129" y="70"/>
                    <a:pt x="1129" y="70"/>
                  </a:cubicBezTo>
                  <a:cubicBezTo>
                    <a:pt x="1360" y="12"/>
                    <a:pt x="1360" y="12"/>
                    <a:pt x="1360" y="12"/>
                  </a:cubicBezTo>
                  <a:cubicBezTo>
                    <a:pt x="1365" y="6"/>
                    <a:pt x="1365" y="6"/>
                    <a:pt x="1365" y="6"/>
                  </a:cubicBezTo>
                  <a:moveTo>
                    <a:pt x="1383" y="2"/>
                  </a:moveTo>
                  <a:cubicBezTo>
                    <a:pt x="1372" y="5"/>
                    <a:pt x="1372" y="5"/>
                    <a:pt x="1372" y="5"/>
                  </a:cubicBezTo>
                  <a:cubicBezTo>
                    <a:pt x="1367" y="10"/>
                    <a:pt x="1367" y="10"/>
                    <a:pt x="1367" y="10"/>
                  </a:cubicBezTo>
                  <a:cubicBezTo>
                    <a:pt x="1382" y="6"/>
                    <a:pt x="1382" y="6"/>
                    <a:pt x="1382" y="6"/>
                  </a:cubicBezTo>
                  <a:cubicBezTo>
                    <a:pt x="1383" y="2"/>
                    <a:pt x="1383" y="2"/>
                    <a:pt x="1383" y="2"/>
                  </a:cubicBezTo>
                  <a:moveTo>
                    <a:pt x="1388" y="0"/>
                  </a:moveTo>
                  <a:cubicBezTo>
                    <a:pt x="1388" y="1"/>
                    <a:pt x="1388" y="1"/>
                    <a:pt x="1388" y="1"/>
                  </a:cubicBezTo>
                  <a:cubicBezTo>
                    <a:pt x="1387" y="5"/>
                    <a:pt x="1387" y="5"/>
                    <a:pt x="1387" y="5"/>
                  </a:cubicBezTo>
                  <a:cubicBezTo>
                    <a:pt x="1390" y="5"/>
                    <a:pt x="1390" y="5"/>
                    <a:pt x="1390" y="5"/>
                  </a:cubicBezTo>
                  <a:cubicBezTo>
                    <a:pt x="1389" y="3"/>
                    <a:pt x="1389" y="2"/>
                    <a:pt x="138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550"/>
            <p:cNvSpPr>
              <a:spLocks noEditPoints="1"/>
            </p:cNvSpPr>
            <p:nvPr/>
          </p:nvSpPr>
          <p:spPr bwMode="auto">
            <a:xfrm>
              <a:off x="1142746" y="1646936"/>
              <a:ext cx="2230438" cy="2216150"/>
            </a:xfrm>
            <a:custGeom>
              <a:avLst/>
              <a:gdLst>
                <a:gd name="T0" fmla="*/ 1395 w 2197"/>
                <a:gd name="T1" fmla="*/ 2182 h 2182"/>
                <a:gd name="T2" fmla="*/ 1054 w 2197"/>
                <a:gd name="T3" fmla="*/ 2097 h 2182"/>
                <a:gd name="T4" fmla="*/ 1593 w 2197"/>
                <a:gd name="T5" fmla="*/ 1992 h 2182"/>
                <a:gd name="T6" fmla="*/ 1593 w 2197"/>
                <a:gd name="T7" fmla="*/ 1992 h 2182"/>
                <a:gd name="T8" fmla="*/ 1054 w 2197"/>
                <a:gd name="T9" fmla="*/ 2092 h 2182"/>
                <a:gd name="T10" fmla="*/ 1628 w 2197"/>
                <a:gd name="T11" fmla="*/ 1956 h 2182"/>
                <a:gd name="T12" fmla="*/ 332 w 2197"/>
                <a:gd name="T13" fmla="*/ 1916 h 2182"/>
                <a:gd name="T14" fmla="*/ 568 w 2197"/>
                <a:gd name="T15" fmla="*/ 1970 h 2182"/>
                <a:gd name="T16" fmla="*/ 1645 w 2197"/>
                <a:gd name="T17" fmla="*/ 1945 h 2182"/>
                <a:gd name="T18" fmla="*/ 1793 w 2197"/>
                <a:gd name="T19" fmla="*/ 1785 h 2182"/>
                <a:gd name="T20" fmla="*/ 223 w 2197"/>
                <a:gd name="T21" fmla="*/ 1618 h 2182"/>
                <a:gd name="T22" fmla="*/ 223 w 2197"/>
                <a:gd name="T23" fmla="*/ 1618 h 2182"/>
                <a:gd name="T24" fmla="*/ 211 w 2197"/>
                <a:gd name="T25" fmla="*/ 1578 h 2182"/>
                <a:gd name="T26" fmla="*/ 206 w 2197"/>
                <a:gd name="T27" fmla="*/ 1559 h 2182"/>
                <a:gd name="T28" fmla="*/ 2176 w 2197"/>
                <a:gd name="T29" fmla="*/ 1390 h 2182"/>
                <a:gd name="T30" fmla="*/ 1939 w 2197"/>
                <a:gd name="T31" fmla="*/ 1641 h 2182"/>
                <a:gd name="T32" fmla="*/ 2176 w 2197"/>
                <a:gd name="T33" fmla="*/ 1390 h 2182"/>
                <a:gd name="T34" fmla="*/ 2197 w 2197"/>
                <a:gd name="T35" fmla="*/ 1375 h 2182"/>
                <a:gd name="T36" fmla="*/ 204 w 2197"/>
                <a:gd name="T37" fmla="*/ 1552 h 2182"/>
                <a:gd name="T38" fmla="*/ 115 w 2197"/>
                <a:gd name="T39" fmla="*/ 1243 h 2182"/>
                <a:gd name="T40" fmla="*/ 72 w 2197"/>
                <a:gd name="T41" fmla="*/ 1090 h 2182"/>
                <a:gd name="T42" fmla="*/ 77 w 2197"/>
                <a:gd name="T43" fmla="*/ 1093 h 2182"/>
                <a:gd name="T44" fmla="*/ 2111 w 2197"/>
                <a:gd name="T45" fmla="*/ 1041 h 2182"/>
                <a:gd name="T46" fmla="*/ 2189 w 2197"/>
                <a:gd name="T47" fmla="*/ 1329 h 2182"/>
                <a:gd name="T48" fmla="*/ 2111 w 2197"/>
                <a:gd name="T49" fmla="*/ 1041 h 2182"/>
                <a:gd name="T50" fmla="*/ 62 w 2197"/>
                <a:gd name="T51" fmla="*/ 1040 h 2182"/>
                <a:gd name="T52" fmla="*/ 2109 w 2197"/>
                <a:gd name="T53" fmla="*/ 1033 h 2182"/>
                <a:gd name="T54" fmla="*/ 2058 w 2197"/>
                <a:gd name="T55" fmla="*/ 872 h 2182"/>
                <a:gd name="T56" fmla="*/ 0 w 2197"/>
                <a:gd name="T57" fmla="*/ 840 h 2182"/>
                <a:gd name="T58" fmla="*/ 177 w 2197"/>
                <a:gd name="T59" fmla="*/ 623 h 2182"/>
                <a:gd name="T60" fmla="*/ 177 w 2197"/>
                <a:gd name="T61" fmla="*/ 623 h 2182"/>
                <a:gd name="T62" fmla="*/ 2056 w 2197"/>
                <a:gd name="T63" fmla="*/ 847 h 2182"/>
                <a:gd name="T64" fmla="*/ 183 w 2197"/>
                <a:gd name="T65" fmla="*/ 616 h 2182"/>
                <a:gd name="T66" fmla="*/ 272 w 2197"/>
                <a:gd name="T67" fmla="*/ 530 h 2182"/>
                <a:gd name="T68" fmla="*/ 295 w 2197"/>
                <a:gd name="T69" fmla="*/ 501 h 2182"/>
                <a:gd name="T70" fmla="*/ 317 w 2197"/>
                <a:gd name="T71" fmla="*/ 478 h 2182"/>
                <a:gd name="T72" fmla="*/ 317 w 2197"/>
                <a:gd name="T73" fmla="*/ 478 h 2182"/>
                <a:gd name="T74" fmla="*/ 434 w 2197"/>
                <a:gd name="T75" fmla="*/ 357 h 2182"/>
                <a:gd name="T76" fmla="*/ 1975 w 2197"/>
                <a:gd name="T77" fmla="*/ 564 h 2182"/>
                <a:gd name="T78" fmla="*/ 1894 w 2197"/>
                <a:gd name="T79" fmla="*/ 296 h 2182"/>
                <a:gd name="T80" fmla="*/ 1863 w 2197"/>
                <a:gd name="T81" fmla="*/ 264 h 2182"/>
                <a:gd name="T82" fmla="*/ 1863 w 2197"/>
                <a:gd name="T83" fmla="*/ 264 h 2182"/>
                <a:gd name="T84" fmla="*/ 559 w 2197"/>
                <a:gd name="T85" fmla="*/ 228 h 2182"/>
                <a:gd name="T86" fmla="*/ 1610 w 2197"/>
                <a:gd name="T87" fmla="*/ 205 h 2182"/>
                <a:gd name="T88" fmla="*/ 1612 w 2197"/>
                <a:gd name="T89" fmla="*/ 201 h 2182"/>
                <a:gd name="T90" fmla="*/ 608 w 2197"/>
                <a:gd name="T91" fmla="*/ 178 h 2182"/>
                <a:gd name="T92" fmla="*/ 1391 w 2197"/>
                <a:gd name="T93" fmla="*/ 146 h 2182"/>
                <a:gd name="T94" fmla="*/ 1391 w 2197"/>
                <a:gd name="T95" fmla="*/ 146 h 2182"/>
                <a:gd name="T96" fmla="*/ 1387 w 2197"/>
                <a:gd name="T97" fmla="*/ 145 h 2182"/>
                <a:gd name="T98" fmla="*/ 1361 w 2197"/>
                <a:gd name="T99" fmla="*/ 143 h 2182"/>
                <a:gd name="T100" fmla="*/ 1276 w 2197"/>
                <a:gd name="T101" fmla="*/ 121 h 2182"/>
                <a:gd name="T102" fmla="*/ 1124 w 2197"/>
                <a:gd name="T103" fmla="*/ 79 h 2182"/>
                <a:gd name="T104" fmla="*/ 1124 w 2197"/>
                <a:gd name="T105" fmla="*/ 79 h 2182"/>
                <a:gd name="T106" fmla="*/ 1075 w 2197"/>
                <a:gd name="T107" fmla="*/ 67 h 2182"/>
                <a:gd name="T108" fmla="*/ 621 w 2197"/>
                <a:gd name="T109" fmla="*/ 170 h 2182"/>
                <a:gd name="T110" fmla="*/ 745 w 2197"/>
                <a:gd name="T111" fmla="*/ 36 h 2182"/>
                <a:gd name="T112" fmla="*/ 769 w 2197"/>
                <a:gd name="T113" fmla="*/ 13 h 2182"/>
                <a:gd name="T114" fmla="*/ 810 w 2197"/>
                <a:gd name="T115" fmla="*/ 0 h 2182"/>
                <a:gd name="T116" fmla="*/ 810 w 2197"/>
                <a:gd name="T117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97" h="2182">
                  <a:moveTo>
                    <a:pt x="1125" y="2110"/>
                  </a:moveTo>
                  <a:cubicBezTo>
                    <a:pt x="1124" y="2111"/>
                    <a:pt x="1124" y="2113"/>
                    <a:pt x="1123" y="2114"/>
                  </a:cubicBezTo>
                  <a:cubicBezTo>
                    <a:pt x="1385" y="2180"/>
                    <a:pt x="1385" y="2180"/>
                    <a:pt x="1385" y="2180"/>
                  </a:cubicBezTo>
                  <a:cubicBezTo>
                    <a:pt x="1395" y="2182"/>
                    <a:pt x="1395" y="2182"/>
                    <a:pt x="1395" y="2182"/>
                  </a:cubicBezTo>
                  <a:cubicBezTo>
                    <a:pt x="1395" y="2181"/>
                    <a:pt x="1395" y="2179"/>
                    <a:pt x="1396" y="2178"/>
                  </a:cubicBezTo>
                  <a:cubicBezTo>
                    <a:pt x="1125" y="2110"/>
                    <a:pt x="1125" y="2110"/>
                    <a:pt x="1125" y="2110"/>
                  </a:cubicBezTo>
                  <a:moveTo>
                    <a:pt x="1063" y="2094"/>
                  </a:moveTo>
                  <a:cubicBezTo>
                    <a:pt x="1054" y="2097"/>
                    <a:pt x="1054" y="2097"/>
                    <a:pt x="1054" y="2097"/>
                  </a:cubicBezTo>
                  <a:cubicBezTo>
                    <a:pt x="1075" y="2102"/>
                    <a:pt x="1075" y="2102"/>
                    <a:pt x="1075" y="2102"/>
                  </a:cubicBezTo>
                  <a:cubicBezTo>
                    <a:pt x="1075" y="2101"/>
                    <a:pt x="1076" y="2099"/>
                    <a:pt x="1076" y="2098"/>
                  </a:cubicBezTo>
                  <a:cubicBezTo>
                    <a:pt x="1063" y="2094"/>
                    <a:pt x="1063" y="2094"/>
                    <a:pt x="1063" y="2094"/>
                  </a:cubicBezTo>
                  <a:moveTo>
                    <a:pt x="1593" y="1992"/>
                  </a:moveTo>
                  <a:cubicBezTo>
                    <a:pt x="1422" y="2169"/>
                    <a:pt x="1422" y="2169"/>
                    <a:pt x="1422" y="2169"/>
                  </a:cubicBezTo>
                  <a:cubicBezTo>
                    <a:pt x="1423" y="2170"/>
                    <a:pt x="1424" y="2171"/>
                    <a:pt x="1425" y="2172"/>
                  </a:cubicBezTo>
                  <a:cubicBezTo>
                    <a:pt x="1596" y="1995"/>
                    <a:pt x="1596" y="1995"/>
                    <a:pt x="1596" y="1995"/>
                  </a:cubicBezTo>
                  <a:cubicBezTo>
                    <a:pt x="1595" y="1995"/>
                    <a:pt x="1594" y="1994"/>
                    <a:pt x="1593" y="1992"/>
                  </a:cubicBezTo>
                  <a:moveTo>
                    <a:pt x="598" y="1978"/>
                  </a:moveTo>
                  <a:cubicBezTo>
                    <a:pt x="598" y="1979"/>
                    <a:pt x="597" y="1981"/>
                    <a:pt x="596" y="1982"/>
                  </a:cubicBezTo>
                  <a:cubicBezTo>
                    <a:pt x="1045" y="2094"/>
                    <a:pt x="1045" y="2094"/>
                    <a:pt x="1045" y="2094"/>
                  </a:cubicBezTo>
                  <a:cubicBezTo>
                    <a:pt x="1054" y="2092"/>
                    <a:pt x="1054" y="2092"/>
                    <a:pt x="1054" y="2092"/>
                  </a:cubicBezTo>
                  <a:cubicBezTo>
                    <a:pt x="598" y="1978"/>
                    <a:pt x="598" y="1978"/>
                    <a:pt x="598" y="1978"/>
                  </a:cubicBezTo>
                  <a:moveTo>
                    <a:pt x="1639" y="1951"/>
                  </a:moveTo>
                  <a:cubicBezTo>
                    <a:pt x="1631" y="1953"/>
                    <a:pt x="1631" y="1953"/>
                    <a:pt x="1631" y="1953"/>
                  </a:cubicBezTo>
                  <a:cubicBezTo>
                    <a:pt x="1628" y="1956"/>
                    <a:pt x="1628" y="1956"/>
                    <a:pt x="1628" y="1956"/>
                  </a:cubicBezTo>
                  <a:cubicBezTo>
                    <a:pt x="1629" y="1957"/>
                    <a:pt x="1630" y="1958"/>
                    <a:pt x="1631" y="1959"/>
                  </a:cubicBezTo>
                  <a:cubicBezTo>
                    <a:pt x="1639" y="1951"/>
                    <a:pt x="1639" y="1951"/>
                    <a:pt x="1639" y="1951"/>
                  </a:cubicBezTo>
                  <a:moveTo>
                    <a:pt x="332" y="1911"/>
                  </a:moveTo>
                  <a:cubicBezTo>
                    <a:pt x="332" y="1913"/>
                    <a:pt x="332" y="1914"/>
                    <a:pt x="332" y="1916"/>
                  </a:cubicBezTo>
                  <a:cubicBezTo>
                    <a:pt x="570" y="1976"/>
                    <a:pt x="570" y="1976"/>
                    <a:pt x="570" y="1976"/>
                  </a:cubicBezTo>
                  <a:cubicBezTo>
                    <a:pt x="570" y="1975"/>
                    <a:pt x="570" y="1975"/>
                    <a:pt x="570" y="1974"/>
                  </a:cubicBezTo>
                  <a:cubicBezTo>
                    <a:pt x="570" y="1974"/>
                    <a:pt x="570" y="1973"/>
                    <a:pt x="570" y="1973"/>
                  </a:cubicBezTo>
                  <a:cubicBezTo>
                    <a:pt x="568" y="1970"/>
                    <a:pt x="568" y="1970"/>
                    <a:pt x="568" y="1970"/>
                  </a:cubicBezTo>
                  <a:cubicBezTo>
                    <a:pt x="332" y="1911"/>
                    <a:pt x="332" y="1911"/>
                    <a:pt x="332" y="1911"/>
                  </a:cubicBezTo>
                  <a:moveTo>
                    <a:pt x="1775" y="1804"/>
                  </a:moveTo>
                  <a:cubicBezTo>
                    <a:pt x="1637" y="1947"/>
                    <a:pt x="1637" y="1947"/>
                    <a:pt x="1637" y="1947"/>
                  </a:cubicBezTo>
                  <a:cubicBezTo>
                    <a:pt x="1645" y="1945"/>
                    <a:pt x="1645" y="1945"/>
                    <a:pt x="1645" y="1945"/>
                  </a:cubicBezTo>
                  <a:cubicBezTo>
                    <a:pt x="1778" y="1808"/>
                    <a:pt x="1778" y="1808"/>
                    <a:pt x="1778" y="1808"/>
                  </a:cubicBezTo>
                  <a:cubicBezTo>
                    <a:pt x="1777" y="1807"/>
                    <a:pt x="1776" y="1805"/>
                    <a:pt x="1775" y="1804"/>
                  </a:cubicBezTo>
                  <a:moveTo>
                    <a:pt x="1935" y="1639"/>
                  </a:moveTo>
                  <a:cubicBezTo>
                    <a:pt x="1793" y="1785"/>
                    <a:pt x="1793" y="1785"/>
                    <a:pt x="1793" y="1785"/>
                  </a:cubicBezTo>
                  <a:cubicBezTo>
                    <a:pt x="1795" y="1786"/>
                    <a:pt x="1796" y="1786"/>
                    <a:pt x="1797" y="1787"/>
                  </a:cubicBezTo>
                  <a:cubicBezTo>
                    <a:pt x="1932" y="1648"/>
                    <a:pt x="1932" y="1648"/>
                    <a:pt x="1932" y="1648"/>
                  </a:cubicBezTo>
                  <a:cubicBezTo>
                    <a:pt x="1935" y="1639"/>
                    <a:pt x="1935" y="1639"/>
                    <a:pt x="1935" y="1639"/>
                  </a:cubicBezTo>
                  <a:moveTo>
                    <a:pt x="223" y="1618"/>
                  </a:moveTo>
                  <a:cubicBezTo>
                    <a:pt x="299" y="1886"/>
                    <a:pt x="299" y="1886"/>
                    <a:pt x="299" y="1886"/>
                  </a:cubicBezTo>
                  <a:cubicBezTo>
                    <a:pt x="300" y="1885"/>
                    <a:pt x="302" y="1885"/>
                    <a:pt x="303" y="1885"/>
                  </a:cubicBezTo>
                  <a:cubicBezTo>
                    <a:pt x="227" y="1619"/>
                    <a:pt x="227" y="1619"/>
                    <a:pt x="227" y="1619"/>
                  </a:cubicBezTo>
                  <a:cubicBezTo>
                    <a:pt x="226" y="1619"/>
                    <a:pt x="224" y="1619"/>
                    <a:pt x="223" y="1618"/>
                  </a:cubicBezTo>
                  <a:moveTo>
                    <a:pt x="215" y="1574"/>
                  </a:moveTo>
                  <a:cubicBezTo>
                    <a:pt x="213" y="1575"/>
                    <a:pt x="212" y="1576"/>
                    <a:pt x="211" y="1577"/>
                  </a:cubicBezTo>
                  <a:cubicBezTo>
                    <a:pt x="211" y="1578"/>
                    <a:pt x="211" y="1578"/>
                    <a:pt x="211" y="1578"/>
                  </a:cubicBezTo>
                  <a:cubicBezTo>
                    <a:pt x="211" y="1578"/>
                    <a:pt x="211" y="1578"/>
                    <a:pt x="211" y="1578"/>
                  </a:cubicBezTo>
                  <a:cubicBezTo>
                    <a:pt x="212" y="1577"/>
                    <a:pt x="213" y="1575"/>
                    <a:pt x="215" y="1575"/>
                  </a:cubicBezTo>
                  <a:cubicBezTo>
                    <a:pt x="215" y="1574"/>
                    <a:pt x="215" y="1574"/>
                    <a:pt x="215" y="1574"/>
                  </a:cubicBezTo>
                  <a:moveTo>
                    <a:pt x="208" y="1552"/>
                  </a:moveTo>
                  <a:cubicBezTo>
                    <a:pt x="206" y="1559"/>
                    <a:pt x="206" y="1559"/>
                    <a:pt x="206" y="1559"/>
                  </a:cubicBezTo>
                  <a:cubicBezTo>
                    <a:pt x="209" y="1572"/>
                    <a:pt x="209" y="1572"/>
                    <a:pt x="209" y="1572"/>
                  </a:cubicBezTo>
                  <a:cubicBezTo>
                    <a:pt x="211" y="1572"/>
                    <a:pt x="212" y="1571"/>
                    <a:pt x="213" y="1570"/>
                  </a:cubicBezTo>
                  <a:cubicBezTo>
                    <a:pt x="208" y="1552"/>
                    <a:pt x="208" y="1552"/>
                    <a:pt x="208" y="1552"/>
                  </a:cubicBezTo>
                  <a:moveTo>
                    <a:pt x="2176" y="1390"/>
                  </a:moveTo>
                  <a:cubicBezTo>
                    <a:pt x="1982" y="1590"/>
                    <a:pt x="1982" y="1590"/>
                    <a:pt x="1982" y="1590"/>
                  </a:cubicBezTo>
                  <a:cubicBezTo>
                    <a:pt x="1976" y="1597"/>
                    <a:pt x="1976" y="1597"/>
                    <a:pt x="1976" y="1597"/>
                  </a:cubicBezTo>
                  <a:cubicBezTo>
                    <a:pt x="1941" y="1632"/>
                    <a:pt x="1941" y="1632"/>
                    <a:pt x="1941" y="1632"/>
                  </a:cubicBezTo>
                  <a:cubicBezTo>
                    <a:pt x="1939" y="1641"/>
                    <a:pt x="1939" y="1641"/>
                    <a:pt x="1939" y="1641"/>
                  </a:cubicBezTo>
                  <a:cubicBezTo>
                    <a:pt x="1973" y="1606"/>
                    <a:pt x="1973" y="1606"/>
                    <a:pt x="1973" y="1606"/>
                  </a:cubicBezTo>
                  <a:cubicBezTo>
                    <a:pt x="1979" y="1599"/>
                    <a:pt x="1979" y="1599"/>
                    <a:pt x="1979" y="1599"/>
                  </a:cubicBezTo>
                  <a:cubicBezTo>
                    <a:pt x="2167" y="1405"/>
                    <a:pt x="2167" y="1405"/>
                    <a:pt x="2167" y="1405"/>
                  </a:cubicBezTo>
                  <a:cubicBezTo>
                    <a:pt x="2176" y="1390"/>
                    <a:pt x="2176" y="1390"/>
                    <a:pt x="2176" y="1390"/>
                  </a:cubicBezTo>
                  <a:moveTo>
                    <a:pt x="2192" y="1373"/>
                  </a:moveTo>
                  <a:cubicBezTo>
                    <a:pt x="2188" y="1378"/>
                    <a:pt x="2188" y="1378"/>
                    <a:pt x="2188" y="1378"/>
                  </a:cubicBezTo>
                  <a:cubicBezTo>
                    <a:pt x="2179" y="1393"/>
                    <a:pt x="2179" y="1393"/>
                    <a:pt x="2179" y="1393"/>
                  </a:cubicBezTo>
                  <a:cubicBezTo>
                    <a:pt x="2197" y="1375"/>
                    <a:pt x="2197" y="1375"/>
                    <a:pt x="2197" y="1375"/>
                  </a:cubicBezTo>
                  <a:cubicBezTo>
                    <a:pt x="2195" y="1374"/>
                    <a:pt x="2194" y="1374"/>
                    <a:pt x="2192" y="1373"/>
                  </a:cubicBezTo>
                  <a:moveTo>
                    <a:pt x="127" y="1269"/>
                  </a:moveTo>
                  <a:cubicBezTo>
                    <a:pt x="123" y="1271"/>
                    <a:pt x="123" y="1271"/>
                    <a:pt x="123" y="1271"/>
                  </a:cubicBezTo>
                  <a:cubicBezTo>
                    <a:pt x="204" y="1552"/>
                    <a:pt x="204" y="1552"/>
                    <a:pt x="204" y="1552"/>
                  </a:cubicBezTo>
                  <a:cubicBezTo>
                    <a:pt x="206" y="1545"/>
                    <a:pt x="206" y="1545"/>
                    <a:pt x="206" y="1545"/>
                  </a:cubicBezTo>
                  <a:cubicBezTo>
                    <a:pt x="127" y="1269"/>
                    <a:pt x="127" y="1269"/>
                    <a:pt x="127" y="1269"/>
                  </a:cubicBezTo>
                  <a:moveTo>
                    <a:pt x="119" y="1241"/>
                  </a:moveTo>
                  <a:cubicBezTo>
                    <a:pt x="115" y="1243"/>
                    <a:pt x="115" y="1243"/>
                    <a:pt x="115" y="1243"/>
                  </a:cubicBezTo>
                  <a:cubicBezTo>
                    <a:pt x="122" y="1267"/>
                    <a:pt x="122" y="1267"/>
                    <a:pt x="122" y="1267"/>
                  </a:cubicBezTo>
                  <a:cubicBezTo>
                    <a:pt x="126" y="1264"/>
                    <a:pt x="126" y="1264"/>
                    <a:pt x="126" y="1264"/>
                  </a:cubicBezTo>
                  <a:cubicBezTo>
                    <a:pt x="119" y="1241"/>
                    <a:pt x="119" y="1241"/>
                    <a:pt x="119" y="1241"/>
                  </a:cubicBezTo>
                  <a:moveTo>
                    <a:pt x="72" y="1090"/>
                  </a:moveTo>
                  <a:cubicBezTo>
                    <a:pt x="74" y="1098"/>
                    <a:pt x="74" y="1098"/>
                    <a:pt x="74" y="1098"/>
                  </a:cubicBezTo>
                  <a:cubicBezTo>
                    <a:pt x="114" y="1239"/>
                    <a:pt x="114" y="1239"/>
                    <a:pt x="114" y="1239"/>
                  </a:cubicBezTo>
                  <a:cubicBezTo>
                    <a:pt x="118" y="1236"/>
                    <a:pt x="118" y="1236"/>
                    <a:pt x="118" y="1236"/>
                  </a:cubicBezTo>
                  <a:cubicBezTo>
                    <a:pt x="77" y="1093"/>
                    <a:pt x="77" y="1093"/>
                    <a:pt x="77" y="1093"/>
                  </a:cubicBezTo>
                  <a:cubicBezTo>
                    <a:pt x="73" y="1092"/>
                    <a:pt x="73" y="1092"/>
                    <a:pt x="73" y="1092"/>
                  </a:cubicBezTo>
                  <a:cubicBezTo>
                    <a:pt x="74" y="1091"/>
                    <a:pt x="74" y="1091"/>
                    <a:pt x="74" y="1091"/>
                  </a:cubicBezTo>
                  <a:cubicBezTo>
                    <a:pt x="73" y="1091"/>
                    <a:pt x="72" y="1090"/>
                    <a:pt x="72" y="1090"/>
                  </a:cubicBezTo>
                  <a:moveTo>
                    <a:pt x="2111" y="1041"/>
                  </a:moveTo>
                  <a:cubicBezTo>
                    <a:pt x="2109" y="1048"/>
                    <a:pt x="2109" y="1048"/>
                    <a:pt x="2109" y="1048"/>
                  </a:cubicBezTo>
                  <a:cubicBezTo>
                    <a:pt x="2121" y="1091"/>
                    <a:pt x="2121" y="1091"/>
                    <a:pt x="2121" y="1091"/>
                  </a:cubicBezTo>
                  <a:cubicBezTo>
                    <a:pt x="2123" y="1098"/>
                    <a:pt x="2123" y="1098"/>
                    <a:pt x="2123" y="1098"/>
                  </a:cubicBezTo>
                  <a:cubicBezTo>
                    <a:pt x="2189" y="1329"/>
                    <a:pt x="2189" y="1329"/>
                    <a:pt x="2189" y="1329"/>
                  </a:cubicBezTo>
                  <a:cubicBezTo>
                    <a:pt x="2190" y="1328"/>
                    <a:pt x="2191" y="1327"/>
                    <a:pt x="2193" y="1327"/>
                  </a:cubicBezTo>
                  <a:cubicBezTo>
                    <a:pt x="2125" y="1091"/>
                    <a:pt x="2125" y="1091"/>
                    <a:pt x="2125" y="1091"/>
                  </a:cubicBezTo>
                  <a:cubicBezTo>
                    <a:pt x="2123" y="1083"/>
                    <a:pt x="2123" y="1083"/>
                    <a:pt x="2123" y="1083"/>
                  </a:cubicBezTo>
                  <a:cubicBezTo>
                    <a:pt x="2111" y="1041"/>
                    <a:pt x="2111" y="1041"/>
                    <a:pt x="2111" y="1041"/>
                  </a:cubicBezTo>
                  <a:moveTo>
                    <a:pt x="62" y="1040"/>
                  </a:moveTo>
                  <a:cubicBezTo>
                    <a:pt x="60" y="1046"/>
                    <a:pt x="60" y="1046"/>
                    <a:pt x="60" y="1046"/>
                  </a:cubicBezTo>
                  <a:cubicBezTo>
                    <a:pt x="61" y="1045"/>
                    <a:pt x="62" y="1044"/>
                    <a:pt x="63" y="1044"/>
                  </a:cubicBezTo>
                  <a:cubicBezTo>
                    <a:pt x="62" y="1040"/>
                    <a:pt x="62" y="1040"/>
                    <a:pt x="62" y="1040"/>
                  </a:cubicBezTo>
                  <a:moveTo>
                    <a:pt x="2063" y="874"/>
                  </a:moveTo>
                  <a:cubicBezTo>
                    <a:pt x="2059" y="876"/>
                    <a:pt x="2059" y="876"/>
                    <a:pt x="2059" y="876"/>
                  </a:cubicBezTo>
                  <a:cubicBezTo>
                    <a:pt x="2106" y="1041"/>
                    <a:pt x="2106" y="1041"/>
                    <a:pt x="2106" y="1041"/>
                  </a:cubicBezTo>
                  <a:cubicBezTo>
                    <a:pt x="2109" y="1033"/>
                    <a:pt x="2109" y="1033"/>
                    <a:pt x="2109" y="1033"/>
                  </a:cubicBezTo>
                  <a:cubicBezTo>
                    <a:pt x="2063" y="874"/>
                    <a:pt x="2063" y="874"/>
                    <a:pt x="2063" y="874"/>
                  </a:cubicBezTo>
                  <a:moveTo>
                    <a:pt x="2057" y="851"/>
                  </a:moveTo>
                  <a:cubicBezTo>
                    <a:pt x="2053" y="853"/>
                    <a:pt x="2053" y="853"/>
                    <a:pt x="2053" y="853"/>
                  </a:cubicBezTo>
                  <a:cubicBezTo>
                    <a:pt x="2058" y="872"/>
                    <a:pt x="2058" y="872"/>
                    <a:pt x="2058" y="872"/>
                  </a:cubicBezTo>
                  <a:cubicBezTo>
                    <a:pt x="2062" y="870"/>
                    <a:pt x="2062" y="870"/>
                    <a:pt x="2062" y="870"/>
                  </a:cubicBezTo>
                  <a:cubicBezTo>
                    <a:pt x="2057" y="851"/>
                    <a:pt x="2057" y="851"/>
                    <a:pt x="2057" y="851"/>
                  </a:cubicBezTo>
                  <a:moveTo>
                    <a:pt x="5" y="839"/>
                  </a:moveTo>
                  <a:cubicBezTo>
                    <a:pt x="3" y="840"/>
                    <a:pt x="2" y="840"/>
                    <a:pt x="0" y="840"/>
                  </a:cubicBezTo>
                  <a:cubicBezTo>
                    <a:pt x="57" y="1040"/>
                    <a:pt x="57" y="1040"/>
                    <a:pt x="57" y="1040"/>
                  </a:cubicBezTo>
                  <a:cubicBezTo>
                    <a:pt x="60" y="1032"/>
                    <a:pt x="60" y="1032"/>
                    <a:pt x="60" y="1032"/>
                  </a:cubicBezTo>
                  <a:cubicBezTo>
                    <a:pt x="5" y="839"/>
                    <a:pt x="5" y="839"/>
                    <a:pt x="5" y="839"/>
                  </a:cubicBezTo>
                  <a:moveTo>
                    <a:pt x="177" y="623"/>
                  </a:moveTo>
                  <a:cubicBezTo>
                    <a:pt x="12" y="793"/>
                    <a:pt x="12" y="793"/>
                    <a:pt x="12" y="793"/>
                  </a:cubicBezTo>
                  <a:cubicBezTo>
                    <a:pt x="18" y="793"/>
                    <a:pt x="18" y="793"/>
                    <a:pt x="18" y="793"/>
                  </a:cubicBezTo>
                  <a:cubicBezTo>
                    <a:pt x="174" y="632"/>
                    <a:pt x="174" y="632"/>
                    <a:pt x="174" y="632"/>
                  </a:cubicBezTo>
                  <a:cubicBezTo>
                    <a:pt x="177" y="623"/>
                    <a:pt x="177" y="623"/>
                    <a:pt x="177" y="623"/>
                  </a:cubicBezTo>
                  <a:moveTo>
                    <a:pt x="1981" y="598"/>
                  </a:moveTo>
                  <a:cubicBezTo>
                    <a:pt x="1981" y="598"/>
                    <a:pt x="1980" y="599"/>
                    <a:pt x="1980" y="599"/>
                  </a:cubicBezTo>
                  <a:cubicBezTo>
                    <a:pt x="2051" y="849"/>
                    <a:pt x="2051" y="849"/>
                    <a:pt x="2051" y="849"/>
                  </a:cubicBezTo>
                  <a:cubicBezTo>
                    <a:pt x="2056" y="847"/>
                    <a:pt x="2056" y="847"/>
                    <a:pt x="2056" y="847"/>
                  </a:cubicBezTo>
                  <a:cubicBezTo>
                    <a:pt x="1986" y="603"/>
                    <a:pt x="1986" y="603"/>
                    <a:pt x="1986" y="603"/>
                  </a:cubicBezTo>
                  <a:cubicBezTo>
                    <a:pt x="1981" y="598"/>
                    <a:pt x="1981" y="598"/>
                    <a:pt x="1981" y="598"/>
                  </a:cubicBezTo>
                  <a:moveTo>
                    <a:pt x="203" y="595"/>
                  </a:moveTo>
                  <a:cubicBezTo>
                    <a:pt x="183" y="616"/>
                    <a:pt x="183" y="616"/>
                    <a:pt x="183" y="616"/>
                  </a:cubicBezTo>
                  <a:cubicBezTo>
                    <a:pt x="181" y="625"/>
                    <a:pt x="181" y="625"/>
                    <a:pt x="181" y="625"/>
                  </a:cubicBezTo>
                  <a:cubicBezTo>
                    <a:pt x="206" y="598"/>
                    <a:pt x="206" y="598"/>
                    <a:pt x="206" y="598"/>
                  </a:cubicBezTo>
                  <a:cubicBezTo>
                    <a:pt x="205" y="598"/>
                    <a:pt x="204" y="596"/>
                    <a:pt x="203" y="595"/>
                  </a:cubicBezTo>
                  <a:moveTo>
                    <a:pt x="272" y="530"/>
                  </a:moveTo>
                  <a:cubicBezTo>
                    <a:pt x="236" y="568"/>
                    <a:pt x="236" y="568"/>
                    <a:pt x="236" y="568"/>
                  </a:cubicBezTo>
                  <a:cubicBezTo>
                    <a:pt x="236" y="568"/>
                    <a:pt x="236" y="568"/>
                    <a:pt x="236" y="568"/>
                  </a:cubicBezTo>
                  <a:cubicBezTo>
                    <a:pt x="272" y="530"/>
                    <a:pt x="272" y="530"/>
                    <a:pt x="272" y="530"/>
                  </a:cubicBezTo>
                  <a:moveTo>
                    <a:pt x="295" y="501"/>
                  </a:moveTo>
                  <a:cubicBezTo>
                    <a:pt x="256" y="541"/>
                    <a:pt x="256" y="541"/>
                    <a:pt x="256" y="541"/>
                  </a:cubicBezTo>
                  <a:cubicBezTo>
                    <a:pt x="295" y="501"/>
                    <a:pt x="295" y="501"/>
                    <a:pt x="295" y="501"/>
                  </a:cubicBezTo>
                  <a:cubicBezTo>
                    <a:pt x="295" y="501"/>
                    <a:pt x="295" y="501"/>
                    <a:pt x="295" y="501"/>
                  </a:cubicBezTo>
                  <a:moveTo>
                    <a:pt x="317" y="478"/>
                  </a:moveTo>
                  <a:cubicBezTo>
                    <a:pt x="299" y="496"/>
                    <a:pt x="299" y="496"/>
                    <a:pt x="299" y="496"/>
                  </a:cubicBezTo>
                  <a:cubicBezTo>
                    <a:pt x="299" y="496"/>
                    <a:pt x="299" y="496"/>
                    <a:pt x="299" y="496"/>
                  </a:cubicBezTo>
                  <a:cubicBezTo>
                    <a:pt x="317" y="478"/>
                    <a:pt x="317" y="478"/>
                    <a:pt x="317" y="478"/>
                  </a:cubicBezTo>
                  <a:cubicBezTo>
                    <a:pt x="317" y="478"/>
                    <a:pt x="317" y="478"/>
                    <a:pt x="317" y="478"/>
                  </a:cubicBezTo>
                  <a:moveTo>
                    <a:pt x="434" y="357"/>
                  </a:moveTo>
                  <a:cubicBezTo>
                    <a:pt x="321" y="474"/>
                    <a:pt x="321" y="474"/>
                    <a:pt x="321" y="474"/>
                  </a:cubicBezTo>
                  <a:cubicBezTo>
                    <a:pt x="321" y="474"/>
                    <a:pt x="321" y="474"/>
                    <a:pt x="321" y="474"/>
                  </a:cubicBezTo>
                  <a:cubicBezTo>
                    <a:pt x="434" y="357"/>
                    <a:pt x="434" y="357"/>
                    <a:pt x="434" y="357"/>
                  </a:cubicBezTo>
                  <a:cubicBezTo>
                    <a:pt x="434" y="357"/>
                    <a:pt x="434" y="357"/>
                    <a:pt x="434" y="357"/>
                  </a:cubicBezTo>
                  <a:moveTo>
                    <a:pt x="1902" y="325"/>
                  </a:moveTo>
                  <a:cubicBezTo>
                    <a:pt x="1971" y="565"/>
                    <a:pt x="1971" y="565"/>
                    <a:pt x="1971" y="565"/>
                  </a:cubicBezTo>
                  <a:cubicBezTo>
                    <a:pt x="1972" y="565"/>
                    <a:pt x="1973" y="564"/>
                    <a:pt x="1975" y="564"/>
                  </a:cubicBezTo>
                  <a:cubicBezTo>
                    <a:pt x="1911" y="341"/>
                    <a:pt x="1911" y="341"/>
                    <a:pt x="1911" y="341"/>
                  </a:cubicBezTo>
                  <a:cubicBezTo>
                    <a:pt x="1902" y="325"/>
                    <a:pt x="1902" y="325"/>
                    <a:pt x="1902" y="325"/>
                  </a:cubicBezTo>
                  <a:moveTo>
                    <a:pt x="1898" y="295"/>
                  </a:moveTo>
                  <a:cubicBezTo>
                    <a:pt x="1896" y="295"/>
                    <a:pt x="1895" y="296"/>
                    <a:pt x="1894" y="296"/>
                  </a:cubicBezTo>
                  <a:cubicBezTo>
                    <a:pt x="1897" y="308"/>
                    <a:pt x="1897" y="308"/>
                    <a:pt x="1897" y="308"/>
                  </a:cubicBezTo>
                  <a:cubicBezTo>
                    <a:pt x="1906" y="324"/>
                    <a:pt x="1906" y="324"/>
                    <a:pt x="1906" y="324"/>
                  </a:cubicBezTo>
                  <a:cubicBezTo>
                    <a:pt x="1898" y="295"/>
                    <a:pt x="1898" y="295"/>
                    <a:pt x="1898" y="295"/>
                  </a:cubicBezTo>
                  <a:moveTo>
                    <a:pt x="1863" y="264"/>
                  </a:moveTo>
                  <a:cubicBezTo>
                    <a:pt x="1860" y="268"/>
                    <a:pt x="1860" y="268"/>
                    <a:pt x="1860" y="268"/>
                  </a:cubicBezTo>
                  <a:cubicBezTo>
                    <a:pt x="1863" y="268"/>
                    <a:pt x="1863" y="268"/>
                    <a:pt x="1863" y="268"/>
                  </a:cubicBezTo>
                  <a:cubicBezTo>
                    <a:pt x="1863" y="267"/>
                    <a:pt x="1863" y="265"/>
                    <a:pt x="1864" y="264"/>
                  </a:cubicBezTo>
                  <a:cubicBezTo>
                    <a:pt x="1863" y="264"/>
                    <a:pt x="1863" y="264"/>
                    <a:pt x="1863" y="264"/>
                  </a:cubicBezTo>
                  <a:moveTo>
                    <a:pt x="559" y="228"/>
                  </a:moveTo>
                  <a:cubicBezTo>
                    <a:pt x="437" y="354"/>
                    <a:pt x="437" y="354"/>
                    <a:pt x="437" y="354"/>
                  </a:cubicBezTo>
                  <a:cubicBezTo>
                    <a:pt x="437" y="354"/>
                    <a:pt x="437" y="354"/>
                    <a:pt x="437" y="354"/>
                  </a:cubicBezTo>
                  <a:cubicBezTo>
                    <a:pt x="559" y="228"/>
                    <a:pt x="559" y="228"/>
                    <a:pt x="559" y="228"/>
                  </a:cubicBezTo>
                  <a:cubicBezTo>
                    <a:pt x="559" y="228"/>
                    <a:pt x="559" y="228"/>
                    <a:pt x="559" y="228"/>
                  </a:cubicBezTo>
                  <a:moveTo>
                    <a:pt x="1601" y="198"/>
                  </a:moveTo>
                  <a:cubicBezTo>
                    <a:pt x="1607" y="204"/>
                    <a:pt x="1607" y="204"/>
                    <a:pt x="1607" y="204"/>
                  </a:cubicBezTo>
                  <a:cubicBezTo>
                    <a:pt x="1610" y="205"/>
                    <a:pt x="1610" y="205"/>
                    <a:pt x="1610" y="205"/>
                  </a:cubicBezTo>
                  <a:cubicBezTo>
                    <a:pt x="1618" y="207"/>
                    <a:pt x="1618" y="207"/>
                    <a:pt x="1618" y="207"/>
                  </a:cubicBezTo>
                  <a:cubicBezTo>
                    <a:pt x="1856" y="267"/>
                    <a:pt x="1856" y="267"/>
                    <a:pt x="1856" y="267"/>
                  </a:cubicBezTo>
                  <a:cubicBezTo>
                    <a:pt x="1858" y="263"/>
                    <a:pt x="1858" y="263"/>
                    <a:pt x="1858" y="263"/>
                  </a:cubicBezTo>
                  <a:cubicBezTo>
                    <a:pt x="1612" y="201"/>
                    <a:pt x="1612" y="201"/>
                    <a:pt x="1612" y="201"/>
                  </a:cubicBezTo>
                  <a:cubicBezTo>
                    <a:pt x="1604" y="199"/>
                    <a:pt x="1604" y="199"/>
                    <a:pt x="1604" y="199"/>
                  </a:cubicBezTo>
                  <a:cubicBezTo>
                    <a:pt x="1601" y="198"/>
                    <a:pt x="1601" y="198"/>
                    <a:pt x="1601" y="198"/>
                  </a:cubicBezTo>
                  <a:moveTo>
                    <a:pt x="616" y="176"/>
                  </a:moveTo>
                  <a:cubicBezTo>
                    <a:pt x="608" y="178"/>
                    <a:pt x="608" y="178"/>
                    <a:pt x="608" y="178"/>
                  </a:cubicBezTo>
                  <a:cubicBezTo>
                    <a:pt x="594" y="192"/>
                    <a:pt x="594" y="192"/>
                    <a:pt x="594" y="192"/>
                  </a:cubicBezTo>
                  <a:cubicBezTo>
                    <a:pt x="595" y="193"/>
                    <a:pt x="596" y="194"/>
                    <a:pt x="597" y="195"/>
                  </a:cubicBezTo>
                  <a:cubicBezTo>
                    <a:pt x="616" y="176"/>
                    <a:pt x="616" y="176"/>
                    <a:pt x="616" y="176"/>
                  </a:cubicBezTo>
                  <a:moveTo>
                    <a:pt x="1391" y="146"/>
                  </a:moveTo>
                  <a:cubicBezTo>
                    <a:pt x="1391" y="150"/>
                    <a:pt x="1391" y="150"/>
                    <a:pt x="1391" y="150"/>
                  </a:cubicBezTo>
                  <a:cubicBezTo>
                    <a:pt x="1598" y="202"/>
                    <a:pt x="1598" y="202"/>
                    <a:pt x="1598" y="202"/>
                  </a:cubicBezTo>
                  <a:cubicBezTo>
                    <a:pt x="1593" y="196"/>
                    <a:pt x="1593" y="196"/>
                    <a:pt x="1593" y="196"/>
                  </a:cubicBezTo>
                  <a:cubicBezTo>
                    <a:pt x="1391" y="146"/>
                    <a:pt x="1391" y="146"/>
                    <a:pt x="1391" y="146"/>
                  </a:cubicBezTo>
                  <a:moveTo>
                    <a:pt x="1366" y="140"/>
                  </a:moveTo>
                  <a:cubicBezTo>
                    <a:pt x="1365" y="144"/>
                    <a:pt x="1365" y="144"/>
                    <a:pt x="1365" y="144"/>
                  </a:cubicBezTo>
                  <a:cubicBezTo>
                    <a:pt x="1387" y="149"/>
                    <a:pt x="1387" y="149"/>
                    <a:pt x="1387" y="149"/>
                  </a:cubicBezTo>
                  <a:cubicBezTo>
                    <a:pt x="1387" y="145"/>
                    <a:pt x="1387" y="145"/>
                    <a:pt x="1387" y="145"/>
                  </a:cubicBezTo>
                  <a:cubicBezTo>
                    <a:pt x="1366" y="140"/>
                    <a:pt x="1366" y="140"/>
                    <a:pt x="1366" y="140"/>
                  </a:cubicBezTo>
                  <a:moveTo>
                    <a:pt x="1310" y="125"/>
                  </a:moveTo>
                  <a:cubicBezTo>
                    <a:pt x="1307" y="129"/>
                    <a:pt x="1307" y="129"/>
                    <a:pt x="1307" y="129"/>
                  </a:cubicBezTo>
                  <a:cubicBezTo>
                    <a:pt x="1361" y="143"/>
                    <a:pt x="1361" y="143"/>
                    <a:pt x="1361" y="143"/>
                  </a:cubicBezTo>
                  <a:cubicBezTo>
                    <a:pt x="1362" y="138"/>
                    <a:pt x="1362" y="138"/>
                    <a:pt x="1362" y="138"/>
                  </a:cubicBezTo>
                  <a:cubicBezTo>
                    <a:pt x="1310" y="125"/>
                    <a:pt x="1310" y="125"/>
                    <a:pt x="1310" y="125"/>
                  </a:cubicBezTo>
                  <a:moveTo>
                    <a:pt x="1279" y="118"/>
                  </a:moveTo>
                  <a:cubicBezTo>
                    <a:pt x="1276" y="121"/>
                    <a:pt x="1276" y="121"/>
                    <a:pt x="1276" y="121"/>
                  </a:cubicBezTo>
                  <a:cubicBezTo>
                    <a:pt x="1302" y="128"/>
                    <a:pt x="1302" y="128"/>
                    <a:pt x="1302" y="128"/>
                  </a:cubicBezTo>
                  <a:cubicBezTo>
                    <a:pt x="1305" y="124"/>
                    <a:pt x="1305" y="124"/>
                    <a:pt x="1305" y="124"/>
                  </a:cubicBezTo>
                  <a:cubicBezTo>
                    <a:pt x="1279" y="118"/>
                    <a:pt x="1279" y="118"/>
                    <a:pt x="1279" y="118"/>
                  </a:cubicBezTo>
                  <a:moveTo>
                    <a:pt x="1124" y="79"/>
                  </a:moveTo>
                  <a:cubicBezTo>
                    <a:pt x="1124" y="80"/>
                    <a:pt x="1123" y="82"/>
                    <a:pt x="1122" y="83"/>
                  </a:cubicBezTo>
                  <a:cubicBezTo>
                    <a:pt x="1271" y="120"/>
                    <a:pt x="1271" y="120"/>
                    <a:pt x="1271" y="120"/>
                  </a:cubicBezTo>
                  <a:cubicBezTo>
                    <a:pt x="1274" y="117"/>
                    <a:pt x="1274" y="117"/>
                    <a:pt x="1274" y="117"/>
                  </a:cubicBezTo>
                  <a:cubicBezTo>
                    <a:pt x="1124" y="79"/>
                    <a:pt x="1124" y="79"/>
                    <a:pt x="1124" y="79"/>
                  </a:cubicBezTo>
                  <a:moveTo>
                    <a:pt x="1064" y="64"/>
                  </a:moveTo>
                  <a:cubicBezTo>
                    <a:pt x="1055" y="66"/>
                    <a:pt x="1055" y="66"/>
                    <a:pt x="1055" y="66"/>
                  </a:cubicBezTo>
                  <a:cubicBezTo>
                    <a:pt x="1075" y="71"/>
                    <a:pt x="1075" y="71"/>
                    <a:pt x="1075" y="71"/>
                  </a:cubicBezTo>
                  <a:cubicBezTo>
                    <a:pt x="1075" y="70"/>
                    <a:pt x="1075" y="68"/>
                    <a:pt x="1075" y="67"/>
                  </a:cubicBezTo>
                  <a:cubicBezTo>
                    <a:pt x="1064" y="64"/>
                    <a:pt x="1064" y="64"/>
                    <a:pt x="1064" y="64"/>
                  </a:cubicBezTo>
                  <a:moveTo>
                    <a:pt x="737" y="44"/>
                  </a:moveTo>
                  <a:cubicBezTo>
                    <a:pt x="613" y="172"/>
                    <a:pt x="613" y="172"/>
                    <a:pt x="613" y="172"/>
                  </a:cubicBezTo>
                  <a:cubicBezTo>
                    <a:pt x="621" y="170"/>
                    <a:pt x="621" y="170"/>
                    <a:pt x="621" y="170"/>
                  </a:cubicBezTo>
                  <a:cubicBezTo>
                    <a:pt x="734" y="54"/>
                    <a:pt x="734" y="54"/>
                    <a:pt x="734" y="54"/>
                  </a:cubicBezTo>
                  <a:cubicBezTo>
                    <a:pt x="737" y="44"/>
                    <a:pt x="737" y="44"/>
                    <a:pt x="737" y="44"/>
                  </a:cubicBezTo>
                  <a:moveTo>
                    <a:pt x="765" y="15"/>
                  </a:moveTo>
                  <a:cubicBezTo>
                    <a:pt x="745" y="36"/>
                    <a:pt x="745" y="36"/>
                    <a:pt x="745" y="36"/>
                  </a:cubicBezTo>
                  <a:cubicBezTo>
                    <a:pt x="741" y="46"/>
                    <a:pt x="741" y="46"/>
                    <a:pt x="741" y="46"/>
                  </a:cubicBezTo>
                  <a:cubicBezTo>
                    <a:pt x="766" y="20"/>
                    <a:pt x="766" y="20"/>
                    <a:pt x="766" y="20"/>
                  </a:cubicBezTo>
                  <a:cubicBezTo>
                    <a:pt x="766" y="19"/>
                    <a:pt x="765" y="17"/>
                    <a:pt x="765" y="15"/>
                  </a:cubicBezTo>
                  <a:moveTo>
                    <a:pt x="769" y="13"/>
                  </a:moveTo>
                  <a:cubicBezTo>
                    <a:pt x="769" y="14"/>
                    <a:pt x="769" y="15"/>
                    <a:pt x="770" y="17"/>
                  </a:cubicBezTo>
                  <a:cubicBezTo>
                    <a:pt x="771" y="15"/>
                    <a:pt x="771" y="15"/>
                    <a:pt x="771" y="15"/>
                  </a:cubicBezTo>
                  <a:cubicBezTo>
                    <a:pt x="770" y="15"/>
                    <a:pt x="770" y="14"/>
                    <a:pt x="769" y="13"/>
                  </a:cubicBezTo>
                  <a:moveTo>
                    <a:pt x="810" y="0"/>
                  </a:moveTo>
                  <a:cubicBezTo>
                    <a:pt x="810" y="2"/>
                    <a:pt x="810" y="3"/>
                    <a:pt x="809" y="5"/>
                  </a:cubicBezTo>
                  <a:cubicBezTo>
                    <a:pt x="1046" y="64"/>
                    <a:pt x="1046" y="64"/>
                    <a:pt x="1046" y="64"/>
                  </a:cubicBezTo>
                  <a:cubicBezTo>
                    <a:pt x="1055" y="62"/>
                    <a:pt x="1055" y="62"/>
                    <a:pt x="1055" y="62"/>
                  </a:cubicBezTo>
                  <a:cubicBezTo>
                    <a:pt x="810" y="0"/>
                    <a:pt x="810" y="0"/>
                    <a:pt x="81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551"/>
            <p:cNvSpPr>
              <a:spLocks noEditPoints="1"/>
            </p:cNvSpPr>
            <p:nvPr/>
          </p:nvSpPr>
          <p:spPr bwMode="auto">
            <a:xfrm>
              <a:off x="1379283" y="1878711"/>
              <a:ext cx="555625" cy="523875"/>
            </a:xfrm>
            <a:custGeom>
              <a:avLst/>
              <a:gdLst>
                <a:gd name="T0" fmla="*/ 546 w 548"/>
                <a:gd name="T1" fmla="*/ 507 h 516"/>
                <a:gd name="T2" fmla="*/ 542 w 548"/>
                <a:gd name="T3" fmla="*/ 511 h 516"/>
                <a:gd name="T4" fmla="*/ 544 w 548"/>
                <a:gd name="T5" fmla="*/ 516 h 516"/>
                <a:gd name="T6" fmla="*/ 548 w 548"/>
                <a:gd name="T7" fmla="*/ 515 h 516"/>
                <a:gd name="T8" fmla="*/ 546 w 548"/>
                <a:gd name="T9" fmla="*/ 507 h 516"/>
                <a:gd name="T10" fmla="*/ 468 w 548"/>
                <a:gd name="T11" fmla="*/ 303 h 516"/>
                <a:gd name="T12" fmla="*/ 541 w 548"/>
                <a:gd name="T13" fmla="*/ 506 h 516"/>
                <a:gd name="T14" fmla="*/ 544 w 548"/>
                <a:gd name="T15" fmla="*/ 502 h 516"/>
                <a:gd name="T16" fmla="*/ 475 w 548"/>
                <a:gd name="T17" fmla="*/ 307 h 516"/>
                <a:gd name="T18" fmla="*/ 468 w 548"/>
                <a:gd name="T19" fmla="*/ 303 h 516"/>
                <a:gd name="T20" fmla="*/ 62 w 548"/>
                <a:gd name="T21" fmla="*/ 273 h 516"/>
                <a:gd name="T22" fmla="*/ 23 w 548"/>
                <a:gd name="T23" fmla="*/ 313 h 516"/>
                <a:gd name="T24" fmla="*/ 0 w 548"/>
                <a:gd name="T25" fmla="*/ 337 h 516"/>
                <a:gd name="T26" fmla="*/ 3 w 548"/>
                <a:gd name="T27" fmla="*/ 340 h 516"/>
                <a:gd name="T28" fmla="*/ 39 w 548"/>
                <a:gd name="T29" fmla="*/ 302 h 516"/>
                <a:gd name="T30" fmla="*/ 62 w 548"/>
                <a:gd name="T31" fmla="*/ 279 h 516"/>
                <a:gd name="T32" fmla="*/ 62 w 548"/>
                <a:gd name="T33" fmla="*/ 273 h 516"/>
                <a:gd name="T34" fmla="*/ 84 w 548"/>
                <a:gd name="T35" fmla="*/ 250 h 516"/>
                <a:gd name="T36" fmla="*/ 66 w 548"/>
                <a:gd name="T37" fmla="*/ 268 h 516"/>
                <a:gd name="T38" fmla="*/ 66 w 548"/>
                <a:gd name="T39" fmla="*/ 274 h 516"/>
                <a:gd name="T40" fmla="*/ 84 w 548"/>
                <a:gd name="T41" fmla="*/ 256 h 516"/>
                <a:gd name="T42" fmla="*/ 84 w 548"/>
                <a:gd name="T43" fmla="*/ 250 h 516"/>
                <a:gd name="T44" fmla="*/ 419 w 548"/>
                <a:gd name="T45" fmla="*/ 153 h 516"/>
                <a:gd name="T46" fmla="*/ 417 w 548"/>
                <a:gd name="T47" fmla="*/ 159 h 516"/>
                <a:gd name="T48" fmla="*/ 466 w 548"/>
                <a:gd name="T49" fmla="*/ 296 h 516"/>
                <a:gd name="T50" fmla="*/ 472 w 548"/>
                <a:gd name="T51" fmla="*/ 300 h 516"/>
                <a:gd name="T52" fmla="*/ 419 w 548"/>
                <a:gd name="T53" fmla="*/ 153 h 516"/>
                <a:gd name="T54" fmla="*/ 201 w 548"/>
                <a:gd name="T55" fmla="*/ 129 h 516"/>
                <a:gd name="T56" fmla="*/ 88 w 548"/>
                <a:gd name="T57" fmla="*/ 246 h 516"/>
                <a:gd name="T58" fmla="*/ 88 w 548"/>
                <a:gd name="T59" fmla="*/ 252 h 516"/>
                <a:gd name="T60" fmla="*/ 205 w 548"/>
                <a:gd name="T61" fmla="*/ 131 h 516"/>
                <a:gd name="T62" fmla="*/ 201 w 548"/>
                <a:gd name="T63" fmla="*/ 129 h 516"/>
                <a:gd name="T64" fmla="*/ 404 w 548"/>
                <a:gd name="T65" fmla="*/ 111 h 516"/>
                <a:gd name="T66" fmla="*/ 402 w 548"/>
                <a:gd name="T67" fmla="*/ 118 h 516"/>
                <a:gd name="T68" fmla="*/ 415 w 548"/>
                <a:gd name="T69" fmla="*/ 153 h 516"/>
                <a:gd name="T70" fmla="*/ 417 w 548"/>
                <a:gd name="T71" fmla="*/ 146 h 516"/>
                <a:gd name="T72" fmla="*/ 404 w 548"/>
                <a:gd name="T73" fmla="*/ 111 h 516"/>
                <a:gd name="T74" fmla="*/ 365 w 548"/>
                <a:gd name="T75" fmla="*/ 1 h 516"/>
                <a:gd name="T76" fmla="*/ 361 w 548"/>
                <a:gd name="T77" fmla="*/ 4 h 516"/>
                <a:gd name="T78" fmla="*/ 400 w 548"/>
                <a:gd name="T79" fmla="*/ 111 h 516"/>
                <a:gd name="T80" fmla="*/ 402 w 548"/>
                <a:gd name="T81" fmla="*/ 105 h 516"/>
                <a:gd name="T82" fmla="*/ 365 w 548"/>
                <a:gd name="T83" fmla="*/ 1 h 516"/>
                <a:gd name="T84" fmla="*/ 326 w 548"/>
                <a:gd name="T85" fmla="*/ 0 h 516"/>
                <a:gd name="T86" fmla="*/ 204 w 548"/>
                <a:gd name="T87" fmla="*/ 126 h 516"/>
                <a:gd name="T88" fmla="*/ 208 w 548"/>
                <a:gd name="T89" fmla="*/ 128 h 516"/>
                <a:gd name="T90" fmla="*/ 329 w 548"/>
                <a:gd name="T91" fmla="*/ 3 h 516"/>
                <a:gd name="T92" fmla="*/ 326 w 548"/>
                <a:gd name="T9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8" h="516">
                  <a:moveTo>
                    <a:pt x="546" y="507"/>
                  </a:moveTo>
                  <a:cubicBezTo>
                    <a:pt x="542" y="511"/>
                    <a:pt x="542" y="511"/>
                    <a:pt x="542" y="511"/>
                  </a:cubicBezTo>
                  <a:cubicBezTo>
                    <a:pt x="544" y="516"/>
                    <a:pt x="544" y="516"/>
                    <a:pt x="544" y="516"/>
                  </a:cubicBezTo>
                  <a:cubicBezTo>
                    <a:pt x="546" y="515"/>
                    <a:pt x="547" y="515"/>
                    <a:pt x="548" y="515"/>
                  </a:cubicBezTo>
                  <a:cubicBezTo>
                    <a:pt x="546" y="507"/>
                    <a:pt x="546" y="507"/>
                    <a:pt x="546" y="507"/>
                  </a:cubicBezTo>
                  <a:moveTo>
                    <a:pt x="468" y="303"/>
                  </a:moveTo>
                  <a:cubicBezTo>
                    <a:pt x="541" y="506"/>
                    <a:pt x="541" y="506"/>
                    <a:pt x="541" y="506"/>
                  </a:cubicBezTo>
                  <a:cubicBezTo>
                    <a:pt x="544" y="502"/>
                    <a:pt x="544" y="502"/>
                    <a:pt x="544" y="502"/>
                  </a:cubicBezTo>
                  <a:cubicBezTo>
                    <a:pt x="475" y="307"/>
                    <a:pt x="475" y="307"/>
                    <a:pt x="475" y="307"/>
                  </a:cubicBezTo>
                  <a:cubicBezTo>
                    <a:pt x="468" y="303"/>
                    <a:pt x="468" y="303"/>
                    <a:pt x="468" y="303"/>
                  </a:cubicBezTo>
                  <a:moveTo>
                    <a:pt x="62" y="273"/>
                  </a:moveTo>
                  <a:cubicBezTo>
                    <a:pt x="23" y="313"/>
                    <a:pt x="23" y="313"/>
                    <a:pt x="23" y="313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1" y="338"/>
                    <a:pt x="2" y="339"/>
                    <a:pt x="3" y="340"/>
                  </a:cubicBezTo>
                  <a:cubicBezTo>
                    <a:pt x="39" y="302"/>
                    <a:pt x="39" y="302"/>
                    <a:pt x="39" y="302"/>
                  </a:cubicBezTo>
                  <a:cubicBezTo>
                    <a:pt x="62" y="279"/>
                    <a:pt x="62" y="279"/>
                    <a:pt x="62" y="279"/>
                  </a:cubicBezTo>
                  <a:cubicBezTo>
                    <a:pt x="62" y="273"/>
                    <a:pt x="62" y="273"/>
                    <a:pt x="62" y="273"/>
                  </a:cubicBezTo>
                  <a:moveTo>
                    <a:pt x="84" y="250"/>
                  </a:moveTo>
                  <a:cubicBezTo>
                    <a:pt x="66" y="268"/>
                    <a:pt x="66" y="268"/>
                    <a:pt x="66" y="268"/>
                  </a:cubicBezTo>
                  <a:cubicBezTo>
                    <a:pt x="66" y="274"/>
                    <a:pt x="66" y="274"/>
                    <a:pt x="66" y="274"/>
                  </a:cubicBezTo>
                  <a:cubicBezTo>
                    <a:pt x="84" y="256"/>
                    <a:pt x="84" y="256"/>
                    <a:pt x="84" y="256"/>
                  </a:cubicBezTo>
                  <a:cubicBezTo>
                    <a:pt x="84" y="250"/>
                    <a:pt x="84" y="250"/>
                    <a:pt x="84" y="250"/>
                  </a:cubicBezTo>
                  <a:moveTo>
                    <a:pt x="419" y="153"/>
                  </a:moveTo>
                  <a:cubicBezTo>
                    <a:pt x="417" y="159"/>
                    <a:pt x="417" y="159"/>
                    <a:pt x="417" y="159"/>
                  </a:cubicBezTo>
                  <a:cubicBezTo>
                    <a:pt x="466" y="296"/>
                    <a:pt x="466" y="296"/>
                    <a:pt x="466" y="296"/>
                  </a:cubicBezTo>
                  <a:cubicBezTo>
                    <a:pt x="472" y="300"/>
                    <a:pt x="472" y="300"/>
                    <a:pt x="472" y="300"/>
                  </a:cubicBezTo>
                  <a:cubicBezTo>
                    <a:pt x="419" y="153"/>
                    <a:pt x="419" y="153"/>
                    <a:pt x="419" y="153"/>
                  </a:cubicBezTo>
                  <a:moveTo>
                    <a:pt x="201" y="129"/>
                  </a:moveTo>
                  <a:cubicBezTo>
                    <a:pt x="88" y="246"/>
                    <a:pt x="88" y="246"/>
                    <a:pt x="88" y="246"/>
                  </a:cubicBezTo>
                  <a:cubicBezTo>
                    <a:pt x="88" y="252"/>
                    <a:pt x="88" y="252"/>
                    <a:pt x="88" y="252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1" y="129"/>
                    <a:pt x="201" y="129"/>
                    <a:pt x="201" y="129"/>
                  </a:cubicBezTo>
                  <a:moveTo>
                    <a:pt x="404" y="111"/>
                  </a:moveTo>
                  <a:cubicBezTo>
                    <a:pt x="402" y="118"/>
                    <a:pt x="402" y="118"/>
                    <a:pt x="402" y="118"/>
                  </a:cubicBezTo>
                  <a:cubicBezTo>
                    <a:pt x="415" y="153"/>
                    <a:pt x="415" y="153"/>
                    <a:pt x="415" y="153"/>
                  </a:cubicBezTo>
                  <a:cubicBezTo>
                    <a:pt x="417" y="146"/>
                    <a:pt x="417" y="146"/>
                    <a:pt x="417" y="146"/>
                  </a:cubicBezTo>
                  <a:cubicBezTo>
                    <a:pt x="404" y="111"/>
                    <a:pt x="404" y="111"/>
                    <a:pt x="404" y="111"/>
                  </a:cubicBezTo>
                  <a:moveTo>
                    <a:pt x="365" y="1"/>
                  </a:moveTo>
                  <a:cubicBezTo>
                    <a:pt x="364" y="2"/>
                    <a:pt x="363" y="3"/>
                    <a:pt x="361" y="4"/>
                  </a:cubicBezTo>
                  <a:cubicBezTo>
                    <a:pt x="400" y="111"/>
                    <a:pt x="400" y="111"/>
                    <a:pt x="400" y="111"/>
                  </a:cubicBezTo>
                  <a:cubicBezTo>
                    <a:pt x="402" y="105"/>
                    <a:pt x="402" y="105"/>
                    <a:pt x="402" y="105"/>
                  </a:cubicBezTo>
                  <a:cubicBezTo>
                    <a:pt x="365" y="1"/>
                    <a:pt x="365" y="1"/>
                    <a:pt x="365" y="1"/>
                  </a:cubicBezTo>
                  <a:moveTo>
                    <a:pt x="326" y="0"/>
                  </a:moveTo>
                  <a:cubicBezTo>
                    <a:pt x="204" y="126"/>
                    <a:pt x="204" y="126"/>
                    <a:pt x="204" y="126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329" y="3"/>
                    <a:pt x="329" y="3"/>
                    <a:pt x="329" y="3"/>
                  </a:cubicBezTo>
                  <a:cubicBezTo>
                    <a:pt x="328" y="2"/>
                    <a:pt x="327" y="1"/>
                    <a:pt x="3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Freeform 552"/>
            <p:cNvSpPr>
              <a:spLocks noEditPoints="1"/>
            </p:cNvSpPr>
            <p:nvPr/>
          </p:nvSpPr>
          <p:spPr bwMode="auto">
            <a:xfrm>
              <a:off x="1738058" y="2240661"/>
              <a:ext cx="1411288" cy="1400175"/>
            </a:xfrm>
            <a:custGeom>
              <a:avLst/>
              <a:gdLst>
                <a:gd name="T0" fmla="*/ 1029 w 1390"/>
                <a:gd name="T1" fmla="*/ 1367 h 1378"/>
                <a:gd name="T2" fmla="*/ 1041 w 1390"/>
                <a:gd name="T3" fmla="*/ 1339 h 1378"/>
                <a:gd name="T4" fmla="*/ 0 w 1390"/>
                <a:gd name="T5" fmla="*/ 1376 h 1378"/>
                <a:gd name="T6" fmla="*/ 1095 w 1390"/>
                <a:gd name="T7" fmla="*/ 1107 h 1378"/>
                <a:gd name="T8" fmla="*/ 1098 w 1390"/>
                <a:gd name="T9" fmla="*/ 1110 h 1378"/>
                <a:gd name="T10" fmla="*/ 27 w 1390"/>
                <a:gd name="T11" fmla="*/ 1219 h 1378"/>
                <a:gd name="T12" fmla="*/ 68 w 1390"/>
                <a:gd name="T13" fmla="*/ 974 h 1378"/>
                <a:gd name="T14" fmla="*/ 1100 w 1390"/>
                <a:gd name="T15" fmla="*/ 1105 h 1378"/>
                <a:gd name="T16" fmla="*/ 102 w 1390"/>
                <a:gd name="T17" fmla="*/ 769 h 1378"/>
                <a:gd name="T18" fmla="*/ 80 w 1390"/>
                <a:gd name="T19" fmla="*/ 925 h 1378"/>
                <a:gd name="T20" fmla="*/ 107 w 1390"/>
                <a:gd name="T21" fmla="*/ 766 h 1378"/>
                <a:gd name="T22" fmla="*/ 107 w 1390"/>
                <a:gd name="T23" fmla="*/ 766 h 1378"/>
                <a:gd name="T24" fmla="*/ 112 w 1390"/>
                <a:gd name="T25" fmla="*/ 737 h 1378"/>
                <a:gd name="T26" fmla="*/ 1259 w 1390"/>
                <a:gd name="T27" fmla="*/ 455 h 1378"/>
                <a:gd name="T28" fmla="*/ 1263 w 1390"/>
                <a:gd name="T29" fmla="*/ 457 h 1378"/>
                <a:gd name="T30" fmla="*/ 1283 w 1390"/>
                <a:gd name="T31" fmla="*/ 369 h 1378"/>
                <a:gd name="T32" fmla="*/ 1288 w 1390"/>
                <a:gd name="T33" fmla="*/ 367 h 1378"/>
                <a:gd name="T34" fmla="*/ 1284 w 1390"/>
                <a:gd name="T35" fmla="*/ 364 h 1378"/>
                <a:gd name="T36" fmla="*/ 196 w 1390"/>
                <a:gd name="T37" fmla="*/ 208 h 1378"/>
                <a:gd name="T38" fmla="*/ 200 w 1390"/>
                <a:gd name="T39" fmla="*/ 208 h 1378"/>
                <a:gd name="T40" fmla="*/ 226 w 1390"/>
                <a:gd name="T41" fmla="*/ 177 h 1378"/>
                <a:gd name="T42" fmla="*/ 289 w 1390"/>
                <a:gd name="T43" fmla="*/ 168 h 1378"/>
                <a:gd name="T44" fmla="*/ 294 w 1390"/>
                <a:gd name="T45" fmla="*/ 171 h 1378"/>
                <a:gd name="T46" fmla="*/ 340 w 1390"/>
                <a:gd name="T47" fmla="*/ 160 h 1378"/>
                <a:gd name="T48" fmla="*/ 342 w 1390"/>
                <a:gd name="T49" fmla="*/ 164 h 1378"/>
                <a:gd name="T50" fmla="*/ 344 w 1390"/>
                <a:gd name="T51" fmla="*/ 159 h 1378"/>
                <a:gd name="T52" fmla="*/ 353 w 1390"/>
                <a:gd name="T53" fmla="*/ 158 h 1378"/>
                <a:gd name="T54" fmla="*/ 360 w 1390"/>
                <a:gd name="T55" fmla="*/ 161 h 1378"/>
                <a:gd name="T56" fmla="*/ 565 w 1390"/>
                <a:gd name="T57" fmla="*/ 125 h 1378"/>
                <a:gd name="T58" fmla="*/ 567 w 1390"/>
                <a:gd name="T59" fmla="*/ 129 h 1378"/>
                <a:gd name="T60" fmla="*/ 599 w 1390"/>
                <a:gd name="T61" fmla="*/ 120 h 1378"/>
                <a:gd name="T62" fmla="*/ 693 w 1390"/>
                <a:gd name="T63" fmla="*/ 109 h 1378"/>
                <a:gd name="T64" fmla="*/ 699 w 1390"/>
                <a:gd name="T65" fmla="*/ 104 h 1378"/>
                <a:gd name="T66" fmla="*/ 709 w 1390"/>
                <a:gd name="T67" fmla="*/ 102 h 1378"/>
                <a:gd name="T68" fmla="*/ 744 w 1390"/>
                <a:gd name="T69" fmla="*/ 102 h 1378"/>
                <a:gd name="T70" fmla="*/ 889 w 1390"/>
                <a:gd name="T71" fmla="*/ 75 h 1378"/>
                <a:gd name="T72" fmla="*/ 893 w 1390"/>
                <a:gd name="T73" fmla="*/ 78 h 1378"/>
                <a:gd name="T74" fmla="*/ 894 w 1390"/>
                <a:gd name="T75" fmla="*/ 74 h 1378"/>
                <a:gd name="T76" fmla="*/ 1008 w 1390"/>
                <a:gd name="T77" fmla="*/ 56 h 1378"/>
                <a:gd name="T78" fmla="*/ 1010 w 1390"/>
                <a:gd name="T79" fmla="*/ 60 h 1378"/>
                <a:gd name="T80" fmla="*/ 1380 w 1390"/>
                <a:gd name="T81" fmla="*/ 33 h 1378"/>
                <a:gd name="T82" fmla="*/ 1333 w 1390"/>
                <a:gd name="T83" fmla="*/ 211 h 1378"/>
                <a:gd name="T84" fmla="*/ 1382 w 1390"/>
                <a:gd name="T85" fmla="*/ 41 h 1378"/>
                <a:gd name="T86" fmla="*/ 1382 w 1390"/>
                <a:gd name="T87" fmla="*/ 25 h 1378"/>
                <a:gd name="T88" fmla="*/ 1385 w 1390"/>
                <a:gd name="T89" fmla="*/ 14 h 1378"/>
                <a:gd name="T90" fmla="*/ 1050 w 1390"/>
                <a:gd name="T91" fmla="*/ 54 h 1378"/>
                <a:gd name="T92" fmla="*/ 1370 w 1390"/>
                <a:gd name="T93" fmla="*/ 0 h 1378"/>
                <a:gd name="T94" fmla="*/ 1372 w 1390"/>
                <a:gd name="T95" fmla="*/ 4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90" h="1378">
                  <a:moveTo>
                    <a:pt x="1041" y="1339"/>
                  </a:moveTo>
                  <a:cubicBezTo>
                    <a:pt x="1035" y="1345"/>
                    <a:pt x="1035" y="1345"/>
                    <a:pt x="1035" y="1345"/>
                  </a:cubicBezTo>
                  <a:cubicBezTo>
                    <a:pt x="1029" y="1367"/>
                    <a:pt x="1029" y="1367"/>
                    <a:pt x="1029" y="1367"/>
                  </a:cubicBezTo>
                  <a:cubicBezTo>
                    <a:pt x="1030" y="1367"/>
                    <a:pt x="1031" y="1367"/>
                    <a:pt x="1032" y="1367"/>
                  </a:cubicBezTo>
                  <a:cubicBezTo>
                    <a:pt x="1034" y="1367"/>
                    <a:pt x="1034" y="1367"/>
                    <a:pt x="1034" y="1367"/>
                  </a:cubicBezTo>
                  <a:cubicBezTo>
                    <a:pt x="1041" y="1339"/>
                    <a:pt x="1041" y="1339"/>
                    <a:pt x="1041" y="1339"/>
                  </a:cubicBezTo>
                  <a:moveTo>
                    <a:pt x="31" y="1223"/>
                  </a:moveTo>
                  <a:cubicBezTo>
                    <a:pt x="29" y="1223"/>
                    <a:pt x="27" y="1224"/>
                    <a:pt x="26" y="1224"/>
                  </a:cubicBezTo>
                  <a:cubicBezTo>
                    <a:pt x="0" y="1376"/>
                    <a:pt x="0" y="1376"/>
                    <a:pt x="0" y="1376"/>
                  </a:cubicBezTo>
                  <a:cubicBezTo>
                    <a:pt x="2" y="1377"/>
                    <a:pt x="3" y="1377"/>
                    <a:pt x="5" y="1378"/>
                  </a:cubicBezTo>
                  <a:cubicBezTo>
                    <a:pt x="31" y="1223"/>
                    <a:pt x="31" y="1223"/>
                    <a:pt x="31" y="1223"/>
                  </a:cubicBezTo>
                  <a:moveTo>
                    <a:pt x="1095" y="1107"/>
                  </a:moveTo>
                  <a:cubicBezTo>
                    <a:pt x="1037" y="1336"/>
                    <a:pt x="1037" y="1336"/>
                    <a:pt x="1037" y="1336"/>
                  </a:cubicBezTo>
                  <a:cubicBezTo>
                    <a:pt x="1043" y="1330"/>
                    <a:pt x="1043" y="1330"/>
                    <a:pt x="1043" y="1330"/>
                  </a:cubicBezTo>
                  <a:cubicBezTo>
                    <a:pt x="1098" y="1110"/>
                    <a:pt x="1098" y="1110"/>
                    <a:pt x="1098" y="1110"/>
                  </a:cubicBezTo>
                  <a:cubicBezTo>
                    <a:pt x="1095" y="1107"/>
                    <a:pt x="1095" y="1107"/>
                    <a:pt x="1095" y="1107"/>
                  </a:cubicBezTo>
                  <a:moveTo>
                    <a:pt x="68" y="974"/>
                  </a:moveTo>
                  <a:cubicBezTo>
                    <a:pt x="27" y="1219"/>
                    <a:pt x="27" y="1219"/>
                    <a:pt x="27" y="1219"/>
                  </a:cubicBezTo>
                  <a:cubicBezTo>
                    <a:pt x="28" y="1219"/>
                    <a:pt x="30" y="1218"/>
                    <a:pt x="31" y="1218"/>
                  </a:cubicBezTo>
                  <a:cubicBezTo>
                    <a:pt x="72" y="975"/>
                    <a:pt x="72" y="975"/>
                    <a:pt x="72" y="975"/>
                  </a:cubicBezTo>
                  <a:cubicBezTo>
                    <a:pt x="71" y="974"/>
                    <a:pt x="69" y="974"/>
                    <a:pt x="68" y="974"/>
                  </a:cubicBezTo>
                  <a:moveTo>
                    <a:pt x="1160" y="846"/>
                  </a:moveTo>
                  <a:cubicBezTo>
                    <a:pt x="1096" y="1102"/>
                    <a:pt x="1096" y="1102"/>
                    <a:pt x="1096" y="1102"/>
                  </a:cubicBezTo>
                  <a:cubicBezTo>
                    <a:pt x="1100" y="1105"/>
                    <a:pt x="1100" y="1105"/>
                    <a:pt x="1100" y="1105"/>
                  </a:cubicBezTo>
                  <a:cubicBezTo>
                    <a:pt x="1165" y="847"/>
                    <a:pt x="1165" y="847"/>
                    <a:pt x="1165" y="847"/>
                  </a:cubicBezTo>
                  <a:cubicBezTo>
                    <a:pt x="1163" y="847"/>
                    <a:pt x="1162" y="846"/>
                    <a:pt x="1160" y="846"/>
                  </a:cubicBezTo>
                  <a:moveTo>
                    <a:pt x="102" y="769"/>
                  </a:moveTo>
                  <a:cubicBezTo>
                    <a:pt x="76" y="925"/>
                    <a:pt x="76" y="925"/>
                    <a:pt x="76" y="925"/>
                  </a:cubicBezTo>
                  <a:cubicBezTo>
                    <a:pt x="76" y="925"/>
                    <a:pt x="76" y="925"/>
                    <a:pt x="76" y="925"/>
                  </a:cubicBezTo>
                  <a:cubicBezTo>
                    <a:pt x="78" y="925"/>
                    <a:pt x="79" y="925"/>
                    <a:pt x="80" y="925"/>
                  </a:cubicBezTo>
                  <a:cubicBezTo>
                    <a:pt x="105" y="775"/>
                    <a:pt x="105" y="775"/>
                    <a:pt x="105" y="775"/>
                  </a:cubicBezTo>
                  <a:cubicBezTo>
                    <a:pt x="102" y="769"/>
                    <a:pt x="102" y="769"/>
                    <a:pt x="102" y="769"/>
                  </a:cubicBezTo>
                  <a:moveTo>
                    <a:pt x="107" y="766"/>
                  </a:moveTo>
                  <a:cubicBezTo>
                    <a:pt x="106" y="766"/>
                    <a:pt x="106" y="767"/>
                    <a:pt x="106" y="767"/>
                  </a:cubicBezTo>
                  <a:cubicBezTo>
                    <a:pt x="107" y="768"/>
                    <a:pt x="107" y="768"/>
                    <a:pt x="107" y="768"/>
                  </a:cubicBezTo>
                  <a:cubicBezTo>
                    <a:pt x="107" y="766"/>
                    <a:pt x="107" y="766"/>
                    <a:pt x="107" y="766"/>
                  </a:cubicBezTo>
                  <a:moveTo>
                    <a:pt x="126" y="627"/>
                  </a:moveTo>
                  <a:cubicBezTo>
                    <a:pt x="108" y="735"/>
                    <a:pt x="108" y="735"/>
                    <a:pt x="108" y="735"/>
                  </a:cubicBezTo>
                  <a:cubicBezTo>
                    <a:pt x="109" y="735"/>
                    <a:pt x="111" y="736"/>
                    <a:pt x="112" y="737"/>
                  </a:cubicBezTo>
                  <a:cubicBezTo>
                    <a:pt x="130" y="630"/>
                    <a:pt x="130" y="630"/>
                    <a:pt x="130" y="630"/>
                  </a:cubicBezTo>
                  <a:cubicBezTo>
                    <a:pt x="128" y="629"/>
                    <a:pt x="127" y="628"/>
                    <a:pt x="126" y="627"/>
                  </a:cubicBezTo>
                  <a:moveTo>
                    <a:pt x="1259" y="455"/>
                  </a:moveTo>
                  <a:cubicBezTo>
                    <a:pt x="1173" y="797"/>
                    <a:pt x="1173" y="797"/>
                    <a:pt x="1173" y="797"/>
                  </a:cubicBezTo>
                  <a:cubicBezTo>
                    <a:pt x="1174" y="797"/>
                    <a:pt x="1176" y="798"/>
                    <a:pt x="1177" y="798"/>
                  </a:cubicBezTo>
                  <a:cubicBezTo>
                    <a:pt x="1263" y="457"/>
                    <a:pt x="1263" y="457"/>
                    <a:pt x="1263" y="457"/>
                  </a:cubicBezTo>
                  <a:cubicBezTo>
                    <a:pt x="1261" y="457"/>
                    <a:pt x="1260" y="456"/>
                    <a:pt x="1259" y="455"/>
                  </a:cubicBezTo>
                  <a:moveTo>
                    <a:pt x="1288" y="367"/>
                  </a:moveTo>
                  <a:cubicBezTo>
                    <a:pt x="1283" y="369"/>
                    <a:pt x="1283" y="369"/>
                    <a:pt x="1283" y="369"/>
                  </a:cubicBezTo>
                  <a:cubicBezTo>
                    <a:pt x="1271" y="408"/>
                    <a:pt x="1271" y="408"/>
                    <a:pt x="1271" y="408"/>
                  </a:cubicBezTo>
                  <a:cubicBezTo>
                    <a:pt x="1273" y="408"/>
                    <a:pt x="1274" y="408"/>
                    <a:pt x="1276" y="409"/>
                  </a:cubicBezTo>
                  <a:cubicBezTo>
                    <a:pt x="1288" y="367"/>
                    <a:pt x="1288" y="367"/>
                    <a:pt x="1288" y="367"/>
                  </a:cubicBezTo>
                  <a:moveTo>
                    <a:pt x="1296" y="338"/>
                  </a:moveTo>
                  <a:cubicBezTo>
                    <a:pt x="1291" y="340"/>
                    <a:pt x="1291" y="340"/>
                    <a:pt x="1291" y="340"/>
                  </a:cubicBezTo>
                  <a:cubicBezTo>
                    <a:pt x="1284" y="364"/>
                    <a:pt x="1284" y="364"/>
                    <a:pt x="1284" y="364"/>
                  </a:cubicBezTo>
                  <a:cubicBezTo>
                    <a:pt x="1289" y="362"/>
                    <a:pt x="1289" y="362"/>
                    <a:pt x="1289" y="362"/>
                  </a:cubicBezTo>
                  <a:cubicBezTo>
                    <a:pt x="1296" y="338"/>
                    <a:pt x="1296" y="338"/>
                    <a:pt x="1296" y="338"/>
                  </a:cubicBezTo>
                  <a:moveTo>
                    <a:pt x="196" y="208"/>
                  </a:moveTo>
                  <a:cubicBezTo>
                    <a:pt x="133" y="584"/>
                    <a:pt x="133" y="584"/>
                    <a:pt x="133" y="584"/>
                  </a:cubicBezTo>
                  <a:cubicBezTo>
                    <a:pt x="134" y="583"/>
                    <a:pt x="136" y="583"/>
                    <a:pt x="138" y="583"/>
                  </a:cubicBezTo>
                  <a:cubicBezTo>
                    <a:pt x="200" y="208"/>
                    <a:pt x="200" y="208"/>
                    <a:pt x="200" y="208"/>
                  </a:cubicBezTo>
                  <a:cubicBezTo>
                    <a:pt x="199" y="208"/>
                    <a:pt x="197" y="208"/>
                    <a:pt x="196" y="208"/>
                  </a:cubicBezTo>
                  <a:moveTo>
                    <a:pt x="289" y="168"/>
                  </a:moveTo>
                  <a:cubicBezTo>
                    <a:pt x="226" y="177"/>
                    <a:pt x="226" y="177"/>
                    <a:pt x="226" y="177"/>
                  </a:cubicBezTo>
                  <a:cubicBezTo>
                    <a:pt x="226" y="179"/>
                    <a:pt x="226" y="180"/>
                    <a:pt x="226" y="182"/>
                  </a:cubicBezTo>
                  <a:cubicBezTo>
                    <a:pt x="290" y="172"/>
                    <a:pt x="290" y="172"/>
                    <a:pt x="290" y="172"/>
                  </a:cubicBezTo>
                  <a:cubicBezTo>
                    <a:pt x="290" y="170"/>
                    <a:pt x="290" y="169"/>
                    <a:pt x="289" y="168"/>
                  </a:cubicBezTo>
                  <a:moveTo>
                    <a:pt x="310" y="164"/>
                  </a:moveTo>
                  <a:cubicBezTo>
                    <a:pt x="294" y="167"/>
                    <a:pt x="294" y="167"/>
                    <a:pt x="294" y="167"/>
                  </a:cubicBezTo>
                  <a:cubicBezTo>
                    <a:pt x="294" y="168"/>
                    <a:pt x="294" y="170"/>
                    <a:pt x="294" y="171"/>
                  </a:cubicBezTo>
                  <a:cubicBezTo>
                    <a:pt x="311" y="169"/>
                    <a:pt x="311" y="169"/>
                    <a:pt x="311" y="169"/>
                  </a:cubicBezTo>
                  <a:cubicBezTo>
                    <a:pt x="311" y="167"/>
                    <a:pt x="311" y="166"/>
                    <a:pt x="310" y="164"/>
                  </a:cubicBezTo>
                  <a:moveTo>
                    <a:pt x="340" y="160"/>
                  </a:moveTo>
                  <a:cubicBezTo>
                    <a:pt x="315" y="164"/>
                    <a:pt x="315" y="164"/>
                    <a:pt x="315" y="164"/>
                  </a:cubicBezTo>
                  <a:cubicBezTo>
                    <a:pt x="315" y="165"/>
                    <a:pt x="315" y="167"/>
                    <a:pt x="315" y="168"/>
                  </a:cubicBezTo>
                  <a:cubicBezTo>
                    <a:pt x="342" y="164"/>
                    <a:pt x="342" y="164"/>
                    <a:pt x="342" y="164"/>
                  </a:cubicBezTo>
                  <a:cubicBezTo>
                    <a:pt x="340" y="160"/>
                    <a:pt x="340" y="160"/>
                    <a:pt x="340" y="160"/>
                  </a:cubicBezTo>
                  <a:moveTo>
                    <a:pt x="353" y="158"/>
                  </a:moveTo>
                  <a:cubicBezTo>
                    <a:pt x="344" y="159"/>
                    <a:pt x="344" y="159"/>
                    <a:pt x="344" y="159"/>
                  </a:cubicBezTo>
                  <a:cubicBezTo>
                    <a:pt x="347" y="163"/>
                    <a:pt x="347" y="163"/>
                    <a:pt x="347" y="163"/>
                  </a:cubicBezTo>
                  <a:cubicBezTo>
                    <a:pt x="355" y="162"/>
                    <a:pt x="355" y="162"/>
                    <a:pt x="355" y="162"/>
                  </a:cubicBezTo>
                  <a:cubicBezTo>
                    <a:pt x="353" y="158"/>
                    <a:pt x="353" y="158"/>
                    <a:pt x="353" y="158"/>
                  </a:cubicBezTo>
                  <a:moveTo>
                    <a:pt x="471" y="139"/>
                  </a:moveTo>
                  <a:cubicBezTo>
                    <a:pt x="357" y="157"/>
                    <a:pt x="357" y="157"/>
                    <a:pt x="357" y="157"/>
                  </a:cubicBezTo>
                  <a:cubicBezTo>
                    <a:pt x="360" y="161"/>
                    <a:pt x="360" y="161"/>
                    <a:pt x="360" y="161"/>
                  </a:cubicBezTo>
                  <a:cubicBezTo>
                    <a:pt x="470" y="144"/>
                    <a:pt x="470" y="144"/>
                    <a:pt x="470" y="144"/>
                  </a:cubicBezTo>
                  <a:cubicBezTo>
                    <a:pt x="471" y="139"/>
                    <a:pt x="471" y="139"/>
                    <a:pt x="471" y="139"/>
                  </a:cubicBezTo>
                  <a:moveTo>
                    <a:pt x="565" y="125"/>
                  </a:moveTo>
                  <a:cubicBezTo>
                    <a:pt x="475" y="139"/>
                    <a:pt x="475" y="139"/>
                    <a:pt x="475" y="139"/>
                  </a:cubicBezTo>
                  <a:cubicBezTo>
                    <a:pt x="475" y="143"/>
                    <a:pt x="475" y="143"/>
                    <a:pt x="475" y="143"/>
                  </a:cubicBezTo>
                  <a:cubicBezTo>
                    <a:pt x="567" y="129"/>
                    <a:pt x="567" y="129"/>
                    <a:pt x="567" y="129"/>
                  </a:cubicBezTo>
                  <a:cubicBezTo>
                    <a:pt x="566" y="128"/>
                    <a:pt x="565" y="126"/>
                    <a:pt x="565" y="125"/>
                  </a:cubicBezTo>
                  <a:moveTo>
                    <a:pt x="694" y="105"/>
                  </a:moveTo>
                  <a:cubicBezTo>
                    <a:pt x="599" y="120"/>
                    <a:pt x="599" y="120"/>
                    <a:pt x="599" y="120"/>
                  </a:cubicBezTo>
                  <a:cubicBezTo>
                    <a:pt x="599" y="120"/>
                    <a:pt x="599" y="120"/>
                    <a:pt x="599" y="120"/>
                  </a:cubicBezTo>
                  <a:cubicBezTo>
                    <a:pt x="599" y="121"/>
                    <a:pt x="599" y="123"/>
                    <a:pt x="598" y="124"/>
                  </a:cubicBezTo>
                  <a:cubicBezTo>
                    <a:pt x="693" y="109"/>
                    <a:pt x="693" y="109"/>
                    <a:pt x="693" y="109"/>
                  </a:cubicBezTo>
                  <a:cubicBezTo>
                    <a:pt x="694" y="105"/>
                    <a:pt x="694" y="105"/>
                    <a:pt x="694" y="105"/>
                  </a:cubicBezTo>
                  <a:moveTo>
                    <a:pt x="709" y="102"/>
                  </a:moveTo>
                  <a:cubicBezTo>
                    <a:pt x="699" y="104"/>
                    <a:pt x="699" y="104"/>
                    <a:pt x="699" y="104"/>
                  </a:cubicBezTo>
                  <a:cubicBezTo>
                    <a:pt x="698" y="109"/>
                    <a:pt x="698" y="109"/>
                    <a:pt x="698" y="109"/>
                  </a:cubicBezTo>
                  <a:cubicBezTo>
                    <a:pt x="709" y="107"/>
                    <a:pt x="709" y="107"/>
                    <a:pt x="709" y="107"/>
                  </a:cubicBezTo>
                  <a:cubicBezTo>
                    <a:pt x="709" y="105"/>
                    <a:pt x="709" y="104"/>
                    <a:pt x="709" y="102"/>
                  </a:cubicBezTo>
                  <a:moveTo>
                    <a:pt x="882" y="76"/>
                  </a:moveTo>
                  <a:cubicBezTo>
                    <a:pt x="743" y="97"/>
                    <a:pt x="743" y="97"/>
                    <a:pt x="743" y="97"/>
                  </a:cubicBezTo>
                  <a:cubicBezTo>
                    <a:pt x="743" y="99"/>
                    <a:pt x="744" y="100"/>
                    <a:pt x="744" y="102"/>
                  </a:cubicBezTo>
                  <a:cubicBezTo>
                    <a:pt x="886" y="79"/>
                    <a:pt x="886" y="79"/>
                    <a:pt x="886" y="79"/>
                  </a:cubicBezTo>
                  <a:cubicBezTo>
                    <a:pt x="882" y="76"/>
                    <a:pt x="882" y="76"/>
                    <a:pt x="882" y="76"/>
                  </a:cubicBezTo>
                  <a:moveTo>
                    <a:pt x="889" y="75"/>
                  </a:moveTo>
                  <a:cubicBezTo>
                    <a:pt x="888" y="75"/>
                    <a:pt x="888" y="75"/>
                    <a:pt x="888" y="75"/>
                  </a:cubicBezTo>
                  <a:cubicBezTo>
                    <a:pt x="892" y="79"/>
                    <a:pt x="892" y="79"/>
                    <a:pt x="892" y="79"/>
                  </a:cubicBezTo>
                  <a:cubicBezTo>
                    <a:pt x="893" y="78"/>
                    <a:pt x="893" y="78"/>
                    <a:pt x="893" y="78"/>
                  </a:cubicBezTo>
                  <a:cubicBezTo>
                    <a:pt x="889" y="75"/>
                    <a:pt x="889" y="75"/>
                    <a:pt x="889" y="75"/>
                  </a:cubicBezTo>
                  <a:moveTo>
                    <a:pt x="1008" y="56"/>
                  </a:moveTo>
                  <a:cubicBezTo>
                    <a:pt x="894" y="74"/>
                    <a:pt x="894" y="74"/>
                    <a:pt x="894" y="74"/>
                  </a:cubicBezTo>
                  <a:cubicBezTo>
                    <a:pt x="898" y="78"/>
                    <a:pt x="898" y="78"/>
                    <a:pt x="898" y="78"/>
                  </a:cubicBezTo>
                  <a:cubicBezTo>
                    <a:pt x="1004" y="61"/>
                    <a:pt x="1004" y="61"/>
                    <a:pt x="1004" y="61"/>
                  </a:cubicBezTo>
                  <a:cubicBezTo>
                    <a:pt x="1008" y="56"/>
                    <a:pt x="1008" y="56"/>
                    <a:pt x="1008" y="56"/>
                  </a:cubicBezTo>
                  <a:moveTo>
                    <a:pt x="1047" y="50"/>
                  </a:moveTo>
                  <a:cubicBezTo>
                    <a:pt x="1014" y="55"/>
                    <a:pt x="1014" y="55"/>
                    <a:pt x="1014" y="55"/>
                  </a:cubicBezTo>
                  <a:cubicBezTo>
                    <a:pt x="1010" y="60"/>
                    <a:pt x="1010" y="60"/>
                    <a:pt x="1010" y="60"/>
                  </a:cubicBezTo>
                  <a:cubicBezTo>
                    <a:pt x="1044" y="55"/>
                    <a:pt x="1044" y="55"/>
                    <a:pt x="1044" y="55"/>
                  </a:cubicBezTo>
                  <a:cubicBezTo>
                    <a:pt x="1047" y="50"/>
                    <a:pt x="1047" y="50"/>
                    <a:pt x="1047" y="50"/>
                  </a:cubicBezTo>
                  <a:moveTo>
                    <a:pt x="1380" y="33"/>
                  </a:moveTo>
                  <a:cubicBezTo>
                    <a:pt x="1293" y="335"/>
                    <a:pt x="1293" y="335"/>
                    <a:pt x="1293" y="335"/>
                  </a:cubicBezTo>
                  <a:cubicBezTo>
                    <a:pt x="1298" y="333"/>
                    <a:pt x="1298" y="333"/>
                    <a:pt x="1298" y="333"/>
                  </a:cubicBezTo>
                  <a:cubicBezTo>
                    <a:pt x="1333" y="211"/>
                    <a:pt x="1333" y="211"/>
                    <a:pt x="1333" y="211"/>
                  </a:cubicBezTo>
                  <a:cubicBezTo>
                    <a:pt x="1333" y="211"/>
                    <a:pt x="1333" y="211"/>
                    <a:pt x="1333" y="211"/>
                  </a:cubicBezTo>
                  <a:cubicBezTo>
                    <a:pt x="1333" y="207"/>
                    <a:pt x="1334" y="203"/>
                    <a:pt x="1336" y="200"/>
                  </a:cubicBezTo>
                  <a:cubicBezTo>
                    <a:pt x="1382" y="41"/>
                    <a:pt x="1382" y="41"/>
                    <a:pt x="1382" y="41"/>
                  </a:cubicBezTo>
                  <a:cubicBezTo>
                    <a:pt x="1380" y="33"/>
                    <a:pt x="1380" y="33"/>
                    <a:pt x="1380" y="33"/>
                  </a:cubicBezTo>
                  <a:moveTo>
                    <a:pt x="1385" y="14"/>
                  </a:moveTo>
                  <a:cubicBezTo>
                    <a:pt x="1382" y="25"/>
                    <a:pt x="1382" y="25"/>
                    <a:pt x="1382" y="25"/>
                  </a:cubicBezTo>
                  <a:cubicBezTo>
                    <a:pt x="1384" y="33"/>
                    <a:pt x="1384" y="33"/>
                    <a:pt x="1384" y="33"/>
                  </a:cubicBezTo>
                  <a:cubicBezTo>
                    <a:pt x="1390" y="15"/>
                    <a:pt x="1390" y="15"/>
                    <a:pt x="1390" y="15"/>
                  </a:cubicBezTo>
                  <a:cubicBezTo>
                    <a:pt x="1388" y="15"/>
                    <a:pt x="1387" y="14"/>
                    <a:pt x="1385" y="14"/>
                  </a:cubicBezTo>
                  <a:moveTo>
                    <a:pt x="1360" y="1"/>
                  </a:moveTo>
                  <a:cubicBezTo>
                    <a:pt x="1053" y="49"/>
                    <a:pt x="1053" y="49"/>
                    <a:pt x="1053" y="49"/>
                  </a:cubicBezTo>
                  <a:cubicBezTo>
                    <a:pt x="1050" y="54"/>
                    <a:pt x="1050" y="54"/>
                    <a:pt x="1050" y="54"/>
                  </a:cubicBezTo>
                  <a:cubicBezTo>
                    <a:pt x="1359" y="6"/>
                    <a:pt x="1359" y="6"/>
                    <a:pt x="1359" y="6"/>
                  </a:cubicBezTo>
                  <a:cubicBezTo>
                    <a:pt x="1360" y="1"/>
                    <a:pt x="1360" y="1"/>
                    <a:pt x="1360" y="1"/>
                  </a:cubicBezTo>
                  <a:moveTo>
                    <a:pt x="1370" y="0"/>
                  </a:moveTo>
                  <a:cubicBezTo>
                    <a:pt x="1365" y="1"/>
                    <a:pt x="1365" y="1"/>
                    <a:pt x="1365" y="1"/>
                  </a:cubicBezTo>
                  <a:cubicBezTo>
                    <a:pt x="1364" y="5"/>
                    <a:pt x="1364" y="5"/>
                    <a:pt x="1364" y="5"/>
                  </a:cubicBezTo>
                  <a:cubicBezTo>
                    <a:pt x="1372" y="4"/>
                    <a:pt x="1372" y="4"/>
                    <a:pt x="1372" y="4"/>
                  </a:cubicBezTo>
                  <a:cubicBezTo>
                    <a:pt x="1370" y="0"/>
                    <a:pt x="1370" y="0"/>
                    <a:pt x="137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Freeform 553"/>
            <p:cNvSpPr>
              <a:spLocks noEditPoints="1"/>
            </p:cNvSpPr>
            <p:nvPr/>
          </p:nvSpPr>
          <p:spPr bwMode="auto">
            <a:xfrm>
              <a:off x="1215771" y="2755011"/>
              <a:ext cx="944563" cy="381000"/>
            </a:xfrm>
            <a:custGeom>
              <a:avLst/>
              <a:gdLst>
                <a:gd name="T0" fmla="*/ 912 w 930"/>
                <a:gd name="T1" fmla="*/ 366 h 376"/>
                <a:gd name="T2" fmla="*/ 912 w 930"/>
                <a:gd name="T3" fmla="*/ 371 h 376"/>
                <a:gd name="T4" fmla="*/ 924 w 930"/>
                <a:gd name="T5" fmla="*/ 376 h 376"/>
                <a:gd name="T6" fmla="*/ 930 w 930"/>
                <a:gd name="T7" fmla="*/ 374 h 376"/>
                <a:gd name="T8" fmla="*/ 930 w 930"/>
                <a:gd name="T9" fmla="*/ 374 h 376"/>
                <a:gd name="T10" fmla="*/ 912 w 930"/>
                <a:gd name="T11" fmla="*/ 366 h 376"/>
                <a:gd name="T12" fmla="*/ 627 w 930"/>
                <a:gd name="T13" fmla="*/ 255 h 376"/>
                <a:gd name="T14" fmla="*/ 626 w 930"/>
                <a:gd name="T15" fmla="*/ 255 h 376"/>
                <a:gd name="T16" fmla="*/ 627 w 930"/>
                <a:gd name="T17" fmla="*/ 256 h 376"/>
                <a:gd name="T18" fmla="*/ 627 w 930"/>
                <a:gd name="T19" fmla="*/ 255 h 376"/>
                <a:gd name="T20" fmla="*/ 630 w 930"/>
                <a:gd name="T21" fmla="*/ 252 h 376"/>
                <a:gd name="T22" fmla="*/ 633 w 930"/>
                <a:gd name="T23" fmla="*/ 258 h 376"/>
                <a:gd name="T24" fmla="*/ 908 w 930"/>
                <a:gd name="T25" fmla="*/ 369 h 376"/>
                <a:gd name="T26" fmla="*/ 907 w 930"/>
                <a:gd name="T27" fmla="*/ 364 h 376"/>
                <a:gd name="T28" fmla="*/ 630 w 930"/>
                <a:gd name="T29" fmla="*/ 252 h 376"/>
                <a:gd name="T30" fmla="*/ 584 w 930"/>
                <a:gd name="T31" fmla="*/ 234 h 376"/>
                <a:gd name="T32" fmla="*/ 579 w 930"/>
                <a:gd name="T33" fmla="*/ 236 h 376"/>
                <a:gd name="T34" fmla="*/ 592 w 930"/>
                <a:gd name="T35" fmla="*/ 242 h 376"/>
                <a:gd name="T36" fmla="*/ 593 w 930"/>
                <a:gd name="T37" fmla="*/ 237 h 376"/>
                <a:gd name="T38" fmla="*/ 584 w 930"/>
                <a:gd name="T39" fmla="*/ 234 h 376"/>
                <a:gd name="T40" fmla="*/ 301 w 930"/>
                <a:gd name="T41" fmla="*/ 119 h 376"/>
                <a:gd name="T42" fmla="*/ 299 w 930"/>
                <a:gd name="T43" fmla="*/ 123 h 376"/>
                <a:gd name="T44" fmla="*/ 574 w 930"/>
                <a:gd name="T45" fmla="*/ 234 h 376"/>
                <a:gd name="T46" fmla="*/ 579 w 930"/>
                <a:gd name="T47" fmla="*/ 232 h 376"/>
                <a:gd name="T48" fmla="*/ 301 w 930"/>
                <a:gd name="T49" fmla="*/ 119 h 376"/>
                <a:gd name="T50" fmla="*/ 262 w 930"/>
                <a:gd name="T51" fmla="*/ 103 h 376"/>
                <a:gd name="T52" fmla="*/ 261 w 930"/>
                <a:gd name="T53" fmla="*/ 107 h 376"/>
                <a:gd name="T54" fmla="*/ 268 w 930"/>
                <a:gd name="T55" fmla="*/ 110 h 376"/>
                <a:gd name="T56" fmla="*/ 269 w 930"/>
                <a:gd name="T57" fmla="*/ 106 h 376"/>
                <a:gd name="T58" fmla="*/ 262 w 930"/>
                <a:gd name="T59" fmla="*/ 103 h 376"/>
                <a:gd name="T60" fmla="*/ 192 w 930"/>
                <a:gd name="T61" fmla="*/ 75 h 376"/>
                <a:gd name="T62" fmla="*/ 188 w 930"/>
                <a:gd name="T63" fmla="*/ 78 h 376"/>
                <a:gd name="T64" fmla="*/ 257 w 930"/>
                <a:gd name="T65" fmla="*/ 106 h 376"/>
                <a:gd name="T66" fmla="*/ 258 w 930"/>
                <a:gd name="T67" fmla="*/ 102 h 376"/>
                <a:gd name="T68" fmla="*/ 192 w 930"/>
                <a:gd name="T69" fmla="*/ 75 h 376"/>
                <a:gd name="T70" fmla="*/ 162 w 930"/>
                <a:gd name="T71" fmla="*/ 63 h 376"/>
                <a:gd name="T72" fmla="*/ 158 w 930"/>
                <a:gd name="T73" fmla="*/ 66 h 376"/>
                <a:gd name="T74" fmla="*/ 183 w 930"/>
                <a:gd name="T75" fmla="*/ 76 h 376"/>
                <a:gd name="T76" fmla="*/ 187 w 930"/>
                <a:gd name="T77" fmla="*/ 73 h 376"/>
                <a:gd name="T78" fmla="*/ 162 w 930"/>
                <a:gd name="T79" fmla="*/ 63 h 376"/>
                <a:gd name="T80" fmla="*/ 8 w 930"/>
                <a:gd name="T81" fmla="*/ 0 h 376"/>
                <a:gd name="T82" fmla="*/ 3 w 930"/>
                <a:gd name="T83" fmla="*/ 1 h 376"/>
                <a:gd name="T84" fmla="*/ 1 w 930"/>
                <a:gd name="T85" fmla="*/ 1 h 376"/>
                <a:gd name="T86" fmla="*/ 0 w 930"/>
                <a:gd name="T87" fmla="*/ 2 h 376"/>
                <a:gd name="T88" fmla="*/ 4 w 930"/>
                <a:gd name="T89" fmla="*/ 3 h 376"/>
                <a:gd name="T90" fmla="*/ 154 w 930"/>
                <a:gd name="T91" fmla="*/ 64 h 376"/>
                <a:gd name="T92" fmla="*/ 158 w 930"/>
                <a:gd name="T93" fmla="*/ 61 h 376"/>
                <a:gd name="T94" fmla="*/ 8 w 930"/>
                <a:gd name="T95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30" h="376">
                  <a:moveTo>
                    <a:pt x="912" y="366"/>
                  </a:moveTo>
                  <a:cubicBezTo>
                    <a:pt x="912" y="368"/>
                    <a:pt x="912" y="370"/>
                    <a:pt x="912" y="371"/>
                  </a:cubicBezTo>
                  <a:cubicBezTo>
                    <a:pt x="924" y="376"/>
                    <a:pt x="924" y="376"/>
                    <a:pt x="924" y="376"/>
                  </a:cubicBezTo>
                  <a:cubicBezTo>
                    <a:pt x="926" y="375"/>
                    <a:pt x="928" y="375"/>
                    <a:pt x="930" y="374"/>
                  </a:cubicBezTo>
                  <a:cubicBezTo>
                    <a:pt x="930" y="374"/>
                    <a:pt x="930" y="374"/>
                    <a:pt x="930" y="374"/>
                  </a:cubicBezTo>
                  <a:cubicBezTo>
                    <a:pt x="912" y="366"/>
                    <a:pt x="912" y="366"/>
                    <a:pt x="912" y="366"/>
                  </a:cubicBezTo>
                  <a:moveTo>
                    <a:pt x="627" y="255"/>
                  </a:moveTo>
                  <a:cubicBezTo>
                    <a:pt x="627" y="255"/>
                    <a:pt x="626" y="255"/>
                    <a:pt x="626" y="255"/>
                  </a:cubicBezTo>
                  <a:cubicBezTo>
                    <a:pt x="627" y="256"/>
                    <a:pt x="627" y="256"/>
                    <a:pt x="627" y="256"/>
                  </a:cubicBezTo>
                  <a:cubicBezTo>
                    <a:pt x="627" y="255"/>
                    <a:pt x="627" y="255"/>
                    <a:pt x="627" y="255"/>
                  </a:cubicBezTo>
                  <a:moveTo>
                    <a:pt x="630" y="252"/>
                  </a:moveTo>
                  <a:cubicBezTo>
                    <a:pt x="633" y="258"/>
                    <a:pt x="633" y="258"/>
                    <a:pt x="633" y="258"/>
                  </a:cubicBezTo>
                  <a:cubicBezTo>
                    <a:pt x="908" y="369"/>
                    <a:pt x="908" y="369"/>
                    <a:pt x="908" y="369"/>
                  </a:cubicBezTo>
                  <a:cubicBezTo>
                    <a:pt x="908" y="368"/>
                    <a:pt x="907" y="366"/>
                    <a:pt x="907" y="364"/>
                  </a:cubicBezTo>
                  <a:cubicBezTo>
                    <a:pt x="630" y="252"/>
                    <a:pt x="630" y="252"/>
                    <a:pt x="630" y="252"/>
                  </a:cubicBezTo>
                  <a:moveTo>
                    <a:pt x="584" y="234"/>
                  </a:moveTo>
                  <a:cubicBezTo>
                    <a:pt x="583" y="235"/>
                    <a:pt x="581" y="235"/>
                    <a:pt x="579" y="236"/>
                  </a:cubicBezTo>
                  <a:cubicBezTo>
                    <a:pt x="592" y="242"/>
                    <a:pt x="592" y="242"/>
                    <a:pt x="592" y="242"/>
                  </a:cubicBezTo>
                  <a:cubicBezTo>
                    <a:pt x="593" y="237"/>
                    <a:pt x="593" y="237"/>
                    <a:pt x="593" y="237"/>
                  </a:cubicBezTo>
                  <a:cubicBezTo>
                    <a:pt x="584" y="234"/>
                    <a:pt x="584" y="234"/>
                    <a:pt x="584" y="234"/>
                  </a:cubicBezTo>
                  <a:moveTo>
                    <a:pt x="301" y="119"/>
                  </a:moveTo>
                  <a:cubicBezTo>
                    <a:pt x="301" y="120"/>
                    <a:pt x="300" y="122"/>
                    <a:pt x="299" y="123"/>
                  </a:cubicBezTo>
                  <a:cubicBezTo>
                    <a:pt x="574" y="234"/>
                    <a:pt x="574" y="234"/>
                    <a:pt x="574" y="234"/>
                  </a:cubicBezTo>
                  <a:cubicBezTo>
                    <a:pt x="576" y="233"/>
                    <a:pt x="578" y="232"/>
                    <a:pt x="579" y="232"/>
                  </a:cubicBezTo>
                  <a:cubicBezTo>
                    <a:pt x="301" y="119"/>
                    <a:pt x="301" y="119"/>
                    <a:pt x="301" y="119"/>
                  </a:cubicBezTo>
                  <a:moveTo>
                    <a:pt x="262" y="103"/>
                  </a:moveTo>
                  <a:cubicBezTo>
                    <a:pt x="261" y="107"/>
                    <a:pt x="261" y="107"/>
                    <a:pt x="261" y="107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8" y="109"/>
                    <a:pt x="268" y="107"/>
                    <a:pt x="269" y="106"/>
                  </a:cubicBezTo>
                  <a:cubicBezTo>
                    <a:pt x="262" y="103"/>
                    <a:pt x="262" y="103"/>
                    <a:pt x="262" y="103"/>
                  </a:cubicBezTo>
                  <a:moveTo>
                    <a:pt x="192" y="75"/>
                  </a:moveTo>
                  <a:cubicBezTo>
                    <a:pt x="188" y="78"/>
                    <a:pt x="188" y="78"/>
                    <a:pt x="188" y="78"/>
                  </a:cubicBezTo>
                  <a:cubicBezTo>
                    <a:pt x="257" y="106"/>
                    <a:pt x="257" y="106"/>
                    <a:pt x="257" y="106"/>
                  </a:cubicBezTo>
                  <a:cubicBezTo>
                    <a:pt x="258" y="102"/>
                    <a:pt x="258" y="102"/>
                    <a:pt x="258" y="102"/>
                  </a:cubicBezTo>
                  <a:cubicBezTo>
                    <a:pt x="192" y="75"/>
                    <a:pt x="192" y="75"/>
                    <a:pt x="192" y="75"/>
                  </a:cubicBezTo>
                  <a:moveTo>
                    <a:pt x="162" y="63"/>
                  </a:moveTo>
                  <a:cubicBezTo>
                    <a:pt x="158" y="66"/>
                    <a:pt x="158" y="66"/>
                    <a:pt x="158" y="6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7" y="73"/>
                    <a:pt x="187" y="73"/>
                    <a:pt x="187" y="73"/>
                  </a:cubicBezTo>
                  <a:cubicBezTo>
                    <a:pt x="162" y="63"/>
                    <a:pt x="162" y="63"/>
                    <a:pt x="162" y="63"/>
                  </a:cubicBezTo>
                  <a:moveTo>
                    <a:pt x="8" y="0"/>
                  </a:moveTo>
                  <a:cubicBezTo>
                    <a:pt x="6" y="1"/>
                    <a:pt x="4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54" y="64"/>
                    <a:pt x="154" y="64"/>
                    <a:pt x="154" y="64"/>
                  </a:cubicBezTo>
                  <a:cubicBezTo>
                    <a:pt x="158" y="61"/>
                    <a:pt x="158" y="61"/>
                    <a:pt x="158" y="6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554"/>
            <p:cNvSpPr>
              <a:spLocks noEditPoints="1"/>
            </p:cNvSpPr>
            <p:nvPr/>
          </p:nvSpPr>
          <p:spPr bwMode="auto">
            <a:xfrm>
              <a:off x="1955546" y="2445449"/>
              <a:ext cx="809625" cy="1189038"/>
            </a:xfrm>
            <a:custGeom>
              <a:avLst/>
              <a:gdLst>
                <a:gd name="T0" fmla="*/ 794 w 798"/>
                <a:gd name="T1" fmla="*/ 1171 h 1171"/>
                <a:gd name="T2" fmla="*/ 795 w 798"/>
                <a:gd name="T3" fmla="*/ 1171 h 1171"/>
                <a:gd name="T4" fmla="*/ 797 w 798"/>
                <a:gd name="T5" fmla="*/ 1168 h 1171"/>
                <a:gd name="T6" fmla="*/ 791 w 798"/>
                <a:gd name="T7" fmla="*/ 1167 h 1171"/>
                <a:gd name="T8" fmla="*/ 795 w 798"/>
                <a:gd name="T9" fmla="*/ 1164 h 1171"/>
                <a:gd name="T10" fmla="*/ 549 w 798"/>
                <a:gd name="T11" fmla="*/ 803 h 1171"/>
                <a:gd name="T12" fmla="*/ 694 w 798"/>
                <a:gd name="T13" fmla="*/ 1024 h 1171"/>
                <a:gd name="T14" fmla="*/ 788 w 798"/>
                <a:gd name="T15" fmla="*/ 1162 h 1171"/>
                <a:gd name="T16" fmla="*/ 549 w 798"/>
                <a:gd name="T17" fmla="*/ 803 h 1171"/>
                <a:gd name="T18" fmla="*/ 463 w 798"/>
                <a:gd name="T19" fmla="*/ 684 h 1171"/>
                <a:gd name="T20" fmla="*/ 521 w 798"/>
                <a:gd name="T21" fmla="*/ 762 h 1171"/>
                <a:gd name="T22" fmla="*/ 456 w 798"/>
                <a:gd name="T23" fmla="*/ 665 h 1171"/>
                <a:gd name="T24" fmla="*/ 460 w 798"/>
                <a:gd name="T25" fmla="*/ 680 h 1171"/>
                <a:gd name="T26" fmla="*/ 456 w 798"/>
                <a:gd name="T27" fmla="*/ 665 h 1171"/>
                <a:gd name="T28" fmla="*/ 407 w 798"/>
                <a:gd name="T29" fmla="*/ 602 h 1171"/>
                <a:gd name="T30" fmla="*/ 448 w 798"/>
                <a:gd name="T31" fmla="*/ 662 h 1171"/>
                <a:gd name="T32" fmla="*/ 408 w 798"/>
                <a:gd name="T33" fmla="*/ 595 h 1171"/>
                <a:gd name="T34" fmla="*/ 385 w 798"/>
                <a:gd name="T35" fmla="*/ 570 h 1171"/>
                <a:gd name="T36" fmla="*/ 404 w 798"/>
                <a:gd name="T37" fmla="*/ 590 h 1171"/>
                <a:gd name="T38" fmla="*/ 359 w 798"/>
                <a:gd name="T39" fmla="*/ 523 h 1171"/>
                <a:gd name="T40" fmla="*/ 382 w 798"/>
                <a:gd name="T41" fmla="*/ 565 h 1171"/>
                <a:gd name="T42" fmla="*/ 360 w 798"/>
                <a:gd name="T43" fmla="*/ 524 h 1171"/>
                <a:gd name="T44" fmla="*/ 288 w 798"/>
                <a:gd name="T45" fmla="*/ 427 h 1171"/>
                <a:gd name="T46" fmla="*/ 356 w 798"/>
                <a:gd name="T47" fmla="*/ 519 h 1171"/>
                <a:gd name="T48" fmla="*/ 288 w 798"/>
                <a:gd name="T49" fmla="*/ 427 h 1171"/>
                <a:gd name="T50" fmla="*/ 285 w 798"/>
                <a:gd name="T51" fmla="*/ 422 h 1171"/>
                <a:gd name="T52" fmla="*/ 283 w 798"/>
                <a:gd name="T53" fmla="*/ 411 h 1171"/>
                <a:gd name="T54" fmla="*/ 244 w 798"/>
                <a:gd name="T55" fmla="*/ 354 h 1171"/>
                <a:gd name="T56" fmla="*/ 274 w 798"/>
                <a:gd name="T57" fmla="*/ 406 h 1171"/>
                <a:gd name="T58" fmla="*/ 244 w 798"/>
                <a:gd name="T59" fmla="*/ 354 h 1171"/>
                <a:gd name="T60" fmla="*/ 142 w 798"/>
                <a:gd name="T61" fmla="*/ 212 h 1171"/>
                <a:gd name="T62" fmla="*/ 224 w 798"/>
                <a:gd name="T63" fmla="*/ 325 h 1171"/>
                <a:gd name="T64" fmla="*/ 108 w 798"/>
                <a:gd name="T65" fmla="*/ 154 h 1171"/>
                <a:gd name="T66" fmla="*/ 122 w 798"/>
                <a:gd name="T67" fmla="*/ 183 h 1171"/>
                <a:gd name="T68" fmla="*/ 108 w 798"/>
                <a:gd name="T69" fmla="*/ 154 h 1171"/>
                <a:gd name="T70" fmla="*/ 0 w 798"/>
                <a:gd name="T71" fmla="*/ 3 h 1171"/>
                <a:gd name="T72" fmla="*/ 102 w 798"/>
                <a:gd name="T73" fmla="*/ 145 h 1171"/>
                <a:gd name="T74" fmla="*/ 4 w 798"/>
                <a:gd name="T7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8" h="1171">
                  <a:moveTo>
                    <a:pt x="797" y="1168"/>
                  </a:moveTo>
                  <a:cubicBezTo>
                    <a:pt x="794" y="1171"/>
                    <a:pt x="794" y="1171"/>
                    <a:pt x="794" y="1171"/>
                  </a:cubicBezTo>
                  <a:cubicBezTo>
                    <a:pt x="794" y="1171"/>
                    <a:pt x="794" y="1171"/>
                    <a:pt x="794" y="1171"/>
                  </a:cubicBezTo>
                  <a:cubicBezTo>
                    <a:pt x="795" y="1171"/>
                    <a:pt x="795" y="1171"/>
                    <a:pt x="795" y="1171"/>
                  </a:cubicBezTo>
                  <a:cubicBezTo>
                    <a:pt x="796" y="1170"/>
                    <a:pt x="797" y="1170"/>
                    <a:pt x="798" y="1169"/>
                  </a:cubicBezTo>
                  <a:cubicBezTo>
                    <a:pt x="798" y="1168"/>
                    <a:pt x="797" y="1168"/>
                    <a:pt x="797" y="1168"/>
                  </a:cubicBezTo>
                  <a:moveTo>
                    <a:pt x="793" y="1161"/>
                  </a:moveTo>
                  <a:cubicBezTo>
                    <a:pt x="791" y="1167"/>
                    <a:pt x="791" y="1167"/>
                    <a:pt x="791" y="1167"/>
                  </a:cubicBezTo>
                  <a:cubicBezTo>
                    <a:pt x="791" y="1167"/>
                    <a:pt x="791" y="1167"/>
                    <a:pt x="791" y="1167"/>
                  </a:cubicBezTo>
                  <a:cubicBezTo>
                    <a:pt x="795" y="1164"/>
                    <a:pt x="795" y="1164"/>
                    <a:pt x="795" y="1164"/>
                  </a:cubicBezTo>
                  <a:cubicBezTo>
                    <a:pt x="794" y="1163"/>
                    <a:pt x="793" y="1162"/>
                    <a:pt x="793" y="1161"/>
                  </a:cubicBezTo>
                  <a:moveTo>
                    <a:pt x="549" y="803"/>
                  </a:moveTo>
                  <a:cubicBezTo>
                    <a:pt x="548" y="804"/>
                    <a:pt x="547" y="805"/>
                    <a:pt x="545" y="805"/>
                  </a:cubicBezTo>
                  <a:cubicBezTo>
                    <a:pt x="601" y="887"/>
                    <a:pt x="652" y="962"/>
                    <a:pt x="694" y="1024"/>
                  </a:cubicBezTo>
                  <a:cubicBezTo>
                    <a:pt x="729" y="1075"/>
                    <a:pt x="757" y="1117"/>
                    <a:pt x="777" y="1146"/>
                  </a:cubicBezTo>
                  <a:cubicBezTo>
                    <a:pt x="781" y="1152"/>
                    <a:pt x="785" y="1157"/>
                    <a:pt x="788" y="1162"/>
                  </a:cubicBezTo>
                  <a:cubicBezTo>
                    <a:pt x="789" y="1156"/>
                    <a:pt x="789" y="1156"/>
                    <a:pt x="789" y="1156"/>
                  </a:cubicBezTo>
                  <a:cubicBezTo>
                    <a:pt x="748" y="1096"/>
                    <a:pt x="657" y="961"/>
                    <a:pt x="549" y="803"/>
                  </a:cubicBezTo>
                  <a:moveTo>
                    <a:pt x="468" y="683"/>
                  </a:moveTo>
                  <a:cubicBezTo>
                    <a:pt x="463" y="684"/>
                    <a:pt x="463" y="684"/>
                    <a:pt x="463" y="684"/>
                  </a:cubicBezTo>
                  <a:cubicBezTo>
                    <a:pt x="481" y="711"/>
                    <a:pt x="500" y="738"/>
                    <a:pt x="518" y="765"/>
                  </a:cubicBezTo>
                  <a:cubicBezTo>
                    <a:pt x="519" y="764"/>
                    <a:pt x="520" y="763"/>
                    <a:pt x="521" y="762"/>
                  </a:cubicBezTo>
                  <a:cubicBezTo>
                    <a:pt x="503" y="736"/>
                    <a:pt x="486" y="710"/>
                    <a:pt x="468" y="683"/>
                  </a:cubicBezTo>
                  <a:moveTo>
                    <a:pt x="456" y="665"/>
                  </a:moveTo>
                  <a:cubicBezTo>
                    <a:pt x="451" y="666"/>
                    <a:pt x="451" y="666"/>
                    <a:pt x="451" y="666"/>
                  </a:cubicBezTo>
                  <a:cubicBezTo>
                    <a:pt x="454" y="671"/>
                    <a:pt x="457" y="675"/>
                    <a:pt x="460" y="680"/>
                  </a:cubicBezTo>
                  <a:cubicBezTo>
                    <a:pt x="465" y="679"/>
                    <a:pt x="465" y="679"/>
                    <a:pt x="465" y="679"/>
                  </a:cubicBezTo>
                  <a:cubicBezTo>
                    <a:pt x="462" y="674"/>
                    <a:pt x="459" y="670"/>
                    <a:pt x="456" y="665"/>
                  </a:cubicBezTo>
                  <a:moveTo>
                    <a:pt x="408" y="595"/>
                  </a:moveTo>
                  <a:cubicBezTo>
                    <a:pt x="407" y="602"/>
                    <a:pt x="407" y="602"/>
                    <a:pt x="407" y="602"/>
                  </a:cubicBezTo>
                  <a:cubicBezTo>
                    <a:pt x="417" y="616"/>
                    <a:pt x="426" y="630"/>
                    <a:pt x="436" y="644"/>
                  </a:cubicBezTo>
                  <a:cubicBezTo>
                    <a:pt x="440" y="650"/>
                    <a:pt x="444" y="656"/>
                    <a:pt x="448" y="662"/>
                  </a:cubicBezTo>
                  <a:cubicBezTo>
                    <a:pt x="453" y="661"/>
                    <a:pt x="453" y="661"/>
                    <a:pt x="453" y="661"/>
                  </a:cubicBezTo>
                  <a:cubicBezTo>
                    <a:pt x="438" y="640"/>
                    <a:pt x="423" y="618"/>
                    <a:pt x="408" y="595"/>
                  </a:cubicBezTo>
                  <a:moveTo>
                    <a:pt x="386" y="564"/>
                  </a:moveTo>
                  <a:cubicBezTo>
                    <a:pt x="385" y="570"/>
                    <a:pt x="385" y="570"/>
                    <a:pt x="385" y="570"/>
                  </a:cubicBezTo>
                  <a:cubicBezTo>
                    <a:pt x="391" y="579"/>
                    <a:pt x="397" y="588"/>
                    <a:pt x="403" y="597"/>
                  </a:cubicBezTo>
                  <a:cubicBezTo>
                    <a:pt x="404" y="590"/>
                    <a:pt x="404" y="590"/>
                    <a:pt x="404" y="590"/>
                  </a:cubicBezTo>
                  <a:cubicBezTo>
                    <a:pt x="398" y="581"/>
                    <a:pt x="392" y="572"/>
                    <a:pt x="386" y="564"/>
                  </a:cubicBezTo>
                  <a:moveTo>
                    <a:pt x="359" y="523"/>
                  </a:moveTo>
                  <a:cubicBezTo>
                    <a:pt x="356" y="527"/>
                    <a:pt x="356" y="527"/>
                    <a:pt x="356" y="527"/>
                  </a:cubicBezTo>
                  <a:cubicBezTo>
                    <a:pt x="365" y="539"/>
                    <a:pt x="373" y="552"/>
                    <a:pt x="382" y="565"/>
                  </a:cubicBezTo>
                  <a:cubicBezTo>
                    <a:pt x="383" y="558"/>
                    <a:pt x="383" y="558"/>
                    <a:pt x="383" y="558"/>
                  </a:cubicBezTo>
                  <a:cubicBezTo>
                    <a:pt x="375" y="547"/>
                    <a:pt x="367" y="536"/>
                    <a:pt x="360" y="524"/>
                  </a:cubicBezTo>
                  <a:cubicBezTo>
                    <a:pt x="360" y="524"/>
                    <a:pt x="359" y="524"/>
                    <a:pt x="359" y="523"/>
                  </a:cubicBezTo>
                  <a:moveTo>
                    <a:pt x="288" y="427"/>
                  </a:moveTo>
                  <a:cubicBezTo>
                    <a:pt x="310" y="458"/>
                    <a:pt x="331" y="491"/>
                    <a:pt x="354" y="523"/>
                  </a:cubicBezTo>
                  <a:cubicBezTo>
                    <a:pt x="356" y="519"/>
                    <a:pt x="356" y="519"/>
                    <a:pt x="356" y="519"/>
                  </a:cubicBezTo>
                  <a:cubicBezTo>
                    <a:pt x="335" y="488"/>
                    <a:pt x="314" y="457"/>
                    <a:pt x="293" y="427"/>
                  </a:cubicBezTo>
                  <a:cubicBezTo>
                    <a:pt x="288" y="427"/>
                    <a:pt x="288" y="427"/>
                    <a:pt x="288" y="427"/>
                  </a:cubicBezTo>
                  <a:moveTo>
                    <a:pt x="277" y="411"/>
                  </a:moveTo>
                  <a:cubicBezTo>
                    <a:pt x="280" y="415"/>
                    <a:pt x="283" y="419"/>
                    <a:pt x="285" y="422"/>
                  </a:cubicBezTo>
                  <a:cubicBezTo>
                    <a:pt x="290" y="422"/>
                    <a:pt x="290" y="422"/>
                    <a:pt x="290" y="422"/>
                  </a:cubicBezTo>
                  <a:cubicBezTo>
                    <a:pt x="288" y="419"/>
                    <a:pt x="285" y="415"/>
                    <a:pt x="283" y="411"/>
                  </a:cubicBezTo>
                  <a:cubicBezTo>
                    <a:pt x="277" y="411"/>
                    <a:pt x="277" y="411"/>
                    <a:pt x="277" y="411"/>
                  </a:cubicBezTo>
                  <a:moveTo>
                    <a:pt x="244" y="354"/>
                  </a:moveTo>
                  <a:cubicBezTo>
                    <a:pt x="242" y="354"/>
                    <a:pt x="241" y="355"/>
                    <a:pt x="240" y="355"/>
                  </a:cubicBezTo>
                  <a:cubicBezTo>
                    <a:pt x="251" y="372"/>
                    <a:pt x="263" y="389"/>
                    <a:pt x="274" y="406"/>
                  </a:cubicBezTo>
                  <a:cubicBezTo>
                    <a:pt x="280" y="407"/>
                    <a:pt x="280" y="407"/>
                    <a:pt x="280" y="407"/>
                  </a:cubicBezTo>
                  <a:cubicBezTo>
                    <a:pt x="268" y="389"/>
                    <a:pt x="256" y="371"/>
                    <a:pt x="244" y="354"/>
                  </a:cubicBezTo>
                  <a:moveTo>
                    <a:pt x="145" y="208"/>
                  </a:moveTo>
                  <a:cubicBezTo>
                    <a:pt x="144" y="210"/>
                    <a:pt x="143" y="211"/>
                    <a:pt x="142" y="212"/>
                  </a:cubicBezTo>
                  <a:cubicBezTo>
                    <a:pt x="167" y="248"/>
                    <a:pt x="193" y="287"/>
                    <a:pt x="221" y="329"/>
                  </a:cubicBezTo>
                  <a:cubicBezTo>
                    <a:pt x="222" y="327"/>
                    <a:pt x="223" y="326"/>
                    <a:pt x="224" y="325"/>
                  </a:cubicBezTo>
                  <a:cubicBezTo>
                    <a:pt x="196" y="284"/>
                    <a:pt x="170" y="245"/>
                    <a:pt x="145" y="208"/>
                  </a:cubicBezTo>
                  <a:moveTo>
                    <a:pt x="108" y="154"/>
                  </a:moveTo>
                  <a:cubicBezTo>
                    <a:pt x="108" y="157"/>
                    <a:pt x="109" y="160"/>
                    <a:pt x="109" y="164"/>
                  </a:cubicBezTo>
                  <a:cubicBezTo>
                    <a:pt x="114" y="170"/>
                    <a:pt x="118" y="176"/>
                    <a:pt x="122" y="183"/>
                  </a:cubicBezTo>
                  <a:cubicBezTo>
                    <a:pt x="124" y="182"/>
                    <a:pt x="125" y="182"/>
                    <a:pt x="127" y="181"/>
                  </a:cubicBezTo>
                  <a:cubicBezTo>
                    <a:pt x="120" y="172"/>
                    <a:pt x="114" y="162"/>
                    <a:pt x="108" y="154"/>
                  </a:cubicBezTo>
                  <a:moveTo>
                    <a:pt x="4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19" y="30"/>
                    <a:pt x="56" y="84"/>
                    <a:pt x="104" y="155"/>
                  </a:cubicBezTo>
                  <a:cubicBezTo>
                    <a:pt x="103" y="152"/>
                    <a:pt x="103" y="149"/>
                    <a:pt x="102" y="145"/>
                  </a:cubicBezTo>
                  <a:cubicBezTo>
                    <a:pt x="68" y="95"/>
                    <a:pt x="40" y="54"/>
                    <a:pt x="21" y="26"/>
                  </a:cubicBezTo>
                  <a:cubicBezTo>
                    <a:pt x="14" y="16"/>
                    <a:pt x="8" y="7"/>
                    <a:pt x="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555"/>
            <p:cNvSpPr>
              <a:spLocks noEditPoints="1"/>
            </p:cNvSpPr>
            <p:nvPr/>
          </p:nvSpPr>
          <p:spPr bwMode="auto">
            <a:xfrm>
              <a:off x="2169858" y="1745361"/>
              <a:ext cx="222250" cy="1398588"/>
            </a:xfrm>
            <a:custGeom>
              <a:avLst/>
              <a:gdLst>
                <a:gd name="T0" fmla="*/ 144 w 218"/>
                <a:gd name="T1" fmla="*/ 1208 h 1376"/>
                <a:gd name="T2" fmla="*/ 20 w 218"/>
                <a:gd name="T3" fmla="*/ 1373 h 1376"/>
                <a:gd name="T4" fmla="*/ 144 w 218"/>
                <a:gd name="T5" fmla="*/ 1216 h 1376"/>
                <a:gd name="T6" fmla="*/ 183 w 218"/>
                <a:gd name="T7" fmla="*/ 1165 h 1376"/>
                <a:gd name="T8" fmla="*/ 201 w 218"/>
                <a:gd name="T9" fmla="*/ 1134 h 1376"/>
                <a:gd name="T10" fmla="*/ 189 w 218"/>
                <a:gd name="T11" fmla="*/ 1157 h 1376"/>
                <a:gd name="T12" fmla="*/ 201 w 218"/>
                <a:gd name="T13" fmla="*/ 1134 h 1376"/>
                <a:gd name="T14" fmla="*/ 0 w 218"/>
                <a:gd name="T15" fmla="*/ 1366 h 1376"/>
                <a:gd name="T16" fmla="*/ 20 w 218"/>
                <a:gd name="T17" fmla="*/ 1115 h 1376"/>
                <a:gd name="T18" fmla="*/ 16 w 218"/>
                <a:gd name="T19" fmla="*/ 1100 h 1376"/>
                <a:gd name="T20" fmla="*/ 20 w 218"/>
                <a:gd name="T21" fmla="*/ 1111 h 1376"/>
                <a:gd name="T22" fmla="*/ 16 w 218"/>
                <a:gd name="T23" fmla="*/ 1100 h 1376"/>
                <a:gd name="T24" fmla="*/ 213 w 218"/>
                <a:gd name="T25" fmla="*/ 1076 h 1376"/>
                <a:gd name="T26" fmla="*/ 218 w 218"/>
                <a:gd name="T27" fmla="*/ 1085 h 1376"/>
                <a:gd name="T28" fmla="*/ 20 w 218"/>
                <a:gd name="T29" fmla="*/ 1044 h 1376"/>
                <a:gd name="T30" fmla="*/ 21 w 218"/>
                <a:gd name="T31" fmla="*/ 1095 h 1376"/>
                <a:gd name="T32" fmla="*/ 20 w 218"/>
                <a:gd name="T33" fmla="*/ 1044 h 1376"/>
                <a:gd name="T34" fmla="*/ 207 w 218"/>
                <a:gd name="T35" fmla="*/ 1031 h 1376"/>
                <a:gd name="T36" fmla="*/ 216 w 218"/>
                <a:gd name="T37" fmla="*/ 1064 h 1376"/>
                <a:gd name="T38" fmla="*/ 32 w 218"/>
                <a:gd name="T39" fmla="*/ 840 h 1376"/>
                <a:gd name="T40" fmla="*/ 24 w 218"/>
                <a:gd name="T41" fmla="*/ 1010 h 1376"/>
                <a:gd name="T42" fmla="*/ 36 w 218"/>
                <a:gd name="T43" fmla="*/ 847 h 1376"/>
                <a:gd name="T44" fmla="*/ 36 w 218"/>
                <a:gd name="T45" fmla="*/ 838 h 1376"/>
                <a:gd name="T46" fmla="*/ 36 w 218"/>
                <a:gd name="T47" fmla="*/ 838 h 1376"/>
                <a:gd name="T48" fmla="*/ 164 w 218"/>
                <a:gd name="T49" fmla="*/ 622 h 1376"/>
                <a:gd name="T50" fmla="*/ 205 w 218"/>
                <a:gd name="T51" fmla="*/ 1014 h 1376"/>
                <a:gd name="T52" fmla="*/ 164 w 218"/>
                <a:gd name="T53" fmla="*/ 622 h 1376"/>
                <a:gd name="T54" fmla="*/ 46 w 218"/>
                <a:gd name="T55" fmla="*/ 611 h 1376"/>
                <a:gd name="T56" fmla="*/ 44 w 218"/>
                <a:gd name="T57" fmla="*/ 631 h 1376"/>
                <a:gd name="T58" fmla="*/ 39 w 218"/>
                <a:gd name="T59" fmla="*/ 788 h 1376"/>
                <a:gd name="T60" fmla="*/ 49 w 218"/>
                <a:gd name="T61" fmla="*/ 626 h 1376"/>
                <a:gd name="T62" fmla="*/ 68 w 218"/>
                <a:gd name="T63" fmla="*/ 312 h 1376"/>
                <a:gd name="T64" fmla="*/ 46 w 218"/>
                <a:gd name="T65" fmla="*/ 607 h 1376"/>
                <a:gd name="T66" fmla="*/ 68 w 218"/>
                <a:gd name="T67" fmla="*/ 312 h 1376"/>
                <a:gd name="T68" fmla="*/ 117 w 218"/>
                <a:gd name="T69" fmla="*/ 265 h 1376"/>
                <a:gd name="T70" fmla="*/ 156 w 218"/>
                <a:gd name="T71" fmla="*/ 590 h 1376"/>
                <a:gd name="T72" fmla="*/ 122 w 218"/>
                <a:gd name="T73" fmla="*/ 264 h 1376"/>
                <a:gd name="T74" fmla="*/ 66 w 218"/>
                <a:gd name="T75" fmla="*/ 269 h 1376"/>
                <a:gd name="T76" fmla="*/ 68 w 218"/>
                <a:gd name="T77" fmla="*/ 304 h 1376"/>
                <a:gd name="T78" fmla="*/ 115 w 218"/>
                <a:gd name="T79" fmla="*/ 208 h 1376"/>
                <a:gd name="T80" fmla="*/ 111 w 218"/>
                <a:gd name="T81" fmla="*/ 215 h 1376"/>
                <a:gd name="T82" fmla="*/ 116 w 218"/>
                <a:gd name="T83" fmla="*/ 215 h 1376"/>
                <a:gd name="T84" fmla="*/ 71 w 218"/>
                <a:gd name="T85" fmla="*/ 193 h 1376"/>
                <a:gd name="T86" fmla="*/ 71 w 218"/>
                <a:gd name="T87" fmla="*/ 255 h 1376"/>
                <a:gd name="T88" fmla="*/ 71 w 218"/>
                <a:gd name="T89" fmla="*/ 193 h 1376"/>
                <a:gd name="T90" fmla="*/ 71 w 218"/>
                <a:gd name="T91" fmla="*/ 188 h 1376"/>
                <a:gd name="T92" fmla="*/ 75 w 218"/>
                <a:gd name="T93" fmla="*/ 191 h 1376"/>
                <a:gd name="T94" fmla="*/ 82 w 218"/>
                <a:gd name="T95" fmla="*/ 0 h 1376"/>
                <a:gd name="T96" fmla="*/ 75 w 218"/>
                <a:gd name="T97" fmla="*/ 185 h 1376"/>
                <a:gd name="T98" fmla="*/ 110 w 218"/>
                <a:gd name="T99" fmla="*/ 207 h 1376"/>
                <a:gd name="T100" fmla="*/ 99 w 218"/>
                <a:gd name="T101" fmla="*/ 69 h 1376"/>
                <a:gd name="T102" fmla="*/ 97 w 218"/>
                <a:gd name="T103" fmla="*/ 58 h 1376"/>
                <a:gd name="T104" fmla="*/ 88 w 218"/>
                <a:gd name="T105" fmla="*/ 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1376">
                  <a:moveTo>
                    <a:pt x="184" y="1155"/>
                  </a:moveTo>
                  <a:cubicBezTo>
                    <a:pt x="144" y="1208"/>
                    <a:pt x="144" y="1208"/>
                    <a:pt x="144" y="1208"/>
                  </a:cubicBezTo>
                  <a:cubicBezTo>
                    <a:pt x="142" y="1212"/>
                    <a:pt x="142" y="1212"/>
                    <a:pt x="142" y="1212"/>
                  </a:cubicBezTo>
                  <a:cubicBezTo>
                    <a:pt x="20" y="1373"/>
                    <a:pt x="20" y="1373"/>
                    <a:pt x="20" y="1373"/>
                  </a:cubicBezTo>
                  <a:cubicBezTo>
                    <a:pt x="21" y="1374"/>
                    <a:pt x="22" y="1375"/>
                    <a:pt x="23" y="1376"/>
                  </a:cubicBezTo>
                  <a:cubicBezTo>
                    <a:pt x="144" y="1216"/>
                    <a:pt x="144" y="1216"/>
                    <a:pt x="144" y="1216"/>
                  </a:cubicBezTo>
                  <a:cubicBezTo>
                    <a:pt x="147" y="1212"/>
                    <a:pt x="147" y="1212"/>
                    <a:pt x="147" y="1212"/>
                  </a:cubicBezTo>
                  <a:cubicBezTo>
                    <a:pt x="183" y="1165"/>
                    <a:pt x="183" y="1165"/>
                    <a:pt x="183" y="1165"/>
                  </a:cubicBezTo>
                  <a:cubicBezTo>
                    <a:pt x="184" y="1155"/>
                    <a:pt x="184" y="1155"/>
                    <a:pt x="184" y="1155"/>
                  </a:cubicBezTo>
                  <a:moveTo>
                    <a:pt x="201" y="1134"/>
                  </a:moveTo>
                  <a:cubicBezTo>
                    <a:pt x="190" y="1148"/>
                    <a:pt x="190" y="1148"/>
                    <a:pt x="190" y="1148"/>
                  </a:cubicBezTo>
                  <a:cubicBezTo>
                    <a:pt x="189" y="1157"/>
                    <a:pt x="189" y="1157"/>
                    <a:pt x="189" y="1157"/>
                  </a:cubicBezTo>
                  <a:cubicBezTo>
                    <a:pt x="204" y="1137"/>
                    <a:pt x="204" y="1137"/>
                    <a:pt x="204" y="1137"/>
                  </a:cubicBezTo>
                  <a:cubicBezTo>
                    <a:pt x="203" y="1136"/>
                    <a:pt x="202" y="1135"/>
                    <a:pt x="201" y="1134"/>
                  </a:cubicBezTo>
                  <a:moveTo>
                    <a:pt x="15" y="1115"/>
                  </a:moveTo>
                  <a:cubicBezTo>
                    <a:pt x="0" y="1366"/>
                    <a:pt x="0" y="1366"/>
                    <a:pt x="0" y="1366"/>
                  </a:cubicBezTo>
                  <a:cubicBezTo>
                    <a:pt x="2" y="1366"/>
                    <a:pt x="3" y="1366"/>
                    <a:pt x="5" y="1367"/>
                  </a:cubicBezTo>
                  <a:cubicBezTo>
                    <a:pt x="20" y="1115"/>
                    <a:pt x="20" y="1115"/>
                    <a:pt x="20" y="1115"/>
                  </a:cubicBezTo>
                  <a:cubicBezTo>
                    <a:pt x="15" y="1115"/>
                    <a:pt x="15" y="1115"/>
                    <a:pt x="15" y="1115"/>
                  </a:cubicBezTo>
                  <a:moveTo>
                    <a:pt x="16" y="1100"/>
                  </a:moveTo>
                  <a:cubicBezTo>
                    <a:pt x="16" y="1111"/>
                    <a:pt x="16" y="1111"/>
                    <a:pt x="16" y="1111"/>
                  </a:cubicBezTo>
                  <a:cubicBezTo>
                    <a:pt x="20" y="1111"/>
                    <a:pt x="20" y="1111"/>
                    <a:pt x="20" y="1111"/>
                  </a:cubicBezTo>
                  <a:cubicBezTo>
                    <a:pt x="21" y="1100"/>
                    <a:pt x="21" y="1100"/>
                    <a:pt x="21" y="1100"/>
                  </a:cubicBezTo>
                  <a:cubicBezTo>
                    <a:pt x="16" y="1100"/>
                    <a:pt x="16" y="1100"/>
                    <a:pt x="16" y="1100"/>
                  </a:cubicBezTo>
                  <a:moveTo>
                    <a:pt x="216" y="1071"/>
                  </a:moveTo>
                  <a:cubicBezTo>
                    <a:pt x="213" y="1076"/>
                    <a:pt x="213" y="1076"/>
                    <a:pt x="213" y="1076"/>
                  </a:cubicBezTo>
                  <a:cubicBezTo>
                    <a:pt x="214" y="1087"/>
                    <a:pt x="214" y="1087"/>
                    <a:pt x="214" y="1087"/>
                  </a:cubicBezTo>
                  <a:cubicBezTo>
                    <a:pt x="218" y="1085"/>
                    <a:pt x="218" y="1085"/>
                    <a:pt x="218" y="1085"/>
                  </a:cubicBezTo>
                  <a:cubicBezTo>
                    <a:pt x="216" y="1071"/>
                    <a:pt x="216" y="1071"/>
                    <a:pt x="216" y="1071"/>
                  </a:cubicBezTo>
                  <a:moveTo>
                    <a:pt x="20" y="1044"/>
                  </a:moveTo>
                  <a:cubicBezTo>
                    <a:pt x="17" y="1095"/>
                    <a:pt x="17" y="1095"/>
                    <a:pt x="17" y="1095"/>
                  </a:cubicBezTo>
                  <a:cubicBezTo>
                    <a:pt x="21" y="1095"/>
                    <a:pt x="21" y="1095"/>
                    <a:pt x="21" y="1095"/>
                  </a:cubicBezTo>
                  <a:cubicBezTo>
                    <a:pt x="24" y="1045"/>
                    <a:pt x="24" y="1045"/>
                    <a:pt x="24" y="1045"/>
                  </a:cubicBezTo>
                  <a:cubicBezTo>
                    <a:pt x="23" y="1045"/>
                    <a:pt x="21" y="1044"/>
                    <a:pt x="20" y="1044"/>
                  </a:cubicBezTo>
                  <a:moveTo>
                    <a:pt x="210" y="1014"/>
                  </a:moveTo>
                  <a:cubicBezTo>
                    <a:pt x="207" y="1031"/>
                    <a:pt x="207" y="1031"/>
                    <a:pt x="207" y="1031"/>
                  </a:cubicBezTo>
                  <a:cubicBezTo>
                    <a:pt x="212" y="1070"/>
                    <a:pt x="212" y="1070"/>
                    <a:pt x="212" y="1070"/>
                  </a:cubicBezTo>
                  <a:cubicBezTo>
                    <a:pt x="216" y="1064"/>
                    <a:pt x="216" y="1064"/>
                    <a:pt x="216" y="1064"/>
                  </a:cubicBezTo>
                  <a:cubicBezTo>
                    <a:pt x="210" y="1014"/>
                    <a:pt x="210" y="1014"/>
                    <a:pt x="210" y="1014"/>
                  </a:cubicBezTo>
                  <a:moveTo>
                    <a:pt x="32" y="840"/>
                  </a:moveTo>
                  <a:cubicBezTo>
                    <a:pt x="22" y="1010"/>
                    <a:pt x="22" y="1010"/>
                    <a:pt x="22" y="1010"/>
                  </a:cubicBezTo>
                  <a:cubicBezTo>
                    <a:pt x="23" y="1010"/>
                    <a:pt x="23" y="1010"/>
                    <a:pt x="24" y="1010"/>
                  </a:cubicBezTo>
                  <a:cubicBezTo>
                    <a:pt x="25" y="1010"/>
                    <a:pt x="25" y="1010"/>
                    <a:pt x="26" y="1010"/>
                  </a:cubicBezTo>
                  <a:cubicBezTo>
                    <a:pt x="36" y="847"/>
                    <a:pt x="36" y="847"/>
                    <a:pt x="36" y="847"/>
                  </a:cubicBezTo>
                  <a:cubicBezTo>
                    <a:pt x="32" y="840"/>
                    <a:pt x="32" y="840"/>
                    <a:pt x="32" y="840"/>
                  </a:cubicBezTo>
                  <a:moveTo>
                    <a:pt x="36" y="838"/>
                  </a:moveTo>
                  <a:cubicBezTo>
                    <a:pt x="36" y="839"/>
                    <a:pt x="36" y="839"/>
                    <a:pt x="36" y="839"/>
                  </a:cubicBezTo>
                  <a:cubicBezTo>
                    <a:pt x="36" y="838"/>
                    <a:pt x="36" y="838"/>
                    <a:pt x="36" y="838"/>
                  </a:cubicBezTo>
                  <a:cubicBezTo>
                    <a:pt x="36" y="838"/>
                    <a:pt x="36" y="838"/>
                    <a:pt x="36" y="838"/>
                  </a:cubicBezTo>
                  <a:moveTo>
                    <a:pt x="164" y="622"/>
                  </a:moveTo>
                  <a:cubicBezTo>
                    <a:pt x="162" y="623"/>
                    <a:pt x="161" y="624"/>
                    <a:pt x="160" y="624"/>
                  </a:cubicBezTo>
                  <a:cubicBezTo>
                    <a:pt x="205" y="1014"/>
                    <a:pt x="205" y="1014"/>
                    <a:pt x="205" y="1014"/>
                  </a:cubicBezTo>
                  <a:cubicBezTo>
                    <a:pt x="208" y="997"/>
                    <a:pt x="208" y="997"/>
                    <a:pt x="208" y="997"/>
                  </a:cubicBezTo>
                  <a:cubicBezTo>
                    <a:pt x="164" y="622"/>
                    <a:pt x="164" y="622"/>
                    <a:pt x="164" y="622"/>
                  </a:cubicBezTo>
                  <a:moveTo>
                    <a:pt x="50" y="610"/>
                  </a:moveTo>
                  <a:cubicBezTo>
                    <a:pt x="46" y="611"/>
                    <a:pt x="46" y="611"/>
                    <a:pt x="46" y="611"/>
                  </a:cubicBezTo>
                  <a:cubicBezTo>
                    <a:pt x="45" y="626"/>
                    <a:pt x="45" y="626"/>
                    <a:pt x="45" y="626"/>
                  </a:cubicBezTo>
                  <a:cubicBezTo>
                    <a:pt x="44" y="631"/>
                    <a:pt x="44" y="631"/>
                    <a:pt x="44" y="631"/>
                  </a:cubicBezTo>
                  <a:cubicBezTo>
                    <a:pt x="35" y="789"/>
                    <a:pt x="35" y="789"/>
                    <a:pt x="35" y="789"/>
                  </a:cubicBezTo>
                  <a:cubicBezTo>
                    <a:pt x="36" y="789"/>
                    <a:pt x="38" y="788"/>
                    <a:pt x="39" y="788"/>
                  </a:cubicBezTo>
                  <a:cubicBezTo>
                    <a:pt x="49" y="630"/>
                    <a:pt x="49" y="630"/>
                    <a:pt x="49" y="630"/>
                  </a:cubicBezTo>
                  <a:cubicBezTo>
                    <a:pt x="49" y="626"/>
                    <a:pt x="49" y="626"/>
                    <a:pt x="49" y="626"/>
                  </a:cubicBezTo>
                  <a:cubicBezTo>
                    <a:pt x="50" y="610"/>
                    <a:pt x="50" y="610"/>
                    <a:pt x="50" y="610"/>
                  </a:cubicBezTo>
                  <a:moveTo>
                    <a:pt x="68" y="312"/>
                  </a:moveTo>
                  <a:cubicBezTo>
                    <a:pt x="63" y="318"/>
                    <a:pt x="63" y="318"/>
                    <a:pt x="63" y="318"/>
                  </a:cubicBezTo>
                  <a:cubicBezTo>
                    <a:pt x="46" y="607"/>
                    <a:pt x="46" y="607"/>
                    <a:pt x="46" y="607"/>
                  </a:cubicBezTo>
                  <a:cubicBezTo>
                    <a:pt x="50" y="606"/>
                    <a:pt x="50" y="606"/>
                    <a:pt x="50" y="606"/>
                  </a:cubicBezTo>
                  <a:cubicBezTo>
                    <a:pt x="68" y="312"/>
                    <a:pt x="68" y="312"/>
                    <a:pt x="68" y="312"/>
                  </a:cubicBezTo>
                  <a:moveTo>
                    <a:pt x="122" y="264"/>
                  </a:moveTo>
                  <a:cubicBezTo>
                    <a:pt x="120" y="265"/>
                    <a:pt x="119" y="265"/>
                    <a:pt x="117" y="265"/>
                  </a:cubicBezTo>
                  <a:cubicBezTo>
                    <a:pt x="155" y="590"/>
                    <a:pt x="155" y="590"/>
                    <a:pt x="155" y="590"/>
                  </a:cubicBezTo>
                  <a:cubicBezTo>
                    <a:pt x="156" y="590"/>
                    <a:pt x="156" y="590"/>
                    <a:pt x="156" y="590"/>
                  </a:cubicBezTo>
                  <a:cubicBezTo>
                    <a:pt x="160" y="589"/>
                    <a:pt x="160" y="589"/>
                    <a:pt x="160" y="589"/>
                  </a:cubicBezTo>
                  <a:cubicBezTo>
                    <a:pt x="122" y="264"/>
                    <a:pt x="122" y="264"/>
                    <a:pt x="122" y="264"/>
                  </a:cubicBezTo>
                  <a:moveTo>
                    <a:pt x="71" y="263"/>
                  </a:moveTo>
                  <a:cubicBezTo>
                    <a:pt x="66" y="269"/>
                    <a:pt x="66" y="269"/>
                    <a:pt x="66" y="269"/>
                  </a:cubicBezTo>
                  <a:cubicBezTo>
                    <a:pt x="64" y="310"/>
                    <a:pt x="64" y="310"/>
                    <a:pt x="64" y="310"/>
                  </a:cubicBezTo>
                  <a:cubicBezTo>
                    <a:pt x="68" y="304"/>
                    <a:pt x="68" y="304"/>
                    <a:pt x="68" y="304"/>
                  </a:cubicBezTo>
                  <a:cubicBezTo>
                    <a:pt x="71" y="263"/>
                    <a:pt x="71" y="263"/>
                    <a:pt x="71" y="263"/>
                  </a:cubicBezTo>
                  <a:moveTo>
                    <a:pt x="115" y="208"/>
                  </a:moveTo>
                  <a:cubicBezTo>
                    <a:pt x="111" y="213"/>
                    <a:pt x="111" y="213"/>
                    <a:pt x="111" y="213"/>
                  </a:cubicBezTo>
                  <a:cubicBezTo>
                    <a:pt x="111" y="215"/>
                    <a:pt x="111" y="215"/>
                    <a:pt x="111" y="215"/>
                  </a:cubicBezTo>
                  <a:cubicBezTo>
                    <a:pt x="112" y="215"/>
                    <a:pt x="113" y="215"/>
                    <a:pt x="114" y="215"/>
                  </a:cubicBezTo>
                  <a:cubicBezTo>
                    <a:pt x="115" y="215"/>
                    <a:pt x="115" y="215"/>
                    <a:pt x="116" y="215"/>
                  </a:cubicBezTo>
                  <a:cubicBezTo>
                    <a:pt x="115" y="208"/>
                    <a:pt x="115" y="208"/>
                    <a:pt x="115" y="208"/>
                  </a:cubicBezTo>
                  <a:moveTo>
                    <a:pt x="71" y="193"/>
                  </a:moveTo>
                  <a:cubicBezTo>
                    <a:pt x="67" y="261"/>
                    <a:pt x="67" y="261"/>
                    <a:pt x="67" y="261"/>
                  </a:cubicBezTo>
                  <a:cubicBezTo>
                    <a:pt x="71" y="255"/>
                    <a:pt x="71" y="255"/>
                    <a:pt x="71" y="255"/>
                  </a:cubicBezTo>
                  <a:cubicBezTo>
                    <a:pt x="75" y="197"/>
                    <a:pt x="75" y="197"/>
                    <a:pt x="75" y="197"/>
                  </a:cubicBezTo>
                  <a:cubicBezTo>
                    <a:pt x="71" y="193"/>
                    <a:pt x="71" y="193"/>
                    <a:pt x="71" y="193"/>
                  </a:cubicBezTo>
                  <a:moveTo>
                    <a:pt x="71" y="187"/>
                  </a:moveTo>
                  <a:cubicBezTo>
                    <a:pt x="71" y="188"/>
                    <a:pt x="71" y="188"/>
                    <a:pt x="71" y="188"/>
                  </a:cubicBezTo>
                  <a:cubicBezTo>
                    <a:pt x="75" y="192"/>
                    <a:pt x="75" y="192"/>
                    <a:pt x="75" y="192"/>
                  </a:cubicBezTo>
                  <a:cubicBezTo>
                    <a:pt x="75" y="191"/>
                    <a:pt x="75" y="191"/>
                    <a:pt x="75" y="191"/>
                  </a:cubicBezTo>
                  <a:cubicBezTo>
                    <a:pt x="71" y="187"/>
                    <a:pt x="71" y="187"/>
                    <a:pt x="71" y="187"/>
                  </a:cubicBezTo>
                  <a:moveTo>
                    <a:pt x="82" y="0"/>
                  </a:moveTo>
                  <a:cubicBezTo>
                    <a:pt x="71" y="181"/>
                    <a:pt x="71" y="181"/>
                    <a:pt x="71" y="181"/>
                  </a:cubicBezTo>
                  <a:cubicBezTo>
                    <a:pt x="75" y="185"/>
                    <a:pt x="75" y="185"/>
                    <a:pt x="75" y="185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110" y="207"/>
                    <a:pt x="110" y="207"/>
                    <a:pt x="110" y="207"/>
                  </a:cubicBezTo>
                  <a:cubicBezTo>
                    <a:pt x="114" y="202"/>
                    <a:pt x="114" y="202"/>
                    <a:pt x="114" y="202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8" y="67"/>
                    <a:pt x="97" y="64"/>
                    <a:pt x="97" y="61"/>
                  </a:cubicBezTo>
                  <a:cubicBezTo>
                    <a:pt x="97" y="60"/>
                    <a:pt x="97" y="59"/>
                    <a:pt x="97" y="58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0" y="0"/>
                    <a:pt x="89" y="0"/>
                    <a:pt x="88" y="0"/>
                  </a:cubicBezTo>
                  <a:cubicBezTo>
                    <a:pt x="86" y="0"/>
                    <a:pt x="84" y="0"/>
                    <a:pt x="8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556"/>
            <p:cNvSpPr>
              <a:spLocks noEditPoints="1"/>
            </p:cNvSpPr>
            <p:nvPr/>
          </p:nvSpPr>
          <p:spPr bwMode="auto">
            <a:xfrm>
              <a:off x="2403221" y="1943799"/>
              <a:ext cx="962025" cy="925513"/>
            </a:xfrm>
            <a:custGeom>
              <a:avLst/>
              <a:gdLst>
                <a:gd name="T0" fmla="*/ 9 w 947"/>
                <a:gd name="T1" fmla="*/ 887 h 912"/>
                <a:gd name="T2" fmla="*/ 4 w 947"/>
                <a:gd name="T3" fmla="*/ 901 h 912"/>
                <a:gd name="T4" fmla="*/ 280 w 947"/>
                <a:gd name="T5" fmla="*/ 797 h 912"/>
                <a:gd name="T6" fmla="*/ 11 w 947"/>
                <a:gd name="T7" fmla="*/ 912 h 912"/>
                <a:gd name="T8" fmla="*/ 280 w 947"/>
                <a:gd name="T9" fmla="*/ 799 h 912"/>
                <a:gd name="T10" fmla="*/ 558 w 947"/>
                <a:gd name="T11" fmla="*/ 685 h 912"/>
                <a:gd name="T12" fmla="*/ 325 w 947"/>
                <a:gd name="T13" fmla="*/ 784 h 912"/>
                <a:gd name="T14" fmla="*/ 558 w 947"/>
                <a:gd name="T15" fmla="*/ 685 h 912"/>
                <a:gd name="T16" fmla="*/ 562 w 947"/>
                <a:gd name="T17" fmla="*/ 683 h 912"/>
                <a:gd name="T18" fmla="*/ 566 w 947"/>
                <a:gd name="T19" fmla="*/ 686 h 912"/>
                <a:gd name="T20" fmla="*/ 596 w 947"/>
                <a:gd name="T21" fmla="*/ 669 h 912"/>
                <a:gd name="T22" fmla="*/ 571 w 947"/>
                <a:gd name="T23" fmla="*/ 684 h 912"/>
                <a:gd name="T24" fmla="*/ 596 w 947"/>
                <a:gd name="T25" fmla="*/ 669 h 912"/>
                <a:gd name="T26" fmla="*/ 633 w 947"/>
                <a:gd name="T27" fmla="*/ 654 h 912"/>
                <a:gd name="T28" fmla="*/ 601 w 947"/>
                <a:gd name="T29" fmla="*/ 667 h 912"/>
                <a:gd name="T30" fmla="*/ 627 w 947"/>
                <a:gd name="T31" fmla="*/ 661 h 912"/>
                <a:gd name="T32" fmla="*/ 800 w 947"/>
                <a:gd name="T33" fmla="*/ 591 h 912"/>
                <a:gd name="T34" fmla="*/ 925 w 947"/>
                <a:gd name="T35" fmla="*/ 535 h 912"/>
                <a:gd name="T36" fmla="*/ 816 w 947"/>
                <a:gd name="T37" fmla="*/ 580 h 912"/>
                <a:gd name="T38" fmla="*/ 804 w 947"/>
                <a:gd name="T39" fmla="*/ 589 h 912"/>
                <a:gd name="T40" fmla="*/ 821 w 947"/>
                <a:gd name="T41" fmla="*/ 582 h 912"/>
                <a:gd name="T42" fmla="*/ 925 w 947"/>
                <a:gd name="T43" fmla="*/ 535 h 912"/>
                <a:gd name="T44" fmla="*/ 930 w 947"/>
                <a:gd name="T45" fmla="*/ 533 h 912"/>
                <a:gd name="T46" fmla="*/ 936 w 947"/>
                <a:gd name="T47" fmla="*/ 536 h 912"/>
                <a:gd name="T48" fmla="*/ 302 w 947"/>
                <a:gd name="T49" fmla="*/ 470 h 912"/>
                <a:gd name="T50" fmla="*/ 21 w 947"/>
                <a:gd name="T51" fmla="*/ 877 h 912"/>
                <a:gd name="T52" fmla="*/ 302 w 947"/>
                <a:gd name="T53" fmla="*/ 470 h 912"/>
                <a:gd name="T54" fmla="*/ 403 w 947"/>
                <a:gd name="T55" fmla="*/ 325 h 912"/>
                <a:gd name="T56" fmla="*/ 388 w 947"/>
                <a:gd name="T57" fmla="*/ 347 h 912"/>
                <a:gd name="T58" fmla="*/ 334 w 947"/>
                <a:gd name="T59" fmla="*/ 431 h 912"/>
                <a:gd name="T60" fmla="*/ 397 w 947"/>
                <a:gd name="T61" fmla="*/ 341 h 912"/>
                <a:gd name="T62" fmla="*/ 552 w 947"/>
                <a:gd name="T63" fmla="*/ 113 h 912"/>
                <a:gd name="T64" fmla="*/ 413 w 947"/>
                <a:gd name="T65" fmla="*/ 319 h 912"/>
                <a:gd name="T66" fmla="*/ 552 w 947"/>
                <a:gd name="T67" fmla="*/ 113 h 912"/>
                <a:gd name="T68" fmla="*/ 558 w 947"/>
                <a:gd name="T69" fmla="*/ 104 h 912"/>
                <a:gd name="T70" fmla="*/ 555 w 947"/>
                <a:gd name="T71" fmla="*/ 109 h 912"/>
                <a:gd name="T72" fmla="*/ 559 w 947"/>
                <a:gd name="T73" fmla="*/ 111 h 912"/>
                <a:gd name="T74" fmla="*/ 633 w 947"/>
                <a:gd name="T75" fmla="*/ 6 h 912"/>
                <a:gd name="T76" fmla="*/ 631 w 947"/>
                <a:gd name="T77" fmla="*/ 0 h 912"/>
                <a:gd name="T78" fmla="*/ 657 w 947"/>
                <a:gd name="T79" fmla="*/ 2 h 912"/>
                <a:gd name="T80" fmla="*/ 947 w 947"/>
                <a:gd name="T81" fmla="*/ 50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47" h="912">
                  <a:moveTo>
                    <a:pt x="16" y="884"/>
                  </a:moveTo>
                  <a:cubicBezTo>
                    <a:pt x="9" y="887"/>
                    <a:pt x="9" y="887"/>
                    <a:pt x="9" y="887"/>
                  </a:cubicBezTo>
                  <a:cubicBezTo>
                    <a:pt x="0" y="899"/>
                    <a:pt x="0" y="899"/>
                    <a:pt x="0" y="899"/>
                  </a:cubicBezTo>
                  <a:cubicBezTo>
                    <a:pt x="2" y="899"/>
                    <a:pt x="3" y="900"/>
                    <a:pt x="4" y="901"/>
                  </a:cubicBezTo>
                  <a:cubicBezTo>
                    <a:pt x="16" y="884"/>
                    <a:pt x="16" y="884"/>
                    <a:pt x="16" y="884"/>
                  </a:cubicBezTo>
                  <a:moveTo>
                    <a:pt x="280" y="797"/>
                  </a:moveTo>
                  <a:cubicBezTo>
                    <a:pt x="9" y="908"/>
                    <a:pt x="9" y="908"/>
                    <a:pt x="9" y="908"/>
                  </a:cubicBezTo>
                  <a:cubicBezTo>
                    <a:pt x="10" y="909"/>
                    <a:pt x="10" y="910"/>
                    <a:pt x="11" y="912"/>
                  </a:cubicBezTo>
                  <a:cubicBezTo>
                    <a:pt x="280" y="802"/>
                    <a:pt x="280" y="802"/>
                    <a:pt x="280" y="802"/>
                  </a:cubicBezTo>
                  <a:cubicBezTo>
                    <a:pt x="280" y="801"/>
                    <a:pt x="280" y="800"/>
                    <a:pt x="280" y="799"/>
                  </a:cubicBezTo>
                  <a:cubicBezTo>
                    <a:pt x="280" y="799"/>
                    <a:pt x="280" y="798"/>
                    <a:pt x="280" y="797"/>
                  </a:cubicBezTo>
                  <a:moveTo>
                    <a:pt x="558" y="685"/>
                  </a:moveTo>
                  <a:cubicBezTo>
                    <a:pt x="322" y="780"/>
                    <a:pt x="322" y="780"/>
                    <a:pt x="322" y="780"/>
                  </a:cubicBezTo>
                  <a:cubicBezTo>
                    <a:pt x="323" y="781"/>
                    <a:pt x="325" y="783"/>
                    <a:pt x="325" y="784"/>
                  </a:cubicBezTo>
                  <a:cubicBezTo>
                    <a:pt x="561" y="688"/>
                    <a:pt x="561" y="688"/>
                    <a:pt x="561" y="688"/>
                  </a:cubicBezTo>
                  <a:cubicBezTo>
                    <a:pt x="558" y="685"/>
                    <a:pt x="558" y="685"/>
                    <a:pt x="558" y="685"/>
                  </a:cubicBezTo>
                  <a:moveTo>
                    <a:pt x="563" y="683"/>
                  </a:moveTo>
                  <a:cubicBezTo>
                    <a:pt x="562" y="683"/>
                    <a:pt x="562" y="683"/>
                    <a:pt x="562" y="683"/>
                  </a:cubicBezTo>
                  <a:cubicBezTo>
                    <a:pt x="566" y="686"/>
                    <a:pt x="566" y="686"/>
                    <a:pt x="566" y="686"/>
                  </a:cubicBezTo>
                  <a:cubicBezTo>
                    <a:pt x="566" y="686"/>
                    <a:pt x="566" y="686"/>
                    <a:pt x="566" y="686"/>
                  </a:cubicBezTo>
                  <a:cubicBezTo>
                    <a:pt x="563" y="683"/>
                    <a:pt x="563" y="683"/>
                    <a:pt x="563" y="683"/>
                  </a:cubicBezTo>
                  <a:moveTo>
                    <a:pt x="596" y="669"/>
                  </a:moveTo>
                  <a:cubicBezTo>
                    <a:pt x="567" y="681"/>
                    <a:pt x="567" y="681"/>
                    <a:pt x="567" y="681"/>
                  </a:cubicBezTo>
                  <a:cubicBezTo>
                    <a:pt x="571" y="684"/>
                    <a:pt x="571" y="684"/>
                    <a:pt x="571" y="684"/>
                  </a:cubicBezTo>
                  <a:cubicBezTo>
                    <a:pt x="594" y="675"/>
                    <a:pt x="594" y="675"/>
                    <a:pt x="594" y="675"/>
                  </a:cubicBezTo>
                  <a:cubicBezTo>
                    <a:pt x="596" y="669"/>
                    <a:pt x="596" y="669"/>
                    <a:pt x="596" y="669"/>
                  </a:cubicBezTo>
                  <a:moveTo>
                    <a:pt x="799" y="587"/>
                  </a:moveTo>
                  <a:cubicBezTo>
                    <a:pt x="633" y="654"/>
                    <a:pt x="633" y="654"/>
                    <a:pt x="633" y="654"/>
                  </a:cubicBezTo>
                  <a:cubicBezTo>
                    <a:pt x="628" y="656"/>
                    <a:pt x="628" y="656"/>
                    <a:pt x="628" y="656"/>
                  </a:cubicBezTo>
                  <a:cubicBezTo>
                    <a:pt x="601" y="667"/>
                    <a:pt x="601" y="667"/>
                    <a:pt x="601" y="667"/>
                  </a:cubicBezTo>
                  <a:cubicBezTo>
                    <a:pt x="599" y="673"/>
                    <a:pt x="599" y="673"/>
                    <a:pt x="599" y="673"/>
                  </a:cubicBezTo>
                  <a:cubicBezTo>
                    <a:pt x="627" y="661"/>
                    <a:pt x="627" y="661"/>
                    <a:pt x="627" y="661"/>
                  </a:cubicBezTo>
                  <a:cubicBezTo>
                    <a:pt x="632" y="659"/>
                    <a:pt x="632" y="659"/>
                    <a:pt x="632" y="659"/>
                  </a:cubicBezTo>
                  <a:cubicBezTo>
                    <a:pt x="800" y="591"/>
                    <a:pt x="800" y="591"/>
                    <a:pt x="800" y="591"/>
                  </a:cubicBezTo>
                  <a:cubicBezTo>
                    <a:pt x="799" y="587"/>
                    <a:pt x="799" y="587"/>
                    <a:pt x="799" y="587"/>
                  </a:cubicBezTo>
                  <a:moveTo>
                    <a:pt x="925" y="535"/>
                  </a:moveTo>
                  <a:cubicBezTo>
                    <a:pt x="820" y="578"/>
                    <a:pt x="820" y="578"/>
                    <a:pt x="820" y="578"/>
                  </a:cubicBezTo>
                  <a:cubicBezTo>
                    <a:pt x="816" y="580"/>
                    <a:pt x="816" y="580"/>
                    <a:pt x="816" y="580"/>
                  </a:cubicBezTo>
                  <a:cubicBezTo>
                    <a:pt x="803" y="585"/>
                    <a:pt x="803" y="585"/>
                    <a:pt x="803" y="585"/>
                  </a:cubicBezTo>
                  <a:cubicBezTo>
                    <a:pt x="804" y="589"/>
                    <a:pt x="804" y="589"/>
                    <a:pt x="804" y="589"/>
                  </a:cubicBezTo>
                  <a:cubicBezTo>
                    <a:pt x="817" y="584"/>
                    <a:pt x="817" y="584"/>
                    <a:pt x="817" y="584"/>
                  </a:cubicBezTo>
                  <a:cubicBezTo>
                    <a:pt x="821" y="582"/>
                    <a:pt x="821" y="582"/>
                    <a:pt x="821" y="582"/>
                  </a:cubicBezTo>
                  <a:cubicBezTo>
                    <a:pt x="924" y="541"/>
                    <a:pt x="924" y="541"/>
                    <a:pt x="924" y="541"/>
                  </a:cubicBezTo>
                  <a:cubicBezTo>
                    <a:pt x="925" y="535"/>
                    <a:pt x="925" y="535"/>
                    <a:pt x="925" y="535"/>
                  </a:cubicBezTo>
                  <a:moveTo>
                    <a:pt x="934" y="532"/>
                  </a:moveTo>
                  <a:cubicBezTo>
                    <a:pt x="930" y="533"/>
                    <a:pt x="930" y="533"/>
                    <a:pt x="930" y="533"/>
                  </a:cubicBezTo>
                  <a:cubicBezTo>
                    <a:pt x="929" y="539"/>
                    <a:pt x="929" y="539"/>
                    <a:pt x="929" y="539"/>
                  </a:cubicBezTo>
                  <a:cubicBezTo>
                    <a:pt x="936" y="536"/>
                    <a:pt x="936" y="536"/>
                    <a:pt x="936" y="536"/>
                  </a:cubicBezTo>
                  <a:cubicBezTo>
                    <a:pt x="935" y="535"/>
                    <a:pt x="934" y="533"/>
                    <a:pt x="934" y="532"/>
                  </a:cubicBezTo>
                  <a:moveTo>
                    <a:pt x="302" y="470"/>
                  </a:moveTo>
                  <a:cubicBezTo>
                    <a:pt x="13" y="880"/>
                    <a:pt x="13" y="880"/>
                    <a:pt x="13" y="880"/>
                  </a:cubicBezTo>
                  <a:cubicBezTo>
                    <a:pt x="21" y="877"/>
                    <a:pt x="21" y="877"/>
                    <a:pt x="21" y="877"/>
                  </a:cubicBezTo>
                  <a:cubicBezTo>
                    <a:pt x="305" y="472"/>
                    <a:pt x="305" y="472"/>
                    <a:pt x="305" y="472"/>
                  </a:cubicBezTo>
                  <a:cubicBezTo>
                    <a:pt x="304" y="471"/>
                    <a:pt x="303" y="471"/>
                    <a:pt x="302" y="470"/>
                  </a:cubicBezTo>
                  <a:moveTo>
                    <a:pt x="409" y="324"/>
                  </a:moveTo>
                  <a:cubicBezTo>
                    <a:pt x="403" y="325"/>
                    <a:pt x="403" y="325"/>
                    <a:pt x="403" y="325"/>
                  </a:cubicBezTo>
                  <a:cubicBezTo>
                    <a:pt x="391" y="342"/>
                    <a:pt x="391" y="342"/>
                    <a:pt x="391" y="342"/>
                  </a:cubicBezTo>
                  <a:cubicBezTo>
                    <a:pt x="388" y="347"/>
                    <a:pt x="388" y="347"/>
                    <a:pt x="388" y="347"/>
                  </a:cubicBezTo>
                  <a:cubicBezTo>
                    <a:pt x="330" y="429"/>
                    <a:pt x="330" y="429"/>
                    <a:pt x="330" y="429"/>
                  </a:cubicBezTo>
                  <a:cubicBezTo>
                    <a:pt x="332" y="429"/>
                    <a:pt x="333" y="430"/>
                    <a:pt x="334" y="431"/>
                  </a:cubicBezTo>
                  <a:cubicBezTo>
                    <a:pt x="394" y="346"/>
                    <a:pt x="394" y="346"/>
                    <a:pt x="394" y="346"/>
                  </a:cubicBezTo>
                  <a:cubicBezTo>
                    <a:pt x="397" y="341"/>
                    <a:pt x="397" y="341"/>
                    <a:pt x="397" y="341"/>
                  </a:cubicBezTo>
                  <a:cubicBezTo>
                    <a:pt x="409" y="324"/>
                    <a:pt x="409" y="324"/>
                    <a:pt x="409" y="324"/>
                  </a:cubicBezTo>
                  <a:moveTo>
                    <a:pt x="552" y="113"/>
                  </a:moveTo>
                  <a:cubicBezTo>
                    <a:pt x="407" y="320"/>
                    <a:pt x="407" y="320"/>
                    <a:pt x="407" y="320"/>
                  </a:cubicBezTo>
                  <a:cubicBezTo>
                    <a:pt x="413" y="319"/>
                    <a:pt x="413" y="319"/>
                    <a:pt x="413" y="319"/>
                  </a:cubicBezTo>
                  <a:cubicBezTo>
                    <a:pt x="555" y="116"/>
                    <a:pt x="555" y="116"/>
                    <a:pt x="555" y="116"/>
                  </a:cubicBezTo>
                  <a:cubicBezTo>
                    <a:pt x="552" y="113"/>
                    <a:pt x="552" y="113"/>
                    <a:pt x="552" y="113"/>
                  </a:cubicBezTo>
                  <a:moveTo>
                    <a:pt x="631" y="0"/>
                  </a:moveTo>
                  <a:cubicBezTo>
                    <a:pt x="558" y="104"/>
                    <a:pt x="558" y="104"/>
                    <a:pt x="558" y="104"/>
                  </a:cubicBezTo>
                  <a:cubicBezTo>
                    <a:pt x="556" y="108"/>
                    <a:pt x="556" y="108"/>
                    <a:pt x="556" y="108"/>
                  </a:cubicBezTo>
                  <a:cubicBezTo>
                    <a:pt x="555" y="109"/>
                    <a:pt x="555" y="109"/>
                    <a:pt x="555" y="109"/>
                  </a:cubicBezTo>
                  <a:cubicBezTo>
                    <a:pt x="558" y="112"/>
                    <a:pt x="558" y="112"/>
                    <a:pt x="558" y="112"/>
                  </a:cubicBezTo>
                  <a:cubicBezTo>
                    <a:pt x="559" y="111"/>
                    <a:pt x="559" y="111"/>
                    <a:pt x="559" y="111"/>
                  </a:cubicBezTo>
                  <a:cubicBezTo>
                    <a:pt x="561" y="107"/>
                    <a:pt x="561" y="107"/>
                    <a:pt x="561" y="107"/>
                  </a:cubicBezTo>
                  <a:cubicBezTo>
                    <a:pt x="633" y="6"/>
                    <a:pt x="633" y="6"/>
                    <a:pt x="633" y="6"/>
                  </a:cubicBezTo>
                  <a:cubicBezTo>
                    <a:pt x="631" y="0"/>
                    <a:pt x="631" y="0"/>
                    <a:pt x="631" y="0"/>
                  </a:cubicBezTo>
                  <a:cubicBezTo>
                    <a:pt x="631" y="0"/>
                    <a:pt x="631" y="0"/>
                    <a:pt x="631" y="0"/>
                  </a:cubicBezTo>
                  <a:moveTo>
                    <a:pt x="661" y="0"/>
                  </a:moveTo>
                  <a:cubicBezTo>
                    <a:pt x="660" y="1"/>
                    <a:pt x="658" y="1"/>
                    <a:pt x="657" y="2"/>
                  </a:cubicBezTo>
                  <a:cubicBezTo>
                    <a:pt x="944" y="502"/>
                    <a:pt x="944" y="502"/>
                    <a:pt x="944" y="502"/>
                  </a:cubicBezTo>
                  <a:cubicBezTo>
                    <a:pt x="945" y="502"/>
                    <a:pt x="946" y="501"/>
                    <a:pt x="947" y="500"/>
                  </a:cubicBezTo>
                  <a:cubicBezTo>
                    <a:pt x="661" y="0"/>
                    <a:pt x="661" y="0"/>
                    <a:pt x="66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557"/>
            <p:cNvSpPr>
              <a:spLocks noEditPoints="1"/>
            </p:cNvSpPr>
            <p:nvPr/>
          </p:nvSpPr>
          <p:spPr bwMode="auto">
            <a:xfrm>
              <a:off x="1372933" y="1658049"/>
              <a:ext cx="1989138" cy="1609725"/>
            </a:xfrm>
            <a:custGeom>
              <a:avLst/>
              <a:gdLst>
                <a:gd name="T0" fmla="*/ 3 w 1958"/>
                <a:gd name="T1" fmla="*/ 1558 h 1585"/>
                <a:gd name="T2" fmla="*/ 28 w 1958"/>
                <a:gd name="T3" fmla="*/ 1580 h 1585"/>
                <a:gd name="T4" fmla="*/ 402 w 1958"/>
                <a:gd name="T5" fmla="*/ 1533 h 1585"/>
                <a:gd name="T6" fmla="*/ 414 w 1958"/>
                <a:gd name="T7" fmla="*/ 1536 h 1585"/>
                <a:gd name="T8" fmla="*/ 459 w 1958"/>
                <a:gd name="T9" fmla="*/ 1531 h 1585"/>
                <a:gd name="T10" fmla="*/ 556 w 1958"/>
                <a:gd name="T11" fmla="*/ 1514 h 1585"/>
                <a:gd name="T12" fmla="*/ 749 w 1958"/>
                <a:gd name="T13" fmla="*/ 1490 h 1585"/>
                <a:gd name="T14" fmla="*/ 749 w 1958"/>
                <a:gd name="T15" fmla="*/ 1490 h 1585"/>
                <a:gd name="T16" fmla="*/ 935 w 1958"/>
                <a:gd name="T17" fmla="*/ 1471 h 1585"/>
                <a:gd name="T18" fmla="*/ 940 w 1958"/>
                <a:gd name="T19" fmla="*/ 1471 h 1585"/>
                <a:gd name="T20" fmla="*/ 1038 w 1958"/>
                <a:gd name="T21" fmla="*/ 1454 h 1585"/>
                <a:gd name="T22" fmla="*/ 1036 w 1958"/>
                <a:gd name="T23" fmla="*/ 1459 h 1585"/>
                <a:gd name="T24" fmla="*/ 1497 w 1958"/>
                <a:gd name="T25" fmla="*/ 1397 h 1585"/>
                <a:gd name="T26" fmla="*/ 1497 w 1958"/>
                <a:gd name="T27" fmla="*/ 1397 h 1585"/>
                <a:gd name="T28" fmla="*/ 1504 w 1958"/>
                <a:gd name="T29" fmla="*/ 1400 h 1585"/>
                <a:gd name="T30" fmla="*/ 1553 w 1958"/>
                <a:gd name="T31" fmla="*/ 1394 h 1585"/>
                <a:gd name="T32" fmla="*/ 1949 w 1958"/>
                <a:gd name="T33" fmla="*/ 1344 h 1585"/>
                <a:gd name="T34" fmla="*/ 1819 w 1958"/>
                <a:gd name="T35" fmla="*/ 1356 h 1585"/>
                <a:gd name="T36" fmla="*/ 1813 w 1958"/>
                <a:gd name="T37" fmla="*/ 1361 h 1585"/>
                <a:gd name="T38" fmla="*/ 1944 w 1958"/>
                <a:gd name="T39" fmla="*/ 1308 h 1585"/>
                <a:gd name="T40" fmla="*/ 1944 w 1958"/>
                <a:gd name="T41" fmla="*/ 1308 h 1585"/>
                <a:gd name="T42" fmla="*/ 128 w 1958"/>
                <a:gd name="T43" fmla="*/ 1209 h 1585"/>
                <a:gd name="T44" fmla="*/ 1852 w 1958"/>
                <a:gd name="T45" fmla="*/ 1226 h 1585"/>
                <a:gd name="T46" fmla="*/ 1857 w 1958"/>
                <a:gd name="T47" fmla="*/ 1224 h 1585"/>
                <a:gd name="T48" fmla="*/ 136 w 1958"/>
                <a:gd name="T49" fmla="*/ 1175 h 1585"/>
                <a:gd name="T50" fmla="*/ 178 w 1958"/>
                <a:gd name="T51" fmla="*/ 1055 h 1585"/>
                <a:gd name="T52" fmla="*/ 1831 w 1958"/>
                <a:gd name="T53" fmla="*/ 1199 h 1585"/>
                <a:gd name="T54" fmla="*/ 190 w 1958"/>
                <a:gd name="T55" fmla="*/ 1022 h 1585"/>
                <a:gd name="T56" fmla="*/ 1604 w 1958"/>
                <a:gd name="T57" fmla="*/ 989 h 1585"/>
                <a:gd name="T58" fmla="*/ 1567 w 1958"/>
                <a:gd name="T59" fmla="*/ 947 h 1585"/>
                <a:gd name="T60" fmla="*/ 1601 w 1958"/>
                <a:gd name="T61" fmla="*/ 985 h 1585"/>
                <a:gd name="T62" fmla="*/ 1567 w 1958"/>
                <a:gd name="T63" fmla="*/ 947 h 1585"/>
                <a:gd name="T64" fmla="*/ 207 w 1958"/>
                <a:gd name="T65" fmla="*/ 987 h 1585"/>
                <a:gd name="T66" fmla="*/ 279 w 1958"/>
                <a:gd name="T67" fmla="*/ 771 h 1585"/>
                <a:gd name="T68" fmla="*/ 1353 w 1958"/>
                <a:gd name="T69" fmla="*/ 748 h 1585"/>
                <a:gd name="T70" fmla="*/ 1317 w 1958"/>
                <a:gd name="T71" fmla="*/ 708 h 1585"/>
                <a:gd name="T72" fmla="*/ 1317 w 1958"/>
                <a:gd name="T73" fmla="*/ 708 h 1585"/>
                <a:gd name="T74" fmla="*/ 311 w 1958"/>
                <a:gd name="T75" fmla="*/ 693 h 1585"/>
                <a:gd name="T76" fmla="*/ 1234 w 1958"/>
                <a:gd name="T77" fmla="*/ 634 h 1585"/>
                <a:gd name="T78" fmla="*/ 1314 w 1958"/>
                <a:gd name="T79" fmla="*/ 705 h 1585"/>
                <a:gd name="T80" fmla="*/ 1118 w 1958"/>
                <a:gd name="T81" fmla="*/ 517 h 1585"/>
                <a:gd name="T82" fmla="*/ 1118 w 1958"/>
                <a:gd name="T83" fmla="*/ 517 h 1585"/>
                <a:gd name="T84" fmla="*/ 1099 w 1958"/>
                <a:gd name="T85" fmla="*/ 499 h 1585"/>
                <a:gd name="T86" fmla="*/ 322 w 1958"/>
                <a:gd name="T87" fmla="*/ 662 h 1585"/>
                <a:gd name="T88" fmla="*/ 393 w 1958"/>
                <a:gd name="T89" fmla="*/ 448 h 1585"/>
                <a:gd name="T90" fmla="*/ 412 w 1958"/>
                <a:gd name="T91" fmla="*/ 395 h 1585"/>
                <a:gd name="T92" fmla="*/ 1082 w 1958"/>
                <a:gd name="T93" fmla="*/ 483 h 1585"/>
                <a:gd name="T94" fmla="*/ 497 w 1958"/>
                <a:gd name="T95" fmla="*/ 155 h 1585"/>
                <a:gd name="T96" fmla="*/ 414 w 1958"/>
                <a:gd name="T97" fmla="*/ 389 h 1585"/>
                <a:gd name="T98" fmla="*/ 500 w 1958"/>
                <a:gd name="T99" fmla="*/ 159 h 1585"/>
                <a:gd name="T100" fmla="*/ 670 w 1958"/>
                <a:gd name="T101" fmla="*/ 94 h 1585"/>
                <a:gd name="T102" fmla="*/ 860 w 1958"/>
                <a:gd name="T103" fmla="*/ 277 h 1585"/>
                <a:gd name="T104" fmla="*/ 856 w 1958"/>
                <a:gd name="T105" fmla="*/ 267 h 1585"/>
                <a:gd name="T106" fmla="*/ 542 w 1958"/>
                <a:gd name="T107" fmla="*/ 28 h 1585"/>
                <a:gd name="T108" fmla="*/ 542 w 1958"/>
                <a:gd name="T109" fmla="*/ 28 h 1585"/>
                <a:gd name="T110" fmla="*/ 553 w 1958"/>
                <a:gd name="T111" fmla="*/ 8 h 1585"/>
                <a:gd name="T112" fmla="*/ 666 w 1958"/>
                <a:gd name="T113" fmla="*/ 91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8" h="1585">
                  <a:moveTo>
                    <a:pt x="6" y="1553"/>
                  </a:moveTo>
                  <a:cubicBezTo>
                    <a:pt x="5" y="1554"/>
                    <a:pt x="3" y="1555"/>
                    <a:pt x="1" y="1556"/>
                  </a:cubicBezTo>
                  <a:cubicBezTo>
                    <a:pt x="0" y="1558"/>
                    <a:pt x="0" y="1558"/>
                    <a:pt x="0" y="1558"/>
                  </a:cubicBezTo>
                  <a:cubicBezTo>
                    <a:pt x="1" y="1558"/>
                    <a:pt x="2" y="1558"/>
                    <a:pt x="3" y="1558"/>
                  </a:cubicBezTo>
                  <a:cubicBezTo>
                    <a:pt x="4" y="1558"/>
                    <a:pt x="4" y="1558"/>
                    <a:pt x="5" y="1558"/>
                  </a:cubicBezTo>
                  <a:cubicBezTo>
                    <a:pt x="6" y="1553"/>
                    <a:pt x="6" y="1553"/>
                    <a:pt x="6" y="1553"/>
                  </a:cubicBezTo>
                  <a:moveTo>
                    <a:pt x="402" y="1533"/>
                  </a:moveTo>
                  <a:cubicBezTo>
                    <a:pt x="28" y="1580"/>
                    <a:pt x="28" y="1580"/>
                    <a:pt x="28" y="1580"/>
                  </a:cubicBezTo>
                  <a:cubicBezTo>
                    <a:pt x="28" y="1581"/>
                    <a:pt x="28" y="1582"/>
                    <a:pt x="28" y="1583"/>
                  </a:cubicBezTo>
                  <a:cubicBezTo>
                    <a:pt x="28" y="1584"/>
                    <a:pt x="28" y="1584"/>
                    <a:pt x="28" y="1585"/>
                  </a:cubicBezTo>
                  <a:cubicBezTo>
                    <a:pt x="402" y="1538"/>
                    <a:pt x="402" y="1538"/>
                    <a:pt x="402" y="1538"/>
                  </a:cubicBezTo>
                  <a:cubicBezTo>
                    <a:pt x="402" y="1533"/>
                    <a:pt x="402" y="1533"/>
                    <a:pt x="402" y="1533"/>
                  </a:cubicBezTo>
                  <a:moveTo>
                    <a:pt x="412" y="1532"/>
                  </a:moveTo>
                  <a:cubicBezTo>
                    <a:pt x="407" y="1533"/>
                    <a:pt x="407" y="1533"/>
                    <a:pt x="407" y="1533"/>
                  </a:cubicBezTo>
                  <a:cubicBezTo>
                    <a:pt x="406" y="1537"/>
                    <a:pt x="406" y="1537"/>
                    <a:pt x="406" y="1537"/>
                  </a:cubicBezTo>
                  <a:cubicBezTo>
                    <a:pt x="414" y="1536"/>
                    <a:pt x="414" y="1536"/>
                    <a:pt x="414" y="1536"/>
                  </a:cubicBezTo>
                  <a:cubicBezTo>
                    <a:pt x="413" y="1535"/>
                    <a:pt x="412" y="1534"/>
                    <a:pt x="412" y="1532"/>
                  </a:cubicBezTo>
                  <a:moveTo>
                    <a:pt x="551" y="1515"/>
                  </a:moveTo>
                  <a:cubicBezTo>
                    <a:pt x="460" y="1526"/>
                    <a:pt x="460" y="1526"/>
                    <a:pt x="460" y="1526"/>
                  </a:cubicBezTo>
                  <a:cubicBezTo>
                    <a:pt x="460" y="1528"/>
                    <a:pt x="459" y="1529"/>
                    <a:pt x="459" y="1531"/>
                  </a:cubicBezTo>
                  <a:cubicBezTo>
                    <a:pt x="553" y="1519"/>
                    <a:pt x="553" y="1519"/>
                    <a:pt x="553" y="1519"/>
                  </a:cubicBezTo>
                  <a:cubicBezTo>
                    <a:pt x="551" y="1515"/>
                    <a:pt x="551" y="1515"/>
                    <a:pt x="551" y="1515"/>
                  </a:cubicBezTo>
                  <a:moveTo>
                    <a:pt x="566" y="1513"/>
                  </a:moveTo>
                  <a:cubicBezTo>
                    <a:pt x="556" y="1514"/>
                    <a:pt x="556" y="1514"/>
                    <a:pt x="556" y="1514"/>
                  </a:cubicBezTo>
                  <a:cubicBezTo>
                    <a:pt x="558" y="1518"/>
                    <a:pt x="558" y="1518"/>
                    <a:pt x="558" y="1518"/>
                  </a:cubicBezTo>
                  <a:cubicBezTo>
                    <a:pt x="568" y="1517"/>
                    <a:pt x="568" y="1517"/>
                    <a:pt x="568" y="1517"/>
                  </a:cubicBezTo>
                  <a:cubicBezTo>
                    <a:pt x="566" y="1513"/>
                    <a:pt x="566" y="1513"/>
                    <a:pt x="566" y="1513"/>
                  </a:cubicBezTo>
                  <a:moveTo>
                    <a:pt x="749" y="1490"/>
                  </a:moveTo>
                  <a:cubicBezTo>
                    <a:pt x="570" y="1512"/>
                    <a:pt x="570" y="1512"/>
                    <a:pt x="570" y="1512"/>
                  </a:cubicBezTo>
                  <a:cubicBezTo>
                    <a:pt x="573" y="1517"/>
                    <a:pt x="573" y="1517"/>
                    <a:pt x="573" y="1517"/>
                  </a:cubicBezTo>
                  <a:cubicBezTo>
                    <a:pt x="750" y="1494"/>
                    <a:pt x="750" y="1494"/>
                    <a:pt x="750" y="1494"/>
                  </a:cubicBezTo>
                  <a:cubicBezTo>
                    <a:pt x="750" y="1493"/>
                    <a:pt x="749" y="1491"/>
                    <a:pt x="749" y="1490"/>
                  </a:cubicBezTo>
                  <a:moveTo>
                    <a:pt x="936" y="1467"/>
                  </a:moveTo>
                  <a:cubicBezTo>
                    <a:pt x="819" y="1481"/>
                    <a:pt x="819" y="1481"/>
                    <a:pt x="819" y="1481"/>
                  </a:cubicBezTo>
                  <a:cubicBezTo>
                    <a:pt x="819" y="1483"/>
                    <a:pt x="819" y="1484"/>
                    <a:pt x="819" y="1486"/>
                  </a:cubicBezTo>
                  <a:cubicBezTo>
                    <a:pt x="935" y="1471"/>
                    <a:pt x="935" y="1471"/>
                    <a:pt x="935" y="1471"/>
                  </a:cubicBezTo>
                  <a:cubicBezTo>
                    <a:pt x="936" y="1467"/>
                    <a:pt x="936" y="1467"/>
                    <a:pt x="936" y="1467"/>
                  </a:cubicBezTo>
                  <a:moveTo>
                    <a:pt x="963" y="1463"/>
                  </a:moveTo>
                  <a:cubicBezTo>
                    <a:pt x="940" y="1466"/>
                    <a:pt x="940" y="1466"/>
                    <a:pt x="940" y="1466"/>
                  </a:cubicBezTo>
                  <a:cubicBezTo>
                    <a:pt x="940" y="1471"/>
                    <a:pt x="940" y="1471"/>
                    <a:pt x="940" y="1471"/>
                  </a:cubicBezTo>
                  <a:cubicBezTo>
                    <a:pt x="962" y="1468"/>
                    <a:pt x="962" y="1468"/>
                    <a:pt x="962" y="1468"/>
                  </a:cubicBezTo>
                  <a:cubicBezTo>
                    <a:pt x="963" y="1463"/>
                    <a:pt x="963" y="1463"/>
                    <a:pt x="963" y="1463"/>
                  </a:cubicBezTo>
                  <a:moveTo>
                    <a:pt x="1220" y="1431"/>
                  </a:moveTo>
                  <a:cubicBezTo>
                    <a:pt x="1038" y="1454"/>
                    <a:pt x="1038" y="1454"/>
                    <a:pt x="1038" y="1454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967" y="1463"/>
                    <a:pt x="967" y="1463"/>
                    <a:pt x="967" y="1463"/>
                  </a:cubicBezTo>
                  <a:cubicBezTo>
                    <a:pt x="967" y="1467"/>
                    <a:pt x="967" y="1467"/>
                    <a:pt x="967" y="1467"/>
                  </a:cubicBezTo>
                  <a:cubicBezTo>
                    <a:pt x="1036" y="1459"/>
                    <a:pt x="1036" y="1459"/>
                    <a:pt x="1036" y="1459"/>
                  </a:cubicBezTo>
                  <a:cubicBezTo>
                    <a:pt x="1041" y="1458"/>
                    <a:pt x="1041" y="1458"/>
                    <a:pt x="1041" y="1458"/>
                  </a:cubicBezTo>
                  <a:cubicBezTo>
                    <a:pt x="1224" y="1435"/>
                    <a:pt x="1224" y="1435"/>
                    <a:pt x="1224" y="1435"/>
                  </a:cubicBezTo>
                  <a:cubicBezTo>
                    <a:pt x="1220" y="1431"/>
                    <a:pt x="1220" y="1431"/>
                    <a:pt x="1220" y="1431"/>
                  </a:cubicBezTo>
                  <a:moveTo>
                    <a:pt x="1497" y="1397"/>
                  </a:moveTo>
                  <a:cubicBezTo>
                    <a:pt x="1225" y="1431"/>
                    <a:pt x="1225" y="1431"/>
                    <a:pt x="1225" y="1431"/>
                  </a:cubicBezTo>
                  <a:cubicBezTo>
                    <a:pt x="1229" y="1434"/>
                    <a:pt x="1229" y="1434"/>
                    <a:pt x="1229" y="1434"/>
                  </a:cubicBezTo>
                  <a:cubicBezTo>
                    <a:pt x="1496" y="1401"/>
                    <a:pt x="1496" y="1401"/>
                    <a:pt x="1496" y="1401"/>
                  </a:cubicBezTo>
                  <a:cubicBezTo>
                    <a:pt x="1497" y="1397"/>
                    <a:pt x="1497" y="1397"/>
                    <a:pt x="1497" y="1397"/>
                  </a:cubicBezTo>
                  <a:moveTo>
                    <a:pt x="1503" y="1396"/>
                  </a:moveTo>
                  <a:cubicBezTo>
                    <a:pt x="1502" y="1396"/>
                    <a:pt x="1502" y="1396"/>
                    <a:pt x="1502" y="1396"/>
                  </a:cubicBezTo>
                  <a:cubicBezTo>
                    <a:pt x="1501" y="1400"/>
                    <a:pt x="1501" y="1400"/>
                    <a:pt x="1501" y="1400"/>
                  </a:cubicBezTo>
                  <a:cubicBezTo>
                    <a:pt x="1504" y="1400"/>
                    <a:pt x="1504" y="1400"/>
                    <a:pt x="1504" y="1400"/>
                  </a:cubicBezTo>
                  <a:cubicBezTo>
                    <a:pt x="1503" y="1399"/>
                    <a:pt x="1503" y="1397"/>
                    <a:pt x="1503" y="1396"/>
                  </a:cubicBezTo>
                  <a:moveTo>
                    <a:pt x="1784" y="1361"/>
                  </a:moveTo>
                  <a:cubicBezTo>
                    <a:pt x="1553" y="1390"/>
                    <a:pt x="1553" y="1390"/>
                    <a:pt x="1553" y="1390"/>
                  </a:cubicBezTo>
                  <a:cubicBezTo>
                    <a:pt x="1553" y="1391"/>
                    <a:pt x="1553" y="1392"/>
                    <a:pt x="1553" y="1394"/>
                  </a:cubicBezTo>
                  <a:cubicBezTo>
                    <a:pt x="1783" y="1365"/>
                    <a:pt x="1783" y="1365"/>
                    <a:pt x="1783" y="1365"/>
                  </a:cubicBezTo>
                  <a:cubicBezTo>
                    <a:pt x="1784" y="1361"/>
                    <a:pt x="1784" y="1361"/>
                    <a:pt x="1784" y="1361"/>
                  </a:cubicBezTo>
                  <a:moveTo>
                    <a:pt x="1951" y="1343"/>
                  </a:moveTo>
                  <a:cubicBezTo>
                    <a:pt x="1949" y="1344"/>
                    <a:pt x="1949" y="1344"/>
                    <a:pt x="1949" y="1344"/>
                  </a:cubicBezTo>
                  <a:cubicBezTo>
                    <a:pt x="1951" y="1344"/>
                    <a:pt x="1951" y="1344"/>
                    <a:pt x="1951" y="1344"/>
                  </a:cubicBezTo>
                  <a:cubicBezTo>
                    <a:pt x="1951" y="1344"/>
                    <a:pt x="1951" y="1343"/>
                    <a:pt x="1951" y="1343"/>
                  </a:cubicBezTo>
                  <a:moveTo>
                    <a:pt x="1947" y="1340"/>
                  </a:moveTo>
                  <a:cubicBezTo>
                    <a:pt x="1819" y="1356"/>
                    <a:pt x="1819" y="1356"/>
                    <a:pt x="1819" y="1356"/>
                  </a:cubicBezTo>
                  <a:cubicBezTo>
                    <a:pt x="1814" y="1357"/>
                    <a:pt x="1814" y="1357"/>
                    <a:pt x="1814" y="1357"/>
                  </a:cubicBezTo>
                  <a:cubicBezTo>
                    <a:pt x="1789" y="1360"/>
                    <a:pt x="1789" y="1360"/>
                    <a:pt x="1789" y="1360"/>
                  </a:cubicBezTo>
                  <a:cubicBezTo>
                    <a:pt x="1788" y="1365"/>
                    <a:pt x="1788" y="1365"/>
                    <a:pt x="1788" y="1365"/>
                  </a:cubicBezTo>
                  <a:cubicBezTo>
                    <a:pt x="1813" y="1361"/>
                    <a:pt x="1813" y="1361"/>
                    <a:pt x="1813" y="1361"/>
                  </a:cubicBezTo>
                  <a:cubicBezTo>
                    <a:pt x="1818" y="1361"/>
                    <a:pt x="1818" y="1361"/>
                    <a:pt x="1818" y="1361"/>
                  </a:cubicBezTo>
                  <a:cubicBezTo>
                    <a:pt x="1942" y="1345"/>
                    <a:pt x="1942" y="1345"/>
                    <a:pt x="1942" y="1345"/>
                  </a:cubicBezTo>
                  <a:cubicBezTo>
                    <a:pt x="1947" y="1340"/>
                    <a:pt x="1947" y="1340"/>
                    <a:pt x="1947" y="1340"/>
                  </a:cubicBezTo>
                  <a:moveTo>
                    <a:pt x="1944" y="1308"/>
                  </a:moveTo>
                  <a:cubicBezTo>
                    <a:pt x="1946" y="1316"/>
                    <a:pt x="1946" y="1316"/>
                    <a:pt x="1946" y="1316"/>
                  </a:cubicBezTo>
                  <a:cubicBezTo>
                    <a:pt x="1955" y="1324"/>
                    <a:pt x="1955" y="1324"/>
                    <a:pt x="1955" y="1324"/>
                  </a:cubicBezTo>
                  <a:cubicBezTo>
                    <a:pt x="1956" y="1323"/>
                    <a:pt x="1957" y="1322"/>
                    <a:pt x="1958" y="1321"/>
                  </a:cubicBezTo>
                  <a:cubicBezTo>
                    <a:pt x="1944" y="1308"/>
                    <a:pt x="1944" y="1308"/>
                    <a:pt x="1944" y="1308"/>
                  </a:cubicBezTo>
                  <a:moveTo>
                    <a:pt x="124" y="1208"/>
                  </a:moveTo>
                  <a:cubicBezTo>
                    <a:pt x="3" y="1550"/>
                    <a:pt x="3" y="1550"/>
                    <a:pt x="3" y="1550"/>
                  </a:cubicBezTo>
                  <a:cubicBezTo>
                    <a:pt x="5" y="1549"/>
                    <a:pt x="7" y="1548"/>
                    <a:pt x="9" y="1547"/>
                  </a:cubicBezTo>
                  <a:cubicBezTo>
                    <a:pt x="128" y="1209"/>
                    <a:pt x="128" y="1209"/>
                    <a:pt x="128" y="1209"/>
                  </a:cubicBezTo>
                  <a:cubicBezTo>
                    <a:pt x="127" y="1209"/>
                    <a:pt x="125" y="1208"/>
                    <a:pt x="124" y="1208"/>
                  </a:cubicBezTo>
                  <a:moveTo>
                    <a:pt x="1834" y="1203"/>
                  </a:moveTo>
                  <a:cubicBezTo>
                    <a:pt x="1833" y="1208"/>
                    <a:pt x="1833" y="1208"/>
                    <a:pt x="1833" y="1208"/>
                  </a:cubicBezTo>
                  <a:cubicBezTo>
                    <a:pt x="1852" y="1226"/>
                    <a:pt x="1852" y="1226"/>
                    <a:pt x="1852" y="1226"/>
                  </a:cubicBezTo>
                  <a:cubicBezTo>
                    <a:pt x="1855" y="1229"/>
                    <a:pt x="1855" y="1229"/>
                    <a:pt x="1855" y="1229"/>
                  </a:cubicBezTo>
                  <a:cubicBezTo>
                    <a:pt x="1940" y="1310"/>
                    <a:pt x="1940" y="1310"/>
                    <a:pt x="1940" y="1310"/>
                  </a:cubicBezTo>
                  <a:cubicBezTo>
                    <a:pt x="1938" y="1302"/>
                    <a:pt x="1938" y="1302"/>
                    <a:pt x="1938" y="1302"/>
                  </a:cubicBezTo>
                  <a:cubicBezTo>
                    <a:pt x="1857" y="1224"/>
                    <a:pt x="1857" y="1224"/>
                    <a:pt x="1857" y="1224"/>
                  </a:cubicBezTo>
                  <a:cubicBezTo>
                    <a:pt x="1853" y="1221"/>
                    <a:pt x="1853" y="1221"/>
                    <a:pt x="1853" y="1221"/>
                  </a:cubicBezTo>
                  <a:cubicBezTo>
                    <a:pt x="1834" y="1203"/>
                    <a:pt x="1834" y="1203"/>
                    <a:pt x="1834" y="1203"/>
                  </a:cubicBezTo>
                  <a:moveTo>
                    <a:pt x="178" y="1055"/>
                  </a:moveTo>
                  <a:cubicBezTo>
                    <a:pt x="136" y="1175"/>
                    <a:pt x="136" y="1175"/>
                    <a:pt x="136" y="1175"/>
                  </a:cubicBezTo>
                  <a:cubicBezTo>
                    <a:pt x="136" y="1175"/>
                    <a:pt x="137" y="1176"/>
                    <a:pt x="138" y="1176"/>
                  </a:cubicBezTo>
                  <a:cubicBezTo>
                    <a:pt x="140" y="1176"/>
                    <a:pt x="140" y="1176"/>
                    <a:pt x="140" y="1176"/>
                  </a:cubicBezTo>
                  <a:cubicBezTo>
                    <a:pt x="182" y="1056"/>
                    <a:pt x="182" y="1056"/>
                    <a:pt x="182" y="1056"/>
                  </a:cubicBezTo>
                  <a:cubicBezTo>
                    <a:pt x="181" y="1056"/>
                    <a:pt x="179" y="1056"/>
                    <a:pt x="178" y="1055"/>
                  </a:cubicBezTo>
                  <a:moveTo>
                    <a:pt x="1648" y="1024"/>
                  </a:moveTo>
                  <a:cubicBezTo>
                    <a:pt x="1647" y="1025"/>
                    <a:pt x="1645" y="1026"/>
                    <a:pt x="1644" y="1027"/>
                  </a:cubicBezTo>
                  <a:cubicBezTo>
                    <a:pt x="1829" y="1204"/>
                    <a:pt x="1829" y="1204"/>
                    <a:pt x="1829" y="1204"/>
                  </a:cubicBezTo>
                  <a:cubicBezTo>
                    <a:pt x="1831" y="1199"/>
                    <a:pt x="1831" y="1199"/>
                    <a:pt x="1831" y="1199"/>
                  </a:cubicBezTo>
                  <a:cubicBezTo>
                    <a:pt x="1648" y="1024"/>
                    <a:pt x="1648" y="1024"/>
                    <a:pt x="1648" y="1024"/>
                  </a:cubicBezTo>
                  <a:moveTo>
                    <a:pt x="204" y="994"/>
                  </a:moveTo>
                  <a:cubicBezTo>
                    <a:pt x="198" y="999"/>
                    <a:pt x="198" y="999"/>
                    <a:pt x="198" y="999"/>
                  </a:cubicBezTo>
                  <a:cubicBezTo>
                    <a:pt x="190" y="1022"/>
                    <a:pt x="190" y="1022"/>
                    <a:pt x="190" y="1022"/>
                  </a:cubicBezTo>
                  <a:cubicBezTo>
                    <a:pt x="191" y="1023"/>
                    <a:pt x="192" y="1024"/>
                    <a:pt x="194" y="1025"/>
                  </a:cubicBezTo>
                  <a:cubicBezTo>
                    <a:pt x="204" y="994"/>
                    <a:pt x="204" y="994"/>
                    <a:pt x="204" y="994"/>
                  </a:cubicBezTo>
                  <a:moveTo>
                    <a:pt x="1606" y="984"/>
                  </a:moveTo>
                  <a:cubicBezTo>
                    <a:pt x="1604" y="989"/>
                    <a:pt x="1604" y="989"/>
                    <a:pt x="1604" y="989"/>
                  </a:cubicBezTo>
                  <a:cubicBezTo>
                    <a:pt x="1609" y="993"/>
                    <a:pt x="1609" y="993"/>
                    <a:pt x="1609" y="993"/>
                  </a:cubicBezTo>
                  <a:cubicBezTo>
                    <a:pt x="1609" y="992"/>
                    <a:pt x="1610" y="990"/>
                    <a:pt x="1611" y="989"/>
                  </a:cubicBezTo>
                  <a:cubicBezTo>
                    <a:pt x="1606" y="984"/>
                    <a:pt x="1606" y="984"/>
                    <a:pt x="1606" y="984"/>
                  </a:cubicBezTo>
                  <a:moveTo>
                    <a:pt x="1567" y="947"/>
                  </a:moveTo>
                  <a:cubicBezTo>
                    <a:pt x="1563" y="949"/>
                    <a:pt x="1563" y="949"/>
                    <a:pt x="1563" y="949"/>
                  </a:cubicBezTo>
                  <a:cubicBezTo>
                    <a:pt x="1578" y="964"/>
                    <a:pt x="1578" y="964"/>
                    <a:pt x="1578" y="964"/>
                  </a:cubicBezTo>
                  <a:cubicBezTo>
                    <a:pt x="1581" y="967"/>
                    <a:pt x="1581" y="967"/>
                    <a:pt x="1581" y="967"/>
                  </a:cubicBezTo>
                  <a:cubicBezTo>
                    <a:pt x="1601" y="985"/>
                    <a:pt x="1601" y="985"/>
                    <a:pt x="1601" y="985"/>
                  </a:cubicBezTo>
                  <a:cubicBezTo>
                    <a:pt x="1602" y="981"/>
                    <a:pt x="1602" y="981"/>
                    <a:pt x="1602" y="981"/>
                  </a:cubicBezTo>
                  <a:cubicBezTo>
                    <a:pt x="1586" y="965"/>
                    <a:pt x="1586" y="965"/>
                    <a:pt x="1586" y="965"/>
                  </a:cubicBezTo>
                  <a:cubicBezTo>
                    <a:pt x="1582" y="962"/>
                    <a:pt x="1582" y="962"/>
                    <a:pt x="1582" y="962"/>
                  </a:cubicBezTo>
                  <a:cubicBezTo>
                    <a:pt x="1567" y="947"/>
                    <a:pt x="1567" y="947"/>
                    <a:pt x="1567" y="947"/>
                  </a:cubicBezTo>
                  <a:moveTo>
                    <a:pt x="282" y="775"/>
                  </a:moveTo>
                  <a:cubicBezTo>
                    <a:pt x="277" y="775"/>
                    <a:pt x="277" y="775"/>
                    <a:pt x="277" y="775"/>
                  </a:cubicBezTo>
                  <a:cubicBezTo>
                    <a:pt x="201" y="991"/>
                    <a:pt x="201" y="991"/>
                    <a:pt x="201" y="991"/>
                  </a:cubicBezTo>
                  <a:cubicBezTo>
                    <a:pt x="207" y="987"/>
                    <a:pt x="207" y="987"/>
                    <a:pt x="207" y="987"/>
                  </a:cubicBezTo>
                  <a:cubicBezTo>
                    <a:pt x="282" y="775"/>
                    <a:pt x="282" y="775"/>
                    <a:pt x="282" y="775"/>
                  </a:cubicBezTo>
                  <a:moveTo>
                    <a:pt x="288" y="757"/>
                  </a:moveTo>
                  <a:cubicBezTo>
                    <a:pt x="283" y="757"/>
                    <a:pt x="283" y="757"/>
                    <a:pt x="283" y="757"/>
                  </a:cubicBezTo>
                  <a:cubicBezTo>
                    <a:pt x="279" y="771"/>
                    <a:pt x="279" y="771"/>
                    <a:pt x="279" y="771"/>
                  </a:cubicBezTo>
                  <a:cubicBezTo>
                    <a:pt x="284" y="770"/>
                    <a:pt x="284" y="770"/>
                    <a:pt x="284" y="770"/>
                  </a:cubicBezTo>
                  <a:cubicBezTo>
                    <a:pt x="288" y="757"/>
                    <a:pt x="288" y="757"/>
                    <a:pt x="288" y="757"/>
                  </a:cubicBezTo>
                  <a:moveTo>
                    <a:pt x="1355" y="745"/>
                  </a:moveTo>
                  <a:cubicBezTo>
                    <a:pt x="1355" y="746"/>
                    <a:pt x="1354" y="747"/>
                    <a:pt x="1353" y="748"/>
                  </a:cubicBezTo>
                  <a:cubicBezTo>
                    <a:pt x="1559" y="946"/>
                    <a:pt x="1559" y="946"/>
                    <a:pt x="1559" y="946"/>
                  </a:cubicBezTo>
                  <a:cubicBezTo>
                    <a:pt x="1564" y="944"/>
                    <a:pt x="1564" y="944"/>
                    <a:pt x="1564" y="944"/>
                  </a:cubicBezTo>
                  <a:cubicBezTo>
                    <a:pt x="1355" y="745"/>
                    <a:pt x="1355" y="745"/>
                    <a:pt x="1355" y="745"/>
                  </a:cubicBezTo>
                  <a:moveTo>
                    <a:pt x="1317" y="708"/>
                  </a:moveTo>
                  <a:cubicBezTo>
                    <a:pt x="1314" y="711"/>
                    <a:pt x="1314" y="711"/>
                    <a:pt x="1314" y="711"/>
                  </a:cubicBezTo>
                  <a:cubicBezTo>
                    <a:pt x="1317" y="713"/>
                    <a:pt x="1317" y="713"/>
                    <a:pt x="1317" y="713"/>
                  </a:cubicBezTo>
                  <a:cubicBezTo>
                    <a:pt x="1318" y="712"/>
                    <a:pt x="1319" y="712"/>
                    <a:pt x="1320" y="711"/>
                  </a:cubicBezTo>
                  <a:cubicBezTo>
                    <a:pt x="1317" y="708"/>
                    <a:pt x="1317" y="708"/>
                    <a:pt x="1317" y="708"/>
                  </a:cubicBezTo>
                  <a:moveTo>
                    <a:pt x="306" y="692"/>
                  </a:moveTo>
                  <a:cubicBezTo>
                    <a:pt x="285" y="753"/>
                    <a:pt x="285" y="753"/>
                    <a:pt x="285" y="753"/>
                  </a:cubicBezTo>
                  <a:cubicBezTo>
                    <a:pt x="290" y="753"/>
                    <a:pt x="290" y="753"/>
                    <a:pt x="290" y="753"/>
                  </a:cubicBezTo>
                  <a:cubicBezTo>
                    <a:pt x="311" y="693"/>
                    <a:pt x="311" y="693"/>
                    <a:pt x="311" y="693"/>
                  </a:cubicBezTo>
                  <a:cubicBezTo>
                    <a:pt x="311" y="693"/>
                    <a:pt x="310" y="693"/>
                    <a:pt x="310" y="693"/>
                  </a:cubicBezTo>
                  <a:cubicBezTo>
                    <a:pt x="309" y="693"/>
                    <a:pt x="308" y="693"/>
                    <a:pt x="306" y="692"/>
                  </a:cubicBezTo>
                  <a:moveTo>
                    <a:pt x="1239" y="634"/>
                  </a:moveTo>
                  <a:cubicBezTo>
                    <a:pt x="1234" y="634"/>
                    <a:pt x="1234" y="634"/>
                    <a:pt x="1234" y="634"/>
                  </a:cubicBezTo>
                  <a:cubicBezTo>
                    <a:pt x="1248" y="648"/>
                    <a:pt x="1248" y="648"/>
                    <a:pt x="1248" y="648"/>
                  </a:cubicBezTo>
                  <a:cubicBezTo>
                    <a:pt x="1252" y="651"/>
                    <a:pt x="1252" y="651"/>
                    <a:pt x="1252" y="651"/>
                  </a:cubicBezTo>
                  <a:cubicBezTo>
                    <a:pt x="1311" y="708"/>
                    <a:pt x="1311" y="708"/>
                    <a:pt x="1311" y="708"/>
                  </a:cubicBezTo>
                  <a:cubicBezTo>
                    <a:pt x="1314" y="705"/>
                    <a:pt x="1314" y="705"/>
                    <a:pt x="1314" y="705"/>
                  </a:cubicBezTo>
                  <a:cubicBezTo>
                    <a:pt x="1257" y="651"/>
                    <a:pt x="1257" y="651"/>
                    <a:pt x="1257" y="651"/>
                  </a:cubicBezTo>
                  <a:cubicBezTo>
                    <a:pt x="1253" y="647"/>
                    <a:pt x="1253" y="647"/>
                    <a:pt x="1253" y="647"/>
                  </a:cubicBezTo>
                  <a:cubicBezTo>
                    <a:pt x="1239" y="634"/>
                    <a:pt x="1239" y="634"/>
                    <a:pt x="1239" y="634"/>
                  </a:cubicBezTo>
                  <a:moveTo>
                    <a:pt x="1118" y="517"/>
                  </a:moveTo>
                  <a:cubicBezTo>
                    <a:pt x="1118" y="519"/>
                    <a:pt x="1117" y="520"/>
                    <a:pt x="1116" y="521"/>
                  </a:cubicBezTo>
                  <a:cubicBezTo>
                    <a:pt x="1230" y="631"/>
                    <a:pt x="1230" y="631"/>
                    <a:pt x="1230" y="631"/>
                  </a:cubicBezTo>
                  <a:cubicBezTo>
                    <a:pt x="1235" y="630"/>
                    <a:pt x="1235" y="630"/>
                    <a:pt x="1235" y="630"/>
                  </a:cubicBezTo>
                  <a:cubicBezTo>
                    <a:pt x="1118" y="517"/>
                    <a:pt x="1118" y="517"/>
                    <a:pt x="1118" y="517"/>
                  </a:cubicBezTo>
                  <a:moveTo>
                    <a:pt x="1086" y="487"/>
                  </a:moveTo>
                  <a:cubicBezTo>
                    <a:pt x="1085" y="492"/>
                    <a:pt x="1085" y="492"/>
                    <a:pt x="1085" y="492"/>
                  </a:cubicBezTo>
                  <a:cubicBezTo>
                    <a:pt x="1095" y="501"/>
                    <a:pt x="1095" y="501"/>
                    <a:pt x="1095" y="501"/>
                  </a:cubicBezTo>
                  <a:cubicBezTo>
                    <a:pt x="1096" y="500"/>
                    <a:pt x="1097" y="500"/>
                    <a:pt x="1099" y="499"/>
                  </a:cubicBezTo>
                  <a:cubicBezTo>
                    <a:pt x="1086" y="487"/>
                    <a:pt x="1086" y="487"/>
                    <a:pt x="1086" y="487"/>
                  </a:cubicBezTo>
                  <a:moveTo>
                    <a:pt x="382" y="479"/>
                  </a:moveTo>
                  <a:cubicBezTo>
                    <a:pt x="318" y="660"/>
                    <a:pt x="318" y="660"/>
                    <a:pt x="318" y="660"/>
                  </a:cubicBezTo>
                  <a:cubicBezTo>
                    <a:pt x="319" y="660"/>
                    <a:pt x="321" y="661"/>
                    <a:pt x="322" y="662"/>
                  </a:cubicBezTo>
                  <a:cubicBezTo>
                    <a:pt x="386" y="481"/>
                    <a:pt x="386" y="481"/>
                    <a:pt x="386" y="481"/>
                  </a:cubicBezTo>
                  <a:cubicBezTo>
                    <a:pt x="385" y="480"/>
                    <a:pt x="383" y="480"/>
                    <a:pt x="382" y="479"/>
                  </a:cubicBezTo>
                  <a:moveTo>
                    <a:pt x="412" y="395"/>
                  </a:moveTo>
                  <a:cubicBezTo>
                    <a:pt x="393" y="448"/>
                    <a:pt x="393" y="448"/>
                    <a:pt x="393" y="448"/>
                  </a:cubicBezTo>
                  <a:cubicBezTo>
                    <a:pt x="393" y="448"/>
                    <a:pt x="393" y="448"/>
                    <a:pt x="393" y="448"/>
                  </a:cubicBezTo>
                  <a:cubicBezTo>
                    <a:pt x="395" y="448"/>
                    <a:pt x="396" y="448"/>
                    <a:pt x="397" y="448"/>
                  </a:cubicBezTo>
                  <a:cubicBezTo>
                    <a:pt x="414" y="402"/>
                    <a:pt x="414" y="402"/>
                    <a:pt x="414" y="402"/>
                  </a:cubicBezTo>
                  <a:cubicBezTo>
                    <a:pt x="412" y="395"/>
                    <a:pt x="412" y="395"/>
                    <a:pt x="412" y="395"/>
                  </a:cubicBezTo>
                  <a:moveTo>
                    <a:pt x="924" y="331"/>
                  </a:moveTo>
                  <a:cubicBezTo>
                    <a:pt x="923" y="333"/>
                    <a:pt x="923" y="335"/>
                    <a:pt x="922" y="336"/>
                  </a:cubicBezTo>
                  <a:cubicBezTo>
                    <a:pt x="1081" y="488"/>
                    <a:pt x="1081" y="488"/>
                    <a:pt x="1081" y="488"/>
                  </a:cubicBezTo>
                  <a:cubicBezTo>
                    <a:pt x="1082" y="483"/>
                    <a:pt x="1082" y="483"/>
                    <a:pt x="1082" y="483"/>
                  </a:cubicBezTo>
                  <a:cubicBezTo>
                    <a:pt x="924" y="331"/>
                    <a:pt x="924" y="331"/>
                    <a:pt x="924" y="331"/>
                  </a:cubicBezTo>
                  <a:moveTo>
                    <a:pt x="508" y="135"/>
                  </a:moveTo>
                  <a:cubicBezTo>
                    <a:pt x="503" y="136"/>
                    <a:pt x="503" y="136"/>
                    <a:pt x="503" y="136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5" y="160"/>
                    <a:pt x="495" y="160"/>
                    <a:pt x="495" y="160"/>
                  </a:cubicBezTo>
                  <a:cubicBezTo>
                    <a:pt x="423" y="363"/>
                    <a:pt x="423" y="363"/>
                    <a:pt x="423" y="363"/>
                  </a:cubicBezTo>
                  <a:cubicBezTo>
                    <a:pt x="421" y="370"/>
                    <a:pt x="421" y="370"/>
                    <a:pt x="421" y="370"/>
                  </a:cubicBezTo>
                  <a:cubicBezTo>
                    <a:pt x="414" y="389"/>
                    <a:pt x="414" y="389"/>
                    <a:pt x="414" y="389"/>
                  </a:cubicBezTo>
                  <a:cubicBezTo>
                    <a:pt x="416" y="395"/>
                    <a:pt x="416" y="395"/>
                    <a:pt x="416" y="395"/>
                  </a:cubicBezTo>
                  <a:cubicBezTo>
                    <a:pt x="423" y="376"/>
                    <a:pt x="423" y="376"/>
                    <a:pt x="423" y="376"/>
                  </a:cubicBezTo>
                  <a:cubicBezTo>
                    <a:pt x="425" y="370"/>
                    <a:pt x="425" y="370"/>
                    <a:pt x="425" y="370"/>
                  </a:cubicBezTo>
                  <a:cubicBezTo>
                    <a:pt x="500" y="159"/>
                    <a:pt x="500" y="159"/>
                    <a:pt x="500" y="159"/>
                  </a:cubicBezTo>
                  <a:cubicBezTo>
                    <a:pt x="502" y="154"/>
                    <a:pt x="502" y="154"/>
                    <a:pt x="502" y="154"/>
                  </a:cubicBezTo>
                  <a:cubicBezTo>
                    <a:pt x="508" y="135"/>
                    <a:pt x="508" y="135"/>
                    <a:pt x="508" y="135"/>
                  </a:cubicBezTo>
                  <a:moveTo>
                    <a:pt x="675" y="93"/>
                  </a:moveTo>
                  <a:cubicBezTo>
                    <a:pt x="670" y="94"/>
                    <a:pt x="670" y="94"/>
                    <a:pt x="670" y="94"/>
                  </a:cubicBezTo>
                  <a:cubicBezTo>
                    <a:pt x="684" y="108"/>
                    <a:pt x="684" y="108"/>
                    <a:pt x="684" y="108"/>
                  </a:cubicBezTo>
                  <a:cubicBezTo>
                    <a:pt x="688" y="112"/>
                    <a:pt x="688" y="112"/>
                    <a:pt x="688" y="112"/>
                  </a:cubicBezTo>
                  <a:cubicBezTo>
                    <a:pt x="856" y="273"/>
                    <a:pt x="856" y="273"/>
                    <a:pt x="856" y="273"/>
                  </a:cubicBezTo>
                  <a:cubicBezTo>
                    <a:pt x="860" y="277"/>
                    <a:pt x="860" y="277"/>
                    <a:pt x="860" y="277"/>
                  </a:cubicBezTo>
                  <a:cubicBezTo>
                    <a:pt x="887" y="303"/>
                    <a:pt x="887" y="303"/>
                    <a:pt x="887" y="303"/>
                  </a:cubicBezTo>
                  <a:cubicBezTo>
                    <a:pt x="890" y="299"/>
                    <a:pt x="890" y="299"/>
                    <a:pt x="890" y="299"/>
                  </a:cubicBezTo>
                  <a:cubicBezTo>
                    <a:pt x="860" y="271"/>
                    <a:pt x="860" y="271"/>
                    <a:pt x="860" y="271"/>
                  </a:cubicBezTo>
                  <a:cubicBezTo>
                    <a:pt x="856" y="267"/>
                    <a:pt x="856" y="267"/>
                    <a:pt x="856" y="267"/>
                  </a:cubicBezTo>
                  <a:cubicBezTo>
                    <a:pt x="693" y="111"/>
                    <a:pt x="693" y="111"/>
                    <a:pt x="693" y="111"/>
                  </a:cubicBezTo>
                  <a:cubicBezTo>
                    <a:pt x="689" y="107"/>
                    <a:pt x="689" y="107"/>
                    <a:pt x="689" y="107"/>
                  </a:cubicBezTo>
                  <a:cubicBezTo>
                    <a:pt x="675" y="93"/>
                    <a:pt x="675" y="93"/>
                    <a:pt x="675" y="93"/>
                  </a:cubicBezTo>
                  <a:moveTo>
                    <a:pt x="542" y="28"/>
                  </a:moveTo>
                  <a:cubicBezTo>
                    <a:pt x="505" y="131"/>
                    <a:pt x="505" y="131"/>
                    <a:pt x="505" y="131"/>
                  </a:cubicBezTo>
                  <a:cubicBezTo>
                    <a:pt x="510" y="130"/>
                    <a:pt x="510" y="130"/>
                    <a:pt x="510" y="130"/>
                  </a:cubicBezTo>
                  <a:cubicBezTo>
                    <a:pt x="543" y="37"/>
                    <a:pt x="543" y="37"/>
                    <a:pt x="543" y="37"/>
                  </a:cubicBezTo>
                  <a:cubicBezTo>
                    <a:pt x="543" y="34"/>
                    <a:pt x="542" y="31"/>
                    <a:pt x="542" y="28"/>
                  </a:cubicBezTo>
                  <a:moveTo>
                    <a:pt x="549" y="7"/>
                  </a:moveTo>
                  <a:cubicBezTo>
                    <a:pt x="545" y="19"/>
                    <a:pt x="545" y="19"/>
                    <a:pt x="545" y="19"/>
                  </a:cubicBezTo>
                  <a:cubicBezTo>
                    <a:pt x="545" y="22"/>
                    <a:pt x="546" y="25"/>
                    <a:pt x="546" y="29"/>
                  </a:cubicBezTo>
                  <a:cubicBezTo>
                    <a:pt x="553" y="8"/>
                    <a:pt x="553" y="8"/>
                    <a:pt x="553" y="8"/>
                  </a:cubicBezTo>
                  <a:cubicBezTo>
                    <a:pt x="552" y="8"/>
                    <a:pt x="550" y="7"/>
                    <a:pt x="549" y="7"/>
                  </a:cubicBezTo>
                  <a:moveTo>
                    <a:pt x="578" y="0"/>
                  </a:moveTo>
                  <a:cubicBezTo>
                    <a:pt x="577" y="1"/>
                    <a:pt x="576" y="2"/>
                    <a:pt x="575" y="3"/>
                  </a:cubicBezTo>
                  <a:cubicBezTo>
                    <a:pt x="666" y="91"/>
                    <a:pt x="666" y="91"/>
                    <a:pt x="666" y="91"/>
                  </a:cubicBezTo>
                  <a:cubicBezTo>
                    <a:pt x="671" y="90"/>
                    <a:pt x="671" y="90"/>
                    <a:pt x="671" y="90"/>
                  </a:cubicBezTo>
                  <a:cubicBezTo>
                    <a:pt x="578" y="0"/>
                    <a:pt x="578" y="0"/>
                    <a:pt x="57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558"/>
            <p:cNvSpPr>
              <a:spLocks noEditPoints="1"/>
            </p:cNvSpPr>
            <p:nvPr/>
          </p:nvSpPr>
          <p:spPr bwMode="auto">
            <a:xfrm>
              <a:off x="1485646" y="2426399"/>
              <a:ext cx="427038" cy="28575"/>
            </a:xfrm>
            <a:custGeom>
              <a:avLst/>
              <a:gdLst>
                <a:gd name="T0" fmla="*/ 137 w 421"/>
                <a:gd name="T1" fmla="*/ 16 h 29"/>
                <a:gd name="T2" fmla="*/ 0 w 421"/>
                <a:gd name="T3" fmla="*/ 24 h 29"/>
                <a:gd name="T4" fmla="*/ 0 w 421"/>
                <a:gd name="T5" fmla="*/ 29 h 29"/>
                <a:gd name="T6" fmla="*/ 136 w 421"/>
                <a:gd name="T7" fmla="*/ 21 h 29"/>
                <a:gd name="T8" fmla="*/ 137 w 421"/>
                <a:gd name="T9" fmla="*/ 16 h 29"/>
                <a:gd name="T10" fmla="*/ 400 w 421"/>
                <a:gd name="T11" fmla="*/ 1 h 29"/>
                <a:gd name="T12" fmla="*/ 173 w 421"/>
                <a:gd name="T13" fmla="*/ 14 h 29"/>
                <a:gd name="T14" fmla="*/ 168 w 421"/>
                <a:gd name="T15" fmla="*/ 15 h 29"/>
                <a:gd name="T16" fmla="*/ 142 w 421"/>
                <a:gd name="T17" fmla="*/ 16 h 29"/>
                <a:gd name="T18" fmla="*/ 141 w 421"/>
                <a:gd name="T19" fmla="*/ 21 h 29"/>
                <a:gd name="T20" fmla="*/ 166 w 421"/>
                <a:gd name="T21" fmla="*/ 19 h 29"/>
                <a:gd name="T22" fmla="*/ 171 w 421"/>
                <a:gd name="T23" fmla="*/ 19 h 29"/>
                <a:gd name="T24" fmla="*/ 234 w 421"/>
                <a:gd name="T25" fmla="*/ 15 h 29"/>
                <a:gd name="T26" fmla="*/ 243 w 421"/>
                <a:gd name="T27" fmla="*/ 13 h 29"/>
                <a:gd name="T28" fmla="*/ 250 w 421"/>
                <a:gd name="T29" fmla="*/ 14 h 29"/>
                <a:gd name="T30" fmla="*/ 394 w 421"/>
                <a:gd name="T31" fmla="*/ 6 h 29"/>
                <a:gd name="T32" fmla="*/ 400 w 421"/>
                <a:gd name="T33" fmla="*/ 1 h 29"/>
                <a:gd name="T34" fmla="*/ 421 w 421"/>
                <a:gd name="T35" fmla="*/ 0 h 29"/>
                <a:gd name="T36" fmla="*/ 408 w 421"/>
                <a:gd name="T37" fmla="*/ 1 h 29"/>
                <a:gd name="T38" fmla="*/ 402 w 421"/>
                <a:gd name="T39" fmla="*/ 5 h 29"/>
                <a:gd name="T40" fmla="*/ 421 w 421"/>
                <a:gd name="T41" fmla="*/ 4 h 29"/>
                <a:gd name="T42" fmla="*/ 421 w 421"/>
                <a:gd name="T4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1" h="29">
                  <a:moveTo>
                    <a:pt x="137" y="16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7" y="16"/>
                    <a:pt x="137" y="16"/>
                    <a:pt x="137" y="16"/>
                  </a:cubicBezTo>
                  <a:moveTo>
                    <a:pt x="400" y="1"/>
                  </a:moveTo>
                  <a:cubicBezTo>
                    <a:pt x="173" y="14"/>
                    <a:pt x="173" y="14"/>
                    <a:pt x="173" y="14"/>
                  </a:cubicBezTo>
                  <a:cubicBezTo>
                    <a:pt x="168" y="15"/>
                    <a:pt x="168" y="15"/>
                    <a:pt x="168" y="15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71" y="19"/>
                    <a:pt x="171" y="19"/>
                    <a:pt x="171" y="19"/>
                  </a:cubicBezTo>
                  <a:cubicBezTo>
                    <a:pt x="234" y="15"/>
                    <a:pt x="234" y="15"/>
                    <a:pt x="234" y="15"/>
                  </a:cubicBezTo>
                  <a:cubicBezTo>
                    <a:pt x="237" y="14"/>
                    <a:pt x="240" y="13"/>
                    <a:pt x="243" y="13"/>
                  </a:cubicBezTo>
                  <a:cubicBezTo>
                    <a:pt x="245" y="13"/>
                    <a:pt x="247" y="14"/>
                    <a:pt x="250" y="14"/>
                  </a:cubicBezTo>
                  <a:cubicBezTo>
                    <a:pt x="394" y="6"/>
                    <a:pt x="394" y="6"/>
                    <a:pt x="394" y="6"/>
                  </a:cubicBezTo>
                  <a:cubicBezTo>
                    <a:pt x="400" y="1"/>
                    <a:pt x="400" y="1"/>
                    <a:pt x="400" y="1"/>
                  </a:cubicBezTo>
                  <a:moveTo>
                    <a:pt x="421" y="0"/>
                  </a:moveTo>
                  <a:cubicBezTo>
                    <a:pt x="408" y="1"/>
                    <a:pt x="408" y="1"/>
                    <a:pt x="408" y="1"/>
                  </a:cubicBezTo>
                  <a:cubicBezTo>
                    <a:pt x="402" y="5"/>
                    <a:pt x="402" y="5"/>
                    <a:pt x="402" y="5"/>
                  </a:cubicBezTo>
                  <a:cubicBezTo>
                    <a:pt x="421" y="4"/>
                    <a:pt x="421" y="4"/>
                    <a:pt x="421" y="4"/>
                  </a:cubicBezTo>
                  <a:cubicBezTo>
                    <a:pt x="421" y="0"/>
                    <a:pt x="421" y="0"/>
                    <a:pt x="4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559"/>
            <p:cNvSpPr>
              <a:spLocks/>
            </p:cNvSpPr>
            <p:nvPr/>
          </p:nvSpPr>
          <p:spPr bwMode="auto">
            <a:xfrm>
              <a:off x="1723771" y="2439099"/>
              <a:ext cx="15875" cy="1588"/>
            </a:xfrm>
            <a:custGeom>
              <a:avLst/>
              <a:gdLst>
                <a:gd name="T0" fmla="*/ 9 w 16"/>
                <a:gd name="T1" fmla="*/ 0 h 2"/>
                <a:gd name="T2" fmla="*/ 0 w 16"/>
                <a:gd name="T3" fmla="*/ 2 h 2"/>
                <a:gd name="T4" fmla="*/ 16 w 16"/>
                <a:gd name="T5" fmla="*/ 1 h 2"/>
                <a:gd name="T6" fmla="*/ 9 w 1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">
                  <a:moveTo>
                    <a:pt x="9" y="0"/>
                  </a:moveTo>
                  <a:cubicBezTo>
                    <a:pt x="6" y="0"/>
                    <a:pt x="3" y="1"/>
                    <a:pt x="0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1"/>
                    <a:pt x="11" y="0"/>
                    <a:pt x="9" y="0"/>
                  </a:cubicBezTo>
                </a:path>
              </a:pathLst>
            </a:custGeom>
            <a:solidFill>
              <a:srgbClr val="AACD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560"/>
            <p:cNvSpPr>
              <a:spLocks noEditPoints="1"/>
            </p:cNvSpPr>
            <p:nvPr/>
          </p:nvSpPr>
          <p:spPr bwMode="auto">
            <a:xfrm>
              <a:off x="1134808" y="2440686"/>
              <a:ext cx="788988" cy="579438"/>
            </a:xfrm>
            <a:custGeom>
              <a:avLst/>
              <a:gdLst>
                <a:gd name="T0" fmla="*/ 0 w 776"/>
                <a:gd name="T1" fmla="*/ 555 h 571"/>
                <a:gd name="T2" fmla="*/ 4 w 776"/>
                <a:gd name="T3" fmla="*/ 561 h 571"/>
                <a:gd name="T4" fmla="*/ 4 w 776"/>
                <a:gd name="T5" fmla="*/ 552 h 571"/>
                <a:gd name="T6" fmla="*/ 21 w 776"/>
                <a:gd name="T7" fmla="*/ 568 h 571"/>
                <a:gd name="T8" fmla="*/ 114 w 776"/>
                <a:gd name="T9" fmla="*/ 503 h 571"/>
                <a:gd name="T10" fmla="*/ 4 w 776"/>
                <a:gd name="T11" fmla="*/ 485 h 571"/>
                <a:gd name="T12" fmla="*/ 0 w 776"/>
                <a:gd name="T13" fmla="*/ 550 h 571"/>
                <a:gd name="T14" fmla="*/ 4 w 776"/>
                <a:gd name="T15" fmla="*/ 485 h 571"/>
                <a:gd name="T16" fmla="*/ 267 w 776"/>
                <a:gd name="T17" fmla="*/ 382 h 571"/>
                <a:gd name="T18" fmla="*/ 133 w 776"/>
                <a:gd name="T19" fmla="*/ 483 h 571"/>
                <a:gd name="T20" fmla="*/ 117 w 776"/>
                <a:gd name="T21" fmla="*/ 495 h 571"/>
                <a:gd name="T22" fmla="*/ 130 w 776"/>
                <a:gd name="T23" fmla="*/ 490 h 571"/>
                <a:gd name="T24" fmla="*/ 268 w 776"/>
                <a:gd name="T25" fmla="*/ 387 h 571"/>
                <a:gd name="T26" fmla="*/ 335 w 776"/>
                <a:gd name="T27" fmla="*/ 336 h 571"/>
                <a:gd name="T28" fmla="*/ 357 w 776"/>
                <a:gd name="T29" fmla="*/ 314 h 571"/>
                <a:gd name="T30" fmla="*/ 339 w 776"/>
                <a:gd name="T31" fmla="*/ 333 h 571"/>
                <a:gd name="T32" fmla="*/ 357 w 776"/>
                <a:gd name="T33" fmla="*/ 314 h 571"/>
                <a:gd name="T34" fmla="*/ 361 w 776"/>
                <a:gd name="T35" fmla="*/ 311 h 571"/>
                <a:gd name="T36" fmla="*/ 375 w 776"/>
                <a:gd name="T37" fmla="*/ 306 h 571"/>
                <a:gd name="T38" fmla="*/ 403 w 776"/>
                <a:gd name="T39" fmla="*/ 279 h 571"/>
                <a:gd name="T40" fmla="*/ 381 w 776"/>
                <a:gd name="T41" fmla="*/ 301 h 571"/>
                <a:gd name="T42" fmla="*/ 403 w 776"/>
                <a:gd name="T43" fmla="*/ 279 h 571"/>
                <a:gd name="T44" fmla="*/ 0 w 776"/>
                <a:gd name="T45" fmla="*/ 484 h 571"/>
                <a:gd name="T46" fmla="*/ 4 w 776"/>
                <a:gd name="T47" fmla="*/ 116 h 571"/>
                <a:gd name="T48" fmla="*/ 0 w 776"/>
                <a:gd name="T49" fmla="*/ 59 h 571"/>
                <a:gd name="T50" fmla="*/ 4 w 776"/>
                <a:gd name="T51" fmla="*/ 100 h 571"/>
                <a:gd name="T52" fmla="*/ 4 w 776"/>
                <a:gd name="T53" fmla="*/ 59 h 571"/>
                <a:gd name="T54" fmla="*/ 132 w 776"/>
                <a:gd name="T55" fmla="*/ 23 h 571"/>
                <a:gd name="T56" fmla="*/ 29 w 776"/>
                <a:gd name="T57" fmla="*/ 33 h 571"/>
                <a:gd name="T58" fmla="*/ 132 w 776"/>
                <a:gd name="T59" fmla="*/ 23 h 571"/>
                <a:gd name="T60" fmla="*/ 136 w 776"/>
                <a:gd name="T61" fmla="*/ 23 h 571"/>
                <a:gd name="T62" fmla="*/ 142 w 776"/>
                <a:gd name="T63" fmla="*/ 27 h 571"/>
                <a:gd name="T64" fmla="*/ 318 w 776"/>
                <a:gd name="T65" fmla="*/ 12 h 571"/>
                <a:gd name="T66" fmla="*/ 190 w 776"/>
                <a:gd name="T67" fmla="*/ 24 h 571"/>
                <a:gd name="T68" fmla="*/ 318 w 776"/>
                <a:gd name="T69" fmla="*/ 12 h 571"/>
                <a:gd name="T70" fmla="*/ 322 w 776"/>
                <a:gd name="T71" fmla="*/ 12 h 571"/>
                <a:gd name="T72" fmla="*/ 341 w 776"/>
                <a:gd name="T73" fmla="*/ 15 h 571"/>
                <a:gd name="T74" fmla="*/ 763 w 776"/>
                <a:gd name="T75" fmla="*/ 8 h 571"/>
                <a:gd name="T76" fmla="*/ 433 w 776"/>
                <a:gd name="T77" fmla="*/ 262 h 571"/>
                <a:gd name="T78" fmla="*/ 763 w 776"/>
                <a:gd name="T79" fmla="*/ 8 h 571"/>
                <a:gd name="T80" fmla="*/ 768 w 776"/>
                <a:gd name="T81" fmla="*/ 4 h 571"/>
                <a:gd name="T82" fmla="*/ 776 w 776"/>
                <a:gd name="T83" fmla="*/ 4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76" h="571">
                  <a:moveTo>
                    <a:pt x="4" y="552"/>
                  </a:moveTo>
                  <a:cubicBezTo>
                    <a:pt x="0" y="555"/>
                    <a:pt x="0" y="555"/>
                    <a:pt x="0" y="555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1" y="561"/>
                    <a:pt x="2" y="561"/>
                    <a:pt x="4" y="561"/>
                  </a:cubicBezTo>
                  <a:cubicBezTo>
                    <a:pt x="4" y="561"/>
                    <a:pt x="4" y="561"/>
                    <a:pt x="4" y="561"/>
                  </a:cubicBezTo>
                  <a:cubicBezTo>
                    <a:pt x="4" y="552"/>
                    <a:pt x="4" y="552"/>
                    <a:pt x="4" y="552"/>
                  </a:cubicBezTo>
                  <a:moveTo>
                    <a:pt x="113" y="498"/>
                  </a:moveTo>
                  <a:cubicBezTo>
                    <a:pt x="21" y="568"/>
                    <a:pt x="21" y="568"/>
                    <a:pt x="21" y="568"/>
                  </a:cubicBezTo>
                  <a:cubicBezTo>
                    <a:pt x="22" y="569"/>
                    <a:pt x="23" y="570"/>
                    <a:pt x="24" y="571"/>
                  </a:cubicBezTo>
                  <a:cubicBezTo>
                    <a:pt x="114" y="503"/>
                    <a:pt x="114" y="503"/>
                    <a:pt x="114" y="503"/>
                  </a:cubicBezTo>
                  <a:cubicBezTo>
                    <a:pt x="113" y="498"/>
                    <a:pt x="113" y="498"/>
                    <a:pt x="113" y="498"/>
                  </a:cubicBezTo>
                  <a:moveTo>
                    <a:pt x="4" y="485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550"/>
                    <a:pt x="0" y="550"/>
                    <a:pt x="0" y="550"/>
                  </a:cubicBezTo>
                  <a:cubicBezTo>
                    <a:pt x="4" y="546"/>
                    <a:pt x="4" y="546"/>
                    <a:pt x="4" y="546"/>
                  </a:cubicBezTo>
                  <a:cubicBezTo>
                    <a:pt x="4" y="485"/>
                    <a:pt x="4" y="485"/>
                    <a:pt x="4" y="485"/>
                  </a:cubicBezTo>
                  <a:moveTo>
                    <a:pt x="335" y="331"/>
                  </a:moveTo>
                  <a:cubicBezTo>
                    <a:pt x="267" y="382"/>
                    <a:pt x="267" y="382"/>
                    <a:pt x="267" y="382"/>
                  </a:cubicBezTo>
                  <a:cubicBezTo>
                    <a:pt x="263" y="385"/>
                    <a:pt x="263" y="385"/>
                    <a:pt x="263" y="385"/>
                  </a:cubicBezTo>
                  <a:cubicBezTo>
                    <a:pt x="133" y="483"/>
                    <a:pt x="133" y="483"/>
                    <a:pt x="133" y="483"/>
                  </a:cubicBezTo>
                  <a:cubicBezTo>
                    <a:pt x="129" y="486"/>
                    <a:pt x="129" y="486"/>
                    <a:pt x="129" y="486"/>
                  </a:cubicBezTo>
                  <a:cubicBezTo>
                    <a:pt x="117" y="495"/>
                    <a:pt x="117" y="495"/>
                    <a:pt x="117" y="495"/>
                  </a:cubicBezTo>
                  <a:cubicBezTo>
                    <a:pt x="118" y="500"/>
                    <a:pt x="118" y="500"/>
                    <a:pt x="118" y="500"/>
                  </a:cubicBezTo>
                  <a:cubicBezTo>
                    <a:pt x="130" y="490"/>
                    <a:pt x="130" y="490"/>
                    <a:pt x="130" y="490"/>
                  </a:cubicBezTo>
                  <a:cubicBezTo>
                    <a:pt x="134" y="488"/>
                    <a:pt x="134" y="488"/>
                    <a:pt x="134" y="488"/>
                  </a:cubicBezTo>
                  <a:cubicBezTo>
                    <a:pt x="268" y="387"/>
                    <a:pt x="268" y="387"/>
                    <a:pt x="268" y="387"/>
                  </a:cubicBezTo>
                  <a:cubicBezTo>
                    <a:pt x="272" y="384"/>
                    <a:pt x="272" y="384"/>
                    <a:pt x="272" y="384"/>
                  </a:cubicBezTo>
                  <a:cubicBezTo>
                    <a:pt x="335" y="336"/>
                    <a:pt x="335" y="336"/>
                    <a:pt x="335" y="336"/>
                  </a:cubicBezTo>
                  <a:cubicBezTo>
                    <a:pt x="335" y="331"/>
                    <a:pt x="335" y="331"/>
                    <a:pt x="335" y="331"/>
                  </a:cubicBezTo>
                  <a:moveTo>
                    <a:pt x="357" y="314"/>
                  </a:moveTo>
                  <a:cubicBezTo>
                    <a:pt x="339" y="328"/>
                    <a:pt x="339" y="328"/>
                    <a:pt x="339" y="328"/>
                  </a:cubicBezTo>
                  <a:cubicBezTo>
                    <a:pt x="339" y="333"/>
                    <a:pt x="339" y="333"/>
                    <a:pt x="339" y="333"/>
                  </a:cubicBezTo>
                  <a:cubicBezTo>
                    <a:pt x="357" y="319"/>
                    <a:pt x="357" y="319"/>
                    <a:pt x="357" y="319"/>
                  </a:cubicBezTo>
                  <a:cubicBezTo>
                    <a:pt x="357" y="314"/>
                    <a:pt x="357" y="314"/>
                    <a:pt x="357" y="314"/>
                  </a:cubicBezTo>
                  <a:moveTo>
                    <a:pt x="378" y="298"/>
                  </a:moveTo>
                  <a:cubicBezTo>
                    <a:pt x="361" y="311"/>
                    <a:pt x="361" y="311"/>
                    <a:pt x="361" y="311"/>
                  </a:cubicBezTo>
                  <a:cubicBezTo>
                    <a:pt x="362" y="316"/>
                    <a:pt x="362" y="316"/>
                    <a:pt x="362" y="316"/>
                  </a:cubicBezTo>
                  <a:cubicBezTo>
                    <a:pt x="375" y="306"/>
                    <a:pt x="375" y="306"/>
                    <a:pt x="375" y="306"/>
                  </a:cubicBezTo>
                  <a:cubicBezTo>
                    <a:pt x="378" y="298"/>
                    <a:pt x="378" y="298"/>
                    <a:pt x="378" y="298"/>
                  </a:cubicBezTo>
                  <a:moveTo>
                    <a:pt x="403" y="279"/>
                  </a:moveTo>
                  <a:cubicBezTo>
                    <a:pt x="384" y="294"/>
                    <a:pt x="384" y="294"/>
                    <a:pt x="384" y="294"/>
                  </a:cubicBezTo>
                  <a:cubicBezTo>
                    <a:pt x="381" y="301"/>
                    <a:pt x="381" y="301"/>
                    <a:pt x="381" y="301"/>
                  </a:cubicBezTo>
                  <a:cubicBezTo>
                    <a:pt x="406" y="282"/>
                    <a:pt x="406" y="282"/>
                    <a:pt x="406" y="282"/>
                  </a:cubicBezTo>
                  <a:cubicBezTo>
                    <a:pt x="405" y="281"/>
                    <a:pt x="404" y="280"/>
                    <a:pt x="403" y="279"/>
                  </a:cubicBezTo>
                  <a:moveTo>
                    <a:pt x="0" y="101"/>
                  </a:moveTo>
                  <a:cubicBezTo>
                    <a:pt x="0" y="484"/>
                    <a:pt x="0" y="484"/>
                    <a:pt x="0" y="484"/>
                  </a:cubicBezTo>
                  <a:cubicBezTo>
                    <a:pt x="4" y="469"/>
                    <a:pt x="4" y="469"/>
                    <a:pt x="4" y="469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0" y="101"/>
                    <a:pt x="0" y="101"/>
                    <a:pt x="0" y="101"/>
                  </a:cubicBezTo>
                  <a:moveTo>
                    <a:pt x="0" y="59"/>
                  </a:moveTo>
                  <a:cubicBezTo>
                    <a:pt x="0" y="85"/>
                    <a:pt x="0" y="85"/>
                    <a:pt x="0" y="85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2" y="59"/>
                    <a:pt x="1" y="59"/>
                    <a:pt x="0" y="59"/>
                  </a:cubicBezTo>
                  <a:moveTo>
                    <a:pt x="132" y="23"/>
                  </a:moveTo>
                  <a:cubicBezTo>
                    <a:pt x="28" y="29"/>
                    <a:pt x="28" y="29"/>
                    <a:pt x="28" y="29"/>
                  </a:cubicBezTo>
                  <a:cubicBezTo>
                    <a:pt x="29" y="30"/>
                    <a:pt x="29" y="32"/>
                    <a:pt x="29" y="33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2" y="23"/>
                    <a:pt x="132" y="23"/>
                    <a:pt x="132" y="23"/>
                  </a:cubicBezTo>
                  <a:moveTo>
                    <a:pt x="141" y="22"/>
                  </a:moveTo>
                  <a:cubicBezTo>
                    <a:pt x="136" y="23"/>
                    <a:pt x="136" y="23"/>
                    <a:pt x="136" y="23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42" y="27"/>
                    <a:pt x="142" y="27"/>
                    <a:pt x="142" y="27"/>
                  </a:cubicBezTo>
                  <a:cubicBezTo>
                    <a:pt x="142" y="25"/>
                    <a:pt x="141" y="24"/>
                    <a:pt x="141" y="22"/>
                  </a:cubicBezTo>
                  <a:moveTo>
                    <a:pt x="318" y="12"/>
                  </a:moveTo>
                  <a:cubicBezTo>
                    <a:pt x="191" y="20"/>
                    <a:pt x="191" y="20"/>
                    <a:pt x="191" y="20"/>
                  </a:cubicBezTo>
                  <a:cubicBezTo>
                    <a:pt x="191" y="21"/>
                    <a:pt x="191" y="23"/>
                    <a:pt x="190" y="24"/>
                  </a:cubicBezTo>
                  <a:cubicBezTo>
                    <a:pt x="318" y="16"/>
                    <a:pt x="318" y="16"/>
                    <a:pt x="318" y="16"/>
                  </a:cubicBezTo>
                  <a:cubicBezTo>
                    <a:pt x="318" y="12"/>
                    <a:pt x="318" y="12"/>
                    <a:pt x="318" y="12"/>
                  </a:cubicBezTo>
                  <a:moveTo>
                    <a:pt x="341" y="11"/>
                  </a:moveTo>
                  <a:cubicBezTo>
                    <a:pt x="322" y="12"/>
                    <a:pt x="322" y="12"/>
                    <a:pt x="322" y="12"/>
                  </a:cubicBezTo>
                  <a:cubicBezTo>
                    <a:pt x="322" y="16"/>
                    <a:pt x="322" y="16"/>
                    <a:pt x="322" y="16"/>
                  </a:cubicBezTo>
                  <a:cubicBezTo>
                    <a:pt x="341" y="15"/>
                    <a:pt x="341" y="15"/>
                    <a:pt x="341" y="15"/>
                  </a:cubicBezTo>
                  <a:cubicBezTo>
                    <a:pt x="341" y="11"/>
                    <a:pt x="341" y="11"/>
                    <a:pt x="341" y="11"/>
                  </a:cubicBezTo>
                  <a:moveTo>
                    <a:pt x="763" y="8"/>
                  </a:moveTo>
                  <a:cubicBezTo>
                    <a:pt x="431" y="258"/>
                    <a:pt x="431" y="258"/>
                    <a:pt x="431" y="258"/>
                  </a:cubicBezTo>
                  <a:cubicBezTo>
                    <a:pt x="432" y="259"/>
                    <a:pt x="433" y="261"/>
                    <a:pt x="433" y="262"/>
                  </a:cubicBezTo>
                  <a:cubicBezTo>
                    <a:pt x="762" y="14"/>
                    <a:pt x="762" y="14"/>
                    <a:pt x="762" y="14"/>
                  </a:cubicBezTo>
                  <a:cubicBezTo>
                    <a:pt x="763" y="8"/>
                    <a:pt x="763" y="8"/>
                    <a:pt x="763" y="8"/>
                  </a:cubicBezTo>
                  <a:moveTo>
                    <a:pt x="773" y="0"/>
                  </a:moveTo>
                  <a:cubicBezTo>
                    <a:pt x="768" y="4"/>
                    <a:pt x="768" y="4"/>
                    <a:pt x="768" y="4"/>
                  </a:cubicBezTo>
                  <a:cubicBezTo>
                    <a:pt x="767" y="11"/>
                    <a:pt x="767" y="11"/>
                    <a:pt x="767" y="11"/>
                  </a:cubicBezTo>
                  <a:cubicBezTo>
                    <a:pt x="776" y="4"/>
                    <a:pt x="776" y="4"/>
                    <a:pt x="776" y="4"/>
                  </a:cubicBezTo>
                  <a:cubicBezTo>
                    <a:pt x="775" y="2"/>
                    <a:pt x="774" y="1"/>
                    <a:pt x="77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561"/>
            <p:cNvSpPr>
              <a:spLocks noEditPoints="1"/>
            </p:cNvSpPr>
            <p:nvPr/>
          </p:nvSpPr>
          <p:spPr bwMode="auto">
            <a:xfrm>
              <a:off x="1477708" y="3085211"/>
              <a:ext cx="1425575" cy="493713"/>
            </a:xfrm>
            <a:custGeom>
              <a:avLst/>
              <a:gdLst>
                <a:gd name="T0" fmla="*/ 29 w 1404"/>
                <a:gd name="T1" fmla="*/ 472 h 485"/>
                <a:gd name="T2" fmla="*/ 1 w 1404"/>
                <a:gd name="T3" fmla="*/ 485 h 485"/>
                <a:gd name="T4" fmla="*/ 130 w 1404"/>
                <a:gd name="T5" fmla="*/ 443 h 485"/>
                <a:gd name="T6" fmla="*/ 254 w 1404"/>
                <a:gd name="T7" fmla="*/ 397 h 485"/>
                <a:gd name="T8" fmla="*/ 138 w 1404"/>
                <a:gd name="T9" fmla="*/ 436 h 485"/>
                <a:gd name="T10" fmla="*/ 131 w 1404"/>
                <a:gd name="T11" fmla="*/ 438 h 485"/>
                <a:gd name="T12" fmla="*/ 136 w 1404"/>
                <a:gd name="T13" fmla="*/ 441 h 485"/>
                <a:gd name="T14" fmla="*/ 254 w 1404"/>
                <a:gd name="T15" fmla="*/ 402 h 485"/>
                <a:gd name="T16" fmla="*/ 534 w 1404"/>
                <a:gd name="T17" fmla="*/ 303 h 485"/>
                <a:gd name="T18" fmla="*/ 283 w 1404"/>
                <a:gd name="T19" fmla="*/ 387 h 485"/>
                <a:gd name="T20" fmla="*/ 258 w 1404"/>
                <a:gd name="T21" fmla="*/ 400 h 485"/>
                <a:gd name="T22" fmla="*/ 287 w 1404"/>
                <a:gd name="T23" fmla="*/ 391 h 485"/>
                <a:gd name="T24" fmla="*/ 534 w 1404"/>
                <a:gd name="T25" fmla="*/ 303 h 485"/>
                <a:gd name="T26" fmla="*/ 609 w 1404"/>
                <a:gd name="T27" fmla="*/ 278 h 485"/>
                <a:gd name="T28" fmla="*/ 582 w 1404"/>
                <a:gd name="T29" fmla="*/ 291 h 485"/>
                <a:gd name="T30" fmla="*/ 682 w 1404"/>
                <a:gd name="T31" fmla="*/ 253 h 485"/>
                <a:gd name="T32" fmla="*/ 686 w 1404"/>
                <a:gd name="T33" fmla="*/ 252 h 485"/>
                <a:gd name="T34" fmla="*/ 702 w 1404"/>
                <a:gd name="T35" fmla="*/ 251 h 485"/>
                <a:gd name="T36" fmla="*/ 702 w 1404"/>
                <a:gd name="T37" fmla="*/ 246 h 485"/>
                <a:gd name="T38" fmla="*/ 707 w 1404"/>
                <a:gd name="T39" fmla="*/ 245 h 485"/>
                <a:gd name="T40" fmla="*/ 810 w 1404"/>
                <a:gd name="T41" fmla="*/ 214 h 485"/>
                <a:gd name="T42" fmla="*/ 839 w 1404"/>
                <a:gd name="T43" fmla="*/ 200 h 485"/>
                <a:gd name="T44" fmla="*/ 815 w 1404"/>
                <a:gd name="T45" fmla="*/ 212 h 485"/>
                <a:gd name="T46" fmla="*/ 839 w 1404"/>
                <a:gd name="T47" fmla="*/ 200 h 485"/>
                <a:gd name="T48" fmla="*/ 844 w 1404"/>
                <a:gd name="T49" fmla="*/ 198 h 485"/>
                <a:gd name="T50" fmla="*/ 981 w 1404"/>
                <a:gd name="T51" fmla="*/ 156 h 485"/>
                <a:gd name="T52" fmla="*/ 981 w 1404"/>
                <a:gd name="T53" fmla="*/ 151 h 485"/>
                <a:gd name="T54" fmla="*/ 1025 w 1404"/>
                <a:gd name="T55" fmla="*/ 136 h 485"/>
                <a:gd name="T56" fmla="*/ 1175 w 1404"/>
                <a:gd name="T57" fmla="*/ 88 h 485"/>
                <a:gd name="T58" fmla="*/ 1391 w 1404"/>
                <a:gd name="T59" fmla="*/ 4 h 485"/>
                <a:gd name="T60" fmla="*/ 1180 w 1404"/>
                <a:gd name="T61" fmla="*/ 86 h 485"/>
                <a:gd name="T62" fmla="*/ 1363 w 1404"/>
                <a:gd name="T63" fmla="*/ 20 h 485"/>
                <a:gd name="T64" fmla="*/ 1391 w 1404"/>
                <a:gd name="T65" fmla="*/ 4 h 485"/>
                <a:gd name="T66" fmla="*/ 1396 w 1404"/>
                <a:gd name="T67" fmla="*/ 2 h 485"/>
                <a:gd name="T68" fmla="*/ 1404 w 1404"/>
                <a:gd name="T69" fmla="*/ 4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04" h="485">
                  <a:moveTo>
                    <a:pt x="127" y="439"/>
                  </a:moveTo>
                  <a:cubicBezTo>
                    <a:pt x="87" y="453"/>
                    <a:pt x="54" y="464"/>
                    <a:pt x="29" y="472"/>
                  </a:cubicBezTo>
                  <a:cubicBezTo>
                    <a:pt x="18" y="476"/>
                    <a:pt x="8" y="479"/>
                    <a:pt x="0" y="482"/>
                  </a:cubicBezTo>
                  <a:cubicBezTo>
                    <a:pt x="0" y="483"/>
                    <a:pt x="1" y="484"/>
                    <a:pt x="1" y="485"/>
                  </a:cubicBezTo>
                  <a:cubicBezTo>
                    <a:pt x="2" y="485"/>
                    <a:pt x="2" y="485"/>
                    <a:pt x="2" y="485"/>
                  </a:cubicBezTo>
                  <a:cubicBezTo>
                    <a:pt x="28" y="477"/>
                    <a:pt x="72" y="462"/>
                    <a:pt x="130" y="443"/>
                  </a:cubicBezTo>
                  <a:cubicBezTo>
                    <a:pt x="127" y="439"/>
                    <a:pt x="127" y="439"/>
                    <a:pt x="127" y="439"/>
                  </a:cubicBezTo>
                  <a:moveTo>
                    <a:pt x="254" y="397"/>
                  </a:moveTo>
                  <a:cubicBezTo>
                    <a:pt x="224" y="407"/>
                    <a:pt x="196" y="416"/>
                    <a:pt x="169" y="425"/>
                  </a:cubicBezTo>
                  <a:cubicBezTo>
                    <a:pt x="158" y="429"/>
                    <a:pt x="148" y="432"/>
                    <a:pt x="138" y="436"/>
                  </a:cubicBezTo>
                  <a:cubicBezTo>
                    <a:pt x="136" y="436"/>
                    <a:pt x="135" y="437"/>
                    <a:pt x="133" y="437"/>
                  </a:cubicBezTo>
                  <a:cubicBezTo>
                    <a:pt x="132" y="438"/>
                    <a:pt x="132" y="438"/>
                    <a:pt x="131" y="438"/>
                  </a:cubicBezTo>
                  <a:cubicBezTo>
                    <a:pt x="135" y="441"/>
                    <a:pt x="135" y="441"/>
                    <a:pt x="135" y="441"/>
                  </a:cubicBezTo>
                  <a:cubicBezTo>
                    <a:pt x="135" y="441"/>
                    <a:pt x="136" y="441"/>
                    <a:pt x="136" y="441"/>
                  </a:cubicBezTo>
                  <a:cubicBezTo>
                    <a:pt x="138" y="440"/>
                    <a:pt x="139" y="440"/>
                    <a:pt x="141" y="439"/>
                  </a:cubicBezTo>
                  <a:cubicBezTo>
                    <a:pt x="175" y="428"/>
                    <a:pt x="213" y="415"/>
                    <a:pt x="254" y="402"/>
                  </a:cubicBezTo>
                  <a:cubicBezTo>
                    <a:pt x="254" y="397"/>
                    <a:pt x="254" y="397"/>
                    <a:pt x="254" y="397"/>
                  </a:cubicBezTo>
                  <a:moveTo>
                    <a:pt x="534" y="303"/>
                  </a:moveTo>
                  <a:cubicBezTo>
                    <a:pt x="446" y="332"/>
                    <a:pt x="362" y="361"/>
                    <a:pt x="287" y="386"/>
                  </a:cubicBezTo>
                  <a:cubicBezTo>
                    <a:pt x="286" y="386"/>
                    <a:pt x="284" y="387"/>
                    <a:pt x="283" y="387"/>
                  </a:cubicBezTo>
                  <a:cubicBezTo>
                    <a:pt x="275" y="390"/>
                    <a:pt x="267" y="393"/>
                    <a:pt x="259" y="395"/>
                  </a:cubicBezTo>
                  <a:cubicBezTo>
                    <a:pt x="258" y="400"/>
                    <a:pt x="258" y="400"/>
                    <a:pt x="258" y="400"/>
                  </a:cubicBezTo>
                  <a:cubicBezTo>
                    <a:pt x="266" y="398"/>
                    <a:pt x="274" y="395"/>
                    <a:pt x="282" y="392"/>
                  </a:cubicBezTo>
                  <a:cubicBezTo>
                    <a:pt x="283" y="392"/>
                    <a:pt x="285" y="391"/>
                    <a:pt x="287" y="391"/>
                  </a:cubicBezTo>
                  <a:cubicBezTo>
                    <a:pt x="362" y="365"/>
                    <a:pt x="447" y="337"/>
                    <a:pt x="536" y="307"/>
                  </a:cubicBezTo>
                  <a:cubicBezTo>
                    <a:pt x="535" y="306"/>
                    <a:pt x="534" y="304"/>
                    <a:pt x="534" y="303"/>
                  </a:cubicBezTo>
                  <a:moveTo>
                    <a:pt x="682" y="253"/>
                  </a:moveTo>
                  <a:cubicBezTo>
                    <a:pt x="657" y="261"/>
                    <a:pt x="633" y="269"/>
                    <a:pt x="609" y="278"/>
                  </a:cubicBezTo>
                  <a:cubicBezTo>
                    <a:pt x="600" y="281"/>
                    <a:pt x="590" y="284"/>
                    <a:pt x="581" y="287"/>
                  </a:cubicBezTo>
                  <a:cubicBezTo>
                    <a:pt x="582" y="288"/>
                    <a:pt x="582" y="290"/>
                    <a:pt x="582" y="291"/>
                  </a:cubicBezTo>
                  <a:cubicBezTo>
                    <a:pt x="615" y="280"/>
                    <a:pt x="649" y="269"/>
                    <a:pt x="682" y="257"/>
                  </a:cubicBezTo>
                  <a:cubicBezTo>
                    <a:pt x="682" y="256"/>
                    <a:pt x="682" y="254"/>
                    <a:pt x="682" y="253"/>
                  </a:cubicBezTo>
                  <a:moveTo>
                    <a:pt x="702" y="246"/>
                  </a:moveTo>
                  <a:cubicBezTo>
                    <a:pt x="697" y="248"/>
                    <a:pt x="691" y="250"/>
                    <a:pt x="686" y="252"/>
                  </a:cubicBezTo>
                  <a:cubicBezTo>
                    <a:pt x="686" y="253"/>
                    <a:pt x="686" y="254"/>
                    <a:pt x="687" y="256"/>
                  </a:cubicBezTo>
                  <a:cubicBezTo>
                    <a:pt x="692" y="254"/>
                    <a:pt x="697" y="253"/>
                    <a:pt x="702" y="251"/>
                  </a:cubicBezTo>
                  <a:cubicBezTo>
                    <a:pt x="702" y="251"/>
                    <a:pt x="703" y="251"/>
                    <a:pt x="703" y="250"/>
                  </a:cubicBezTo>
                  <a:cubicBezTo>
                    <a:pt x="703" y="249"/>
                    <a:pt x="703" y="247"/>
                    <a:pt x="702" y="246"/>
                  </a:cubicBezTo>
                  <a:moveTo>
                    <a:pt x="811" y="209"/>
                  </a:moveTo>
                  <a:cubicBezTo>
                    <a:pt x="776" y="221"/>
                    <a:pt x="742" y="233"/>
                    <a:pt x="707" y="245"/>
                  </a:cubicBezTo>
                  <a:cubicBezTo>
                    <a:pt x="707" y="246"/>
                    <a:pt x="707" y="248"/>
                    <a:pt x="707" y="249"/>
                  </a:cubicBezTo>
                  <a:cubicBezTo>
                    <a:pt x="742" y="237"/>
                    <a:pt x="776" y="226"/>
                    <a:pt x="810" y="214"/>
                  </a:cubicBezTo>
                  <a:cubicBezTo>
                    <a:pt x="811" y="209"/>
                    <a:pt x="811" y="209"/>
                    <a:pt x="811" y="209"/>
                  </a:cubicBezTo>
                  <a:moveTo>
                    <a:pt x="839" y="200"/>
                  </a:moveTo>
                  <a:cubicBezTo>
                    <a:pt x="831" y="202"/>
                    <a:pt x="823" y="205"/>
                    <a:pt x="816" y="207"/>
                  </a:cubicBezTo>
                  <a:cubicBezTo>
                    <a:pt x="815" y="212"/>
                    <a:pt x="815" y="212"/>
                    <a:pt x="815" y="212"/>
                  </a:cubicBezTo>
                  <a:cubicBezTo>
                    <a:pt x="823" y="210"/>
                    <a:pt x="830" y="207"/>
                    <a:pt x="838" y="204"/>
                  </a:cubicBezTo>
                  <a:cubicBezTo>
                    <a:pt x="839" y="200"/>
                    <a:pt x="839" y="200"/>
                    <a:pt x="839" y="200"/>
                  </a:cubicBezTo>
                  <a:moveTo>
                    <a:pt x="981" y="151"/>
                  </a:moveTo>
                  <a:cubicBezTo>
                    <a:pt x="936" y="166"/>
                    <a:pt x="890" y="182"/>
                    <a:pt x="844" y="198"/>
                  </a:cubicBezTo>
                  <a:cubicBezTo>
                    <a:pt x="843" y="203"/>
                    <a:pt x="843" y="203"/>
                    <a:pt x="843" y="203"/>
                  </a:cubicBezTo>
                  <a:cubicBezTo>
                    <a:pt x="890" y="187"/>
                    <a:pt x="936" y="171"/>
                    <a:pt x="981" y="156"/>
                  </a:cubicBezTo>
                  <a:cubicBezTo>
                    <a:pt x="981" y="154"/>
                    <a:pt x="981" y="153"/>
                    <a:pt x="981" y="152"/>
                  </a:cubicBezTo>
                  <a:cubicBezTo>
                    <a:pt x="981" y="152"/>
                    <a:pt x="981" y="151"/>
                    <a:pt x="981" y="151"/>
                  </a:cubicBezTo>
                  <a:moveTo>
                    <a:pt x="1172" y="85"/>
                  </a:moveTo>
                  <a:cubicBezTo>
                    <a:pt x="1127" y="100"/>
                    <a:pt x="1077" y="118"/>
                    <a:pt x="1025" y="136"/>
                  </a:cubicBezTo>
                  <a:cubicBezTo>
                    <a:pt x="1026" y="137"/>
                    <a:pt x="1027" y="138"/>
                    <a:pt x="1028" y="139"/>
                  </a:cubicBezTo>
                  <a:cubicBezTo>
                    <a:pt x="1080" y="121"/>
                    <a:pt x="1130" y="104"/>
                    <a:pt x="1175" y="88"/>
                  </a:cubicBezTo>
                  <a:cubicBezTo>
                    <a:pt x="1172" y="85"/>
                    <a:pt x="1172" y="85"/>
                    <a:pt x="1172" y="85"/>
                  </a:cubicBezTo>
                  <a:moveTo>
                    <a:pt x="1391" y="4"/>
                  </a:moveTo>
                  <a:cubicBezTo>
                    <a:pt x="1350" y="21"/>
                    <a:pt x="1273" y="49"/>
                    <a:pt x="1176" y="83"/>
                  </a:cubicBezTo>
                  <a:cubicBezTo>
                    <a:pt x="1180" y="86"/>
                    <a:pt x="1180" y="86"/>
                    <a:pt x="1180" y="86"/>
                  </a:cubicBezTo>
                  <a:cubicBezTo>
                    <a:pt x="1186" y="84"/>
                    <a:pt x="1193" y="82"/>
                    <a:pt x="1199" y="79"/>
                  </a:cubicBezTo>
                  <a:cubicBezTo>
                    <a:pt x="1267" y="55"/>
                    <a:pt x="1324" y="35"/>
                    <a:pt x="1363" y="20"/>
                  </a:cubicBezTo>
                  <a:cubicBezTo>
                    <a:pt x="1373" y="16"/>
                    <a:pt x="1382" y="13"/>
                    <a:pt x="1390" y="10"/>
                  </a:cubicBezTo>
                  <a:cubicBezTo>
                    <a:pt x="1391" y="4"/>
                    <a:pt x="1391" y="4"/>
                    <a:pt x="1391" y="4"/>
                  </a:cubicBezTo>
                  <a:moveTo>
                    <a:pt x="1402" y="0"/>
                  </a:moveTo>
                  <a:cubicBezTo>
                    <a:pt x="1400" y="0"/>
                    <a:pt x="1398" y="1"/>
                    <a:pt x="1396" y="2"/>
                  </a:cubicBezTo>
                  <a:cubicBezTo>
                    <a:pt x="1395" y="7"/>
                    <a:pt x="1395" y="7"/>
                    <a:pt x="1395" y="7"/>
                  </a:cubicBezTo>
                  <a:cubicBezTo>
                    <a:pt x="1398" y="6"/>
                    <a:pt x="1401" y="5"/>
                    <a:pt x="1404" y="4"/>
                  </a:cubicBezTo>
                  <a:cubicBezTo>
                    <a:pt x="1403" y="2"/>
                    <a:pt x="1403" y="1"/>
                    <a:pt x="140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Freeform 562"/>
            <p:cNvSpPr>
              <a:spLocks noEditPoints="1"/>
            </p:cNvSpPr>
            <p:nvPr/>
          </p:nvSpPr>
          <p:spPr bwMode="auto">
            <a:xfrm>
              <a:off x="1147508" y="1653286"/>
              <a:ext cx="1109663" cy="2106613"/>
            </a:xfrm>
            <a:custGeom>
              <a:avLst/>
              <a:gdLst>
                <a:gd name="T0" fmla="*/ 1081 w 1092"/>
                <a:gd name="T1" fmla="*/ 2020 h 2073"/>
                <a:gd name="T2" fmla="*/ 1092 w 1092"/>
                <a:gd name="T3" fmla="*/ 2072 h 2073"/>
                <a:gd name="T4" fmla="*/ 1013 w 1092"/>
                <a:gd name="T5" fmla="*/ 1525 h 2073"/>
                <a:gd name="T6" fmla="*/ 1027 w 1092"/>
                <a:gd name="T7" fmla="*/ 1655 h 2073"/>
                <a:gd name="T8" fmla="*/ 1048 w 1092"/>
                <a:gd name="T9" fmla="*/ 1794 h 2073"/>
                <a:gd name="T10" fmla="*/ 1081 w 1092"/>
                <a:gd name="T11" fmla="*/ 1990 h 2073"/>
                <a:gd name="T12" fmla="*/ 1032 w 1092"/>
                <a:gd name="T13" fmla="*/ 1654 h 2073"/>
                <a:gd name="T14" fmla="*/ 962 w 1092"/>
                <a:gd name="T15" fmla="*/ 1213 h 2073"/>
                <a:gd name="T16" fmla="*/ 998 w 1092"/>
                <a:gd name="T17" fmla="*/ 1457 h 2073"/>
                <a:gd name="T18" fmla="*/ 966 w 1092"/>
                <a:gd name="T19" fmla="*/ 1213 h 2073"/>
                <a:gd name="T20" fmla="*/ 962 w 1092"/>
                <a:gd name="T21" fmla="*/ 1213 h 2073"/>
                <a:gd name="T22" fmla="*/ 929 w 1092"/>
                <a:gd name="T23" fmla="*/ 994 h 2073"/>
                <a:gd name="T24" fmla="*/ 957 w 1092"/>
                <a:gd name="T25" fmla="*/ 1181 h 2073"/>
                <a:gd name="T26" fmla="*/ 933 w 1092"/>
                <a:gd name="T27" fmla="*/ 993 h 2073"/>
                <a:gd name="T28" fmla="*/ 889 w 1092"/>
                <a:gd name="T29" fmla="*/ 726 h 2073"/>
                <a:gd name="T30" fmla="*/ 892 w 1092"/>
                <a:gd name="T31" fmla="*/ 746 h 2073"/>
                <a:gd name="T32" fmla="*/ 926 w 1092"/>
                <a:gd name="T33" fmla="*/ 960 h 2073"/>
                <a:gd name="T34" fmla="*/ 896 w 1092"/>
                <a:gd name="T35" fmla="*/ 745 h 2073"/>
                <a:gd name="T36" fmla="*/ 893 w 1092"/>
                <a:gd name="T37" fmla="*/ 726 h 2073"/>
                <a:gd name="T38" fmla="*/ 38 w 1092"/>
                <a:gd name="T39" fmla="*/ 720 h 2073"/>
                <a:gd name="T40" fmla="*/ 4 w 1092"/>
                <a:gd name="T41" fmla="*/ 786 h 2073"/>
                <a:gd name="T42" fmla="*/ 50 w 1092"/>
                <a:gd name="T43" fmla="*/ 707 h 2073"/>
                <a:gd name="T44" fmla="*/ 889 w 1092"/>
                <a:gd name="T45" fmla="*/ 722 h 2073"/>
                <a:gd name="T46" fmla="*/ 887 w 1092"/>
                <a:gd name="T47" fmla="*/ 682 h 2073"/>
                <a:gd name="T48" fmla="*/ 885 w 1092"/>
                <a:gd name="T49" fmla="*/ 666 h 2073"/>
                <a:gd name="T50" fmla="*/ 885 w 1092"/>
                <a:gd name="T51" fmla="*/ 670 h 2073"/>
                <a:gd name="T52" fmla="*/ 875 w 1092"/>
                <a:gd name="T53" fmla="*/ 603 h 2073"/>
                <a:gd name="T54" fmla="*/ 873 w 1092"/>
                <a:gd name="T55" fmla="*/ 617 h 2073"/>
                <a:gd name="T56" fmla="*/ 875 w 1092"/>
                <a:gd name="T57" fmla="*/ 603 h 2073"/>
                <a:gd name="T58" fmla="*/ 47 w 1092"/>
                <a:gd name="T59" fmla="*/ 704 h 2073"/>
                <a:gd name="T60" fmla="*/ 239 w 1092"/>
                <a:gd name="T61" fmla="*/ 380 h 2073"/>
                <a:gd name="T62" fmla="*/ 280 w 1092"/>
                <a:gd name="T63" fmla="*/ 301 h 2073"/>
                <a:gd name="T64" fmla="*/ 248 w 1092"/>
                <a:gd name="T65" fmla="*/ 364 h 2073"/>
                <a:gd name="T66" fmla="*/ 280 w 1092"/>
                <a:gd name="T67" fmla="*/ 301 h 2073"/>
                <a:gd name="T68" fmla="*/ 284 w 1092"/>
                <a:gd name="T69" fmla="*/ 294 h 2073"/>
                <a:gd name="T70" fmla="*/ 293 w 1092"/>
                <a:gd name="T71" fmla="*/ 286 h 2073"/>
                <a:gd name="T72" fmla="*/ 371 w 1092"/>
                <a:gd name="T73" fmla="*/ 229 h 2073"/>
                <a:gd name="T74" fmla="*/ 325 w 1092"/>
                <a:gd name="T75" fmla="*/ 250 h 2073"/>
                <a:gd name="T76" fmla="*/ 371 w 1092"/>
                <a:gd name="T77" fmla="*/ 229 h 2073"/>
                <a:gd name="T78" fmla="*/ 799 w 1092"/>
                <a:gd name="T79" fmla="*/ 122 h 2073"/>
                <a:gd name="T80" fmla="*/ 802 w 1092"/>
                <a:gd name="T81" fmla="*/ 143 h 2073"/>
                <a:gd name="T82" fmla="*/ 874 w 1092"/>
                <a:gd name="T83" fmla="*/ 597 h 2073"/>
                <a:gd name="T84" fmla="*/ 805 w 1092"/>
                <a:gd name="T85" fmla="*/ 138 h 2073"/>
                <a:gd name="T86" fmla="*/ 690 w 1092"/>
                <a:gd name="T87" fmla="*/ 39 h 2073"/>
                <a:gd name="T88" fmla="*/ 385 w 1092"/>
                <a:gd name="T89" fmla="*/ 221 h 2073"/>
                <a:gd name="T90" fmla="*/ 690 w 1092"/>
                <a:gd name="T91" fmla="*/ 39 h 2073"/>
                <a:gd name="T92" fmla="*/ 782 w 1092"/>
                <a:gd name="T93" fmla="*/ 13 h 2073"/>
                <a:gd name="T94" fmla="*/ 798 w 1092"/>
                <a:gd name="T95" fmla="*/ 117 h 2073"/>
                <a:gd name="T96" fmla="*/ 787 w 1092"/>
                <a:gd name="T97" fmla="*/ 12 h 2073"/>
                <a:gd name="T98" fmla="*/ 704 w 1092"/>
                <a:gd name="T99" fmla="*/ 31 h 2073"/>
                <a:gd name="T100" fmla="*/ 740 w 1092"/>
                <a:gd name="T101" fmla="*/ 16 h 2073"/>
                <a:gd name="T102" fmla="*/ 759 w 1092"/>
                <a:gd name="T103" fmla="*/ 0 h 2073"/>
                <a:gd name="T104" fmla="*/ 746 w 1092"/>
                <a:gd name="T105" fmla="*/ 12 h 2073"/>
                <a:gd name="T106" fmla="*/ 759 w 1092"/>
                <a:gd name="T107" fmla="*/ 0 h 2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2" h="2073">
                  <a:moveTo>
                    <a:pt x="1083" y="2005"/>
                  </a:moveTo>
                  <a:cubicBezTo>
                    <a:pt x="1081" y="2020"/>
                    <a:pt x="1081" y="2020"/>
                    <a:pt x="1081" y="2020"/>
                  </a:cubicBezTo>
                  <a:cubicBezTo>
                    <a:pt x="1084" y="2042"/>
                    <a:pt x="1086" y="2060"/>
                    <a:pt x="1088" y="2073"/>
                  </a:cubicBezTo>
                  <a:cubicBezTo>
                    <a:pt x="1090" y="2073"/>
                    <a:pt x="1091" y="2072"/>
                    <a:pt x="1092" y="2072"/>
                  </a:cubicBezTo>
                  <a:cubicBezTo>
                    <a:pt x="1090" y="2056"/>
                    <a:pt x="1087" y="2034"/>
                    <a:pt x="1083" y="2005"/>
                  </a:cubicBezTo>
                  <a:moveTo>
                    <a:pt x="1013" y="1525"/>
                  </a:moveTo>
                  <a:cubicBezTo>
                    <a:pt x="1011" y="1526"/>
                    <a:pt x="1010" y="1526"/>
                    <a:pt x="1008" y="1526"/>
                  </a:cubicBezTo>
                  <a:cubicBezTo>
                    <a:pt x="1015" y="1571"/>
                    <a:pt x="1021" y="1614"/>
                    <a:pt x="1027" y="1655"/>
                  </a:cubicBezTo>
                  <a:cubicBezTo>
                    <a:pt x="1028" y="1656"/>
                    <a:pt x="1028" y="1658"/>
                    <a:pt x="1028" y="1659"/>
                  </a:cubicBezTo>
                  <a:cubicBezTo>
                    <a:pt x="1035" y="1707"/>
                    <a:pt x="1042" y="1752"/>
                    <a:pt x="1048" y="1794"/>
                  </a:cubicBezTo>
                  <a:cubicBezTo>
                    <a:pt x="1061" y="1880"/>
                    <a:pt x="1071" y="1953"/>
                    <a:pt x="1079" y="2005"/>
                  </a:cubicBezTo>
                  <a:cubicBezTo>
                    <a:pt x="1081" y="1990"/>
                    <a:pt x="1081" y="1990"/>
                    <a:pt x="1081" y="1990"/>
                  </a:cubicBezTo>
                  <a:cubicBezTo>
                    <a:pt x="1070" y="1912"/>
                    <a:pt x="1053" y="1796"/>
                    <a:pt x="1032" y="1658"/>
                  </a:cubicBezTo>
                  <a:cubicBezTo>
                    <a:pt x="1032" y="1657"/>
                    <a:pt x="1032" y="1655"/>
                    <a:pt x="1032" y="1654"/>
                  </a:cubicBezTo>
                  <a:cubicBezTo>
                    <a:pt x="1026" y="1613"/>
                    <a:pt x="1019" y="1570"/>
                    <a:pt x="1013" y="1525"/>
                  </a:cubicBezTo>
                  <a:moveTo>
                    <a:pt x="962" y="1213"/>
                  </a:moveTo>
                  <a:cubicBezTo>
                    <a:pt x="974" y="1296"/>
                    <a:pt x="986" y="1378"/>
                    <a:pt x="998" y="1457"/>
                  </a:cubicBezTo>
                  <a:cubicBezTo>
                    <a:pt x="998" y="1457"/>
                    <a:pt x="998" y="1457"/>
                    <a:pt x="998" y="1457"/>
                  </a:cubicBezTo>
                  <a:cubicBezTo>
                    <a:pt x="999" y="1457"/>
                    <a:pt x="1001" y="1456"/>
                    <a:pt x="1002" y="1456"/>
                  </a:cubicBezTo>
                  <a:cubicBezTo>
                    <a:pt x="991" y="1378"/>
                    <a:pt x="979" y="1296"/>
                    <a:pt x="966" y="1213"/>
                  </a:cubicBezTo>
                  <a:cubicBezTo>
                    <a:pt x="966" y="1213"/>
                    <a:pt x="966" y="1213"/>
                    <a:pt x="966" y="1213"/>
                  </a:cubicBezTo>
                  <a:cubicBezTo>
                    <a:pt x="964" y="1213"/>
                    <a:pt x="963" y="1213"/>
                    <a:pt x="962" y="1213"/>
                  </a:cubicBezTo>
                  <a:moveTo>
                    <a:pt x="933" y="993"/>
                  </a:moveTo>
                  <a:cubicBezTo>
                    <a:pt x="932" y="994"/>
                    <a:pt x="931" y="994"/>
                    <a:pt x="929" y="994"/>
                  </a:cubicBezTo>
                  <a:cubicBezTo>
                    <a:pt x="936" y="1040"/>
                    <a:pt x="943" y="1086"/>
                    <a:pt x="950" y="1132"/>
                  </a:cubicBezTo>
                  <a:cubicBezTo>
                    <a:pt x="952" y="1148"/>
                    <a:pt x="955" y="1164"/>
                    <a:pt x="957" y="1181"/>
                  </a:cubicBezTo>
                  <a:cubicBezTo>
                    <a:pt x="958" y="1180"/>
                    <a:pt x="960" y="1179"/>
                    <a:pt x="961" y="1179"/>
                  </a:cubicBezTo>
                  <a:cubicBezTo>
                    <a:pt x="952" y="1117"/>
                    <a:pt x="943" y="1055"/>
                    <a:pt x="933" y="993"/>
                  </a:cubicBezTo>
                  <a:moveTo>
                    <a:pt x="893" y="726"/>
                  </a:moveTo>
                  <a:cubicBezTo>
                    <a:pt x="889" y="726"/>
                    <a:pt x="889" y="726"/>
                    <a:pt x="889" y="726"/>
                  </a:cubicBezTo>
                  <a:cubicBezTo>
                    <a:pt x="890" y="731"/>
                    <a:pt x="891" y="736"/>
                    <a:pt x="891" y="741"/>
                  </a:cubicBezTo>
                  <a:cubicBezTo>
                    <a:pt x="892" y="743"/>
                    <a:pt x="892" y="744"/>
                    <a:pt x="892" y="746"/>
                  </a:cubicBezTo>
                  <a:cubicBezTo>
                    <a:pt x="903" y="816"/>
                    <a:pt x="913" y="887"/>
                    <a:pt x="924" y="960"/>
                  </a:cubicBezTo>
                  <a:cubicBezTo>
                    <a:pt x="925" y="960"/>
                    <a:pt x="925" y="960"/>
                    <a:pt x="926" y="960"/>
                  </a:cubicBezTo>
                  <a:cubicBezTo>
                    <a:pt x="927" y="960"/>
                    <a:pt x="928" y="960"/>
                    <a:pt x="928" y="960"/>
                  </a:cubicBezTo>
                  <a:cubicBezTo>
                    <a:pt x="918" y="887"/>
                    <a:pt x="907" y="815"/>
                    <a:pt x="896" y="745"/>
                  </a:cubicBezTo>
                  <a:cubicBezTo>
                    <a:pt x="896" y="744"/>
                    <a:pt x="896" y="742"/>
                    <a:pt x="896" y="741"/>
                  </a:cubicBezTo>
                  <a:cubicBezTo>
                    <a:pt x="895" y="736"/>
                    <a:pt x="894" y="731"/>
                    <a:pt x="893" y="726"/>
                  </a:cubicBezTo>
                  <a:moveTo>
                    <a:pt x="50" y="707"/>
                  </a:moveTo>
                  <a:cubicBezTo>
                    <a:pt x="38" y="720"/>
                    <a:pt x="38" y="720"/>
                    <a:pt x="38" y="720"/>
                  </a:cubicBezTo>
                  <a:cubicBezTo>
                    <a:pt x="0" y="785"/>
                    <a:pt x="0" y="785"/>
                    <a:pt x="0" y="785"/>
                  </a:cubicBezTo>
                  <a:cubicBezTo>
                    <a:pt x="2" y="785"/>
                    <a:pt x="3" y="786"/>
                    <a:pt x="4" y="786"/>
                  </a:cubicBezTo>
                  <a:cubicBezTo>
                    <a:pt x="4" y="786"/>
                    <a:pt x="4" y="786"/>
                    <a:pt x="4" y="786"/>
                  </a:cubicBezTo>
                  <a:cubicBezTo>
                    <a:pt x="50" y="707"/>
                    <a:pt x="50" y="707"/>
                    <a:pt x="50" y="707"/>
                  </a:cubicBezTo>
                  <a:moveTo>
                    <a:pt x="881" y="672"/>
                  </a:moveTo>
                  <a:cubicBezTo>
                    <a:pt x="884" y="689"/>
                    <a:pt x="886" y="705"/>
                    <a:pt x="889" y="722"/>
                  </a:cubicBezTo>
                  <a:cubicBezTo>
                    <a:pt x="893" y="721"/>
                    <a:pt x="893" y="721"/>
                    <a:pt x="893" y="721"/>
                  </a:cubicBezTo>
                  <a:cubicBezTo>
                    <a:pt x="891" y="708"/>
                    <a:pt x="889" y="695"/>
                    <a:pt x="887" y="682"/>
                  </a:cubicBezTo>
                  <a:cubicBezTo>
                    <a:pt x="881" y="672"/>
                    <a:pt x="881" y="672"/>
                    <a:pt x="881" y="672"/>
                  </a:cubicBezTo>
                  <a:moveTo>
                    <a:pt x="885" y="666"/>
                  </a:moveTo>
                  <a:cubicBezTo>
                    <a:pt x="884" y="666"/>
                    <a:pt x="883" y="666"/>
                    <a:pt x="883" y="666"/>
                  </a:cubicBezTo>
                  <a:cubicBezTo>
                    <a:pt x="885" y="670"/>
                    <a:pt x="885" y="670"/>
                    <a:pt x="885" y="670"/>
                  </a:cubicBezTo>
                  <a:cubicBezTo>
                    <a:pt x="885" y="669"/>
                    <a:pt x="885" y="667"/>
                    <a:pt x="885" y="666"/>
                  </a:cubicBezTo>
                  <a:moveTo>
                    <a:pt x="875" y="603"/>
                  </a:moveTo>
                  <a:cubicBezTo>
                    <a:pt x="871" y="607"/>
                    <a:pt x="871" y="607"/>
                    <a:pt x="871" y="607"/>
                  </a:cubicBezTo>
                  <a:cubicBezTo>
                    <a:pt x="872" y="610"/>
                    <a:pt x="872" y="614"/>
                    <a:pt x="873" y="617"/>
                  </a:cubicBezTo>
                  <a:cubicBezTo>
                    <a:pt x="874" y="616"/>
                    <a:pt x="876" y="616"/>
                    <a:pt x="877" y="616"/>
                  </a:cubicBezTo>
                  <a:cubicBezTo>
                    <a:pt x="876" y="611"/>
                    <a:pt x="876" y="607"/>
                    <a:pt x="875" y="603"/>
                  </a:cubicBezTo>
                  <a:moveTo>
                    <a:pt x="244" y="362"/>
                  </a:moveTo>
                  <a:cubicBezTo>
                    <a:pt x="47" y="704"/>
                    <a:pt x="47" y="704"/>
                    <a:pt x="47" y="704"/>
                  </a:cubicBezTo>
                  <a:cubicBezTo>
                    <a:pt x="59" y="691"/>
                    <a:pt x="59" y="691"/>
                    <a:pt x="59" y="691"/>
                  </a:cubicBezTo>
                  <a:cubicBezTo>
                    <a:pt x="239" y="380"/>
                    <a:pt x="239" y="380"/>
                    <a:pt x="239" y="380"/>
                  </a:cubicBezTo>
                  <a:cubicBezTo>
                    <a:pt x="244" y="362"/>
                    <a:pt x="244" y="362"/>
                    <a:pt x="244" y="362"/>
                  </a:cubicBezTo>
                  <a:moveTo>
                    <a:pt x="280" y="301"/>
                  </a:moveTo>
                  <a:cubicBezTo>
                    <a:pt x="253" y="347"/>
                    <a:pt x="253" y="347"/>
                    <a:pt x="253" y="347"/>
                  </a:cubicBezTo>
                  <a:cubicBezTo>
                    <a:pt x="248" y="364"/>
                    <a:pt x="248" y="364"/>
                    <a:pt x="248" y="364"/>
                  </a:cubicBezTo>
                  <a:cubicBezTo>
                    <a:pt x="280" y="309"/>
                    <a:pt x="280" y="309"/>
                    <a:pt x="280" y="309"/>
                  </a:cubicBezTo>
                  <a:cubicBezTo>
                    <a:pt x="280" y="301"/>
                    <a:pt x="280" y="301"/>
                    <a:pt x="280" y="301"/>
                  </a:cubicBezTo>
                  <a:moveTo>
                    <a:pt x="290" y="284"/>
                  </a:moveTo>
                  <a:cubicBezTo>
                    <a:pt x="284" y="294"/>
                    <a:pt x="284" y="294"/>
                    <a:pt x="284" y="294"/>
                  </a:cubicBezTo>
                  <a:cubicBezTo>
                    <a:pt x="284" y="302"/>
                    <a:pt x="284" y="302"/>
                    <a:pt x="284" y="302"/>
                  </a:cubicBezTo>
                  <a:cubicBezTo>
                    <a:pt x="293" y="286"/>
                    <a:pt x="293" y="286"/>
                    <a:pt x="293" y="286"/>
                  </a:cubicBezTo>
                  <a:cubicBezTo>
                    <a:pt x="292" y="286"/>
                    <a:pt x="291" y="285"/>
                    <a:pt x="290" y="284"/>
                  </a:cubicBezTo>
                  <a:moveTo>
                    <a:pt x="371" y="229"/>
                  </a:moveTo>
                  <a:cubicBezTo>
                    <a:pt x="356" y="232"/>
                    <a:pt x="356" y="232"/>
                    <a:pt x="356" y="232"/>
                  </a:cubicBezTo>
                  <a:cubicBezTo>
                    <a:pt x="325" y="250"/>
                    <a:pt x="325" y="250"/>
                    <a:pt x="325" y="250"/>
                  </a:cubicBezTo>
                  <a:cubicBezTo>
                    <a:pt x="326" y="251"/>
                    <a:pt x="327" y="252"/>
                    <a:pt x="327" y="254"/>
                  </a:cubicBezTo>
                  <a:cubicBezTo>
                    <a:pt x="371" y="229"/>
                    <a:pt x="371" y="229"/>
                    <a:pt x="371" y="229"/>
                  </a:cubicBezTo>
                  <a:moveTo>
                    <a:pt x="803" y="121"/>
                  </a:moveTo>
                  <a:cubicBezTo>
                    <a:pt x="799" y="122"/>
                    <a:pt x="799" y="122"/>
                    <a:pt x="799" y="122"/>
                  </a:cubicBezTo>
                  <a:cubicBezTo>
                    <a:pt x="799" y="127"/>
                    <a:pt x="800" y="133"/>
                    <a:pt x="801" y="139"/>
                  </a:cubicBezTo>
                  <a:cubicBezTo>
                    <a:pt x="801" y="140"/>
                    <a:pt x="802" y="141"/>
                    <a:pt x="802" y="143"/>
                  </a:cubicBezTo>
                  <a:cubicBezTo>
                    <a:pt x="818" y="254"/>
                    <a:pt x="843" y="417"/>
                    <a:pt x="870" y="601"/>
                  </a:cubicBezTo>
                  <a:cubicBezTo>
                    <a:pt x="874" y="597"/>
                    <a:pt x="874" y="597"/>
                    <a:pt x="874" y="597"/>
                  </a:cubicBezTo>
                  <a:cubicBezTo>
                    <a:pt x="847" y="413"/>
                    <a:pt x="823" y="252"/>
                    <a:pt x="806" y="142"/>
                  </a:cubicBezTo>
                  <a:cubicBezTo>
                    <a:pt x="806" y="140"/>
                    <a:pt x="806" y="139"/>
                    <a:pt x="805" y="138"/>
                  </a:cubicBezTo>
                  <a:cubicBezTo>
                    <a:pt x="805" y="132"/>
                    <a:pt x="804" y="126"/>
                    <a:pt x="803" y="121"/>
                  </a:cubicBezTo>
                  <a:moveTo>
                    <a:pt x="690" y="39"/>
                  </a:moveTo>
                  <a:cubicBezTo>
                    <a:pt x="369" y="224"/>
                    <a:pt x="369" y="224"/>
                    <a:pt x="369" y="224"/>
                  </a:cubicBezTo>
                  <a:cubicBezTo>
                    <a:pt x="385" y="221"/>
                    <a:pt x="385" y="221"/>
                    <a:pt x="385" y="221"/>
                  </a:cubicBezTo>
                  <a:cubicBezTo>
                    <a:pt x="679" y="51"/>
                    <a:pt x="679" y="51"/>
                    <a:pt x="679" y="51"/>
                  </a:cubicBezTo>
                  <a:cubicBezTo>
                    <a:pt x="690" y="39"/>
                    <a:pt x="690" y="39"/>
                    <a:pt x="690" y="39"/>
                  </a:cubicBezTo>
                  <a:moveTo>
                    <a:pt x="787" y="12"/>
                  </a:moveTo>
                  <a:cubicBezTo>
                    <a:pt x="785" y="13"/>
                    <a:pt x="784" y="13"/>
                    <a:pt x="782" y="13"/>
                  </a:cubicBezTo>
                  <a:cubicBezTo>
                    <a:pt x="782" y="13"/>
                    <a:pt x="782" y="13"/>
                    <a:pt x="782" y="13"/>
                  </a:cubicBezTo>
                  <a:cubicBezTo>
                    <a:pt x="786" y="35"/>
                    <a:pt x="791" y="70"/>
                    <a:pt x="798" y="117"/>
                  </a:cubicBezTo>
                  <a:cubicBezTo>
                    <a:pt x="802" y="116"/>
                    <a:pt x="802" y="116"/>
                    <a:pt x="802" y="116"/>
                  </a:cubicBezTo>
                  <a:cubicBezTo>
                    <a:pt x="795" y="69"/>
                    <a:pt x="790" y="34"/>
                    <a:pt x="787" y="12"/>
                  </a:cubicBezTo>
                  <a:moveTo>
                    <a:pt x="742" y="9"/>
                  </a:moveTo>
                  <a:cubicBezTo>
                    <a:pt x="704" y="31"/>
                    <a:pt x="704" y="31"/>
                    <a:pt x="704" y="31"/>
                  </a:cubicBezTo>
                  <a:cubicBezTo>
                    <a:pt x="693" y="43"/>
                    <a:pt x="693" y="43"/>
                    <a:pt x="693" y="43"/>
                  </a:cubicBezTo>
                  <a:cubicBezTo>
                    <a:pt x="740" y="16"/>
                    <a:pt x="740" y="16"/>
                    <a:pt x="740" y="16"/>
                  </a:cubicBezTo>
                  <a:cubicBezTo>
                    <a:pt x="742" y="9"/>
                    <a:pt x="742" y="9"/>
                    <a:pt x="742" y="9"/>
                  </a:cubicBezTo>
                  <a:moveTo>
                    <a:pt x="759" y="0"/>
                  </a:moveTo>
                  <a:cubicBezTo>
                    <a:pt x="748" y="6"/>
                    <a:pt x="748" y="6"/>
                    <a:pt x="748" y="6"/>
                  </a:cubicBezTo>
                  <a:cubicBezTo>
                    <a:pt x="746" y="12"/>
                    <a:pt x="746" y="12"/>
                    <a:pt x="746" y="12"/>
                  </a:cubicBezTo>
                  <a:cubicBezTo>
                    <a:pt x="759" y="4"/>
                    <a:pt x="759" y="4"/>
                    <a:pt x="759" y="4"/>
                  </a:cubicBezTo>
                  <a:cubicBezTo>
                    <a:pt x="759" y="3"/>
                    <a:pt x="759" y="1"/>
                    <a:pt x="759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Freeform 563"/>
            <p:cNvSpPr>
              <a:spLocks noEditPoints="1"/>
            </p:cNvSpPr>
            <p:nvPr/>
          </p:nvSpPr>
          <p:spPr bwMode="auto">
            <a:xfrm>
              <a:off x="2409571" y="2893124"/>
              <a:ext cx="635000" cy="673100"/>
            </a:xfrm>
            <a:custGeom>
              <a:avLst/>
              <a:gdLst>
                <a:gd name="T0" fmla="*/ 622 w 626"/>
                <a:gd name="T1" fmla="*/ 658 h 664"/>
                <a:gd name="T2" fmla="*/ 621 w 626"/>
                <a:gd name="T3" fmla="*/ 663 h 664"/>
                <a:gd name="T4" fmla="*/ 622 w 626"/>
                <a:gd name="T5" fmla="*/ 664 h 664"/>
                <a:gd name="T6" fmla="*/ 626 w 626"/>
                <a:gd name="T7" fmla="*/ 662 h 664"/>
                <a:gd name="T8" fmla="*/ 622 w 626"/>
                <a:gd name="T9" fmla="*/ 658 h 664"/>
                <a:gd name="T10" fmla="*/ 551 w 626"/>
                <a:gd name="T11" fmla="*/ 583 h 664"/>
                <a:gd name="T12" fmla="*/ 548 w 626"/>
                <a:gd name="T13" fmla="*/ 585 h 664"/>
                <a:gd name="T14" fmla="*/ 617 w 626"/>
                <a:gd name="T15" fmla="*/ 659 h 664"/>
                <a:gd name="T16" fmla="*/ 619 w 626"/>
                <a:gd name="T17" fmla="*/ 654 h 664"/>
                <a:gd name="T18" fmla="*/ 551 w 626"/>
                <a:gd name="T19" fmla="*/ 583 h 664"/>
                <a:gd name="T20" fmla="*/ 521 w 626"/>
                <a:gd name="T21" fmla="*/ 551 h 664"/>
                <a:gd name="T22" fmla="*/ 518 w 626"/>
                <a:gd name="T23" fmla="*/ 554 h 664"/>
                <a:gd name="T24" fmla="*/ 529 w 626"/>
                <a:gd name="T25" fmla="*/ 565 h 664"/>
                <a:gd name="T26" fmla="*/ 532 w 626"/>
                <a:gd name="T27" fmla="*/ 562 h 664"/>
                <a:gd name="T28" fmla="*/ 521 w 626"/>
                <a:gd name="T29" fmla="*/ 551 h 664"/>
                <a:gd name="T30" fmla="*/ 417 w 626"/>
                <a:gd name="T31" fmla="*/ 440 h 664"/>
                <a:gd name="T32" fmla="*/ 415 w 626"/>
                <a:gd name="T33" fmla="*/ 445 h 664"/>
                <a:gd name="T34" fmla="*/ 434 w 626"/>
                <a:gd name="T35" fmla="*/ 465 h 664"/>
                <a:gd name="T36" fmla="*/ 437 w 626"/>
                <a:gd name="T37" fmla="*/ 468 h 664"/>
                <a:gd name="T38" fmla="*/ 515 w 626"/>
                <a:gd name="T39" fmla="*/ 551 h 664"/>
                <a:gd name="T40" fmla="*/ 518 w 626"/>
                <a:gd name="T41" fmla="*/ 548 h 664"/>
                <a:gd name="T42" fmla="*/ 439 w 626"/>
                <a:gd name="T43" fmla="*/ 463 h 664"/>
                <a:gd name="T44" fmla="*/ 435 w 626"/>
                <a:gd name="T45" fmla="*/ 460 h 664"/>
                <a:gd name="T46" fmla="*/ 417 w 626"/>
                <a:gd name="T47" fmla="*/ 440 h 664"/>
                <a:gd name="T48" fmla="*/ 193 w 626"/>
                <a:gd name="T49" fmla="*/ 202 h 664"/>
                <a:gd name="T50" fmla="*/ 188 w 626"/>
                <a:gd name="T51" fmla="*/ 203 h 664"/>
                <a:gd name="T52" fmla="*/ 200 w 626"/>
                <a:gd name="T53" fmla="*/ 216 h 664"/>
                <a:gd name="T54" fmla="*/ 204 w 626"/>
                <a:gd name="T55" fmla="*/ 220 h 664"/>
                <a:gd name="T56" fmla="*/ 255 w 626"/>
                <a:gd name="T57" fmla="*/ 275 h 664"/>
                <a:gd name="T58" fmla="*/ 258 w 626"/>
                <a:gd name="T59" fmla="*/ 278 h 664"/>
                <a:gd name="T60" fmla="*/ 412 w 626"/>
                <a:gd name="T61" fmla="*/ 441 h 664"/>
                <a:gd name="T62" fmla="*/ 413 w 626"/>
                <a:gd name="T63" fmla="*/ 436 h 664"/>
                <a:gd name="T64" fmla="*/ 263 w 626"/>
                <a:gd name="T65" fmla="*/ 276 h 664"/>
                <a:gd name="T66" fmla="*/ 259 w 626"/>
                <a:gd name="T67" fmla="*/ 273 h 664"/>
                <a:gd name="T68" fmla="*/ 209 w 626"/>
                <a:gd name="T69" fmla="*/ 219 h 664"/>
                <a:gd name="T70" fmla="*/ 205 w 626"/>
                <a:gd name="T71" fmla="*/ 216 h 664"/>
                <a:gd name="T72" fmla="*/ 193 w 626"/>
                <a:gd name="T73" fmla="*/ 202 h 664"/>
                <a:gd name="T74" fmla="*/ 2 w 626"/>
                <a:gd name="T75" fmla="*/ 0 h 664"/>
                <a:gd name="T76" fmla="*/ 0 w 626"/>
                <a:gd name="T77" fmla="*/ 3 h 664"/>
                <a:gd name="T78" fmla="*/ 184 w 626"/>
                <a:gd name="T79" fmla="*/ 199 h 664"/>
                <a:gd name="T80" fmla="*/ 189 w 626"/>
                <a:gd name="T81" fmla="*/ 199 h 664"/>
                <a:gd name="T82" fmla="*/ 2 w 626"/>
                <a:gd name="T83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6" h="664">
                  <a:moveTo>
                    <a:pt x="622" y="658"/>
                  </a:moveTo>
                  <a:cubicBezTo>
                    <a:pt x="621" y="663"/>
                    <a:pt x="621" y="663"/>
                    <a:pt x="621" y="663"/>
                  </a:cubicBezTo>
                  <a:cubicBezTo>
                    <a:pt x="622" y="664"/>
                    <a:pt x="622" y="664"/>
                    <a:pt x="622" y="664"/>
                  </a:cubicBezTo>
                  <a:cubicBezTo>
                    <a:pt x="623" y="663"/>
                    <a:pt x="624" y="662"/>
                    <a:pt x="626" y="662"/>
                  </a:cubicBezTo>
                  <a:cubicBezTo>
                    <a:pt x="622" y="658"/>
                    <a:pt x="622" y="658"/>
                    <a:pt x="622" y="658"/>
                  </a:cubicBezTo>
                  <a:moveTo>
                    <a:pt x="551" y="583"/>
                  </a:moveTo>
                  <a:cubicBezTo>
                    <a:pt x="550" y="584"/>
                    <a:pt x="549" y="585"/>
                    <a:pt x="548" y="585"/>
                  </a:cubicBezTo>
                  <a:cubicBezTo>
                    <a:pt x="617" y="659"/>
                    <a:pt x="617" y="659"/>
                    <a:pt x="617" y="659"/>
                  </a:cubicBezTo>
                  <a:cubicBezTo>
                    <a:pt x="619" y="654"/>
                    <a:pt x="619" y="654"/>
                    <a:pt x="619" y="654"/>
                  </a:cubicBezTo>
                  <a:cubicBezTo>
                    <a:pt x="551" y="583"/>
                    <a:pt x="551" y="583"/>
                    <a:pt x="551" y="583"/>
                  </a:cubicBezTo>
                  <a:moveTo>
                    <a:pt x="521" y="551"/>
                  </a:moveTo>
                  <a:cubicBezTo>
                    <a:pt x="518" y="554"/>
                    <a:pt x="518" y="554"/>
                    <a:pt x="518" y="554"/>
                  </a:cubicBezTo>
                  <a:cubicBezTo>
                    <a:pt x="529" y="565"/>
                    <a:pt x="529" y="565"/>
                    <a:pt x="529" y="565"/>
                  </a:cubicBezTo>
                  <a:cubicBezTo>
                    <a:pt x="530" y="564"/>
                    <a:pt x="531" y="563"/>
                    <a:pt x="532" y="562"/>
                  </a:cubicBezTo>
                  <a:cubicBezTo>
                    <a:pt x="521" y="551"/>
                    <a:pt x="521" y="551"/>
                    <a:pt x="521" y="551"/>
                  </a:cubicBezTo>
                  <a:moveTo>
                    <a:pt x="417" y="440"/>
                  </a:moveTo>
                  <a:cubicBezTo>
                    <a:pt x="415" y="445"/>
                    <a:pt x="415" y="445"/>
                    <a:pt x="415" y="445"/>
                  </a:cubicBezTo>
                  <a:cubicBezTo>
                    <a:pt x="434" y="465"/>
                    <a:pt x="434" y="465"/>
                    <a:pt x="434" y="465"/>
                  </a:cubicBezTo>
                  <a:cubicBezTo>
                    <a:pt x="437" y="468"/>
                    <a:pt x="437" y="468"/>
                    <a:pt x="437" y="468"/>
                  </a:cubicBezTo>
                  <a:cubicBezTo>
                    <a:pt x="515" y="551"/>
                    <a:pt x="515" y="551"/>
                    <a:pt x="515" y="551"/>
                  </a:cubicBezTo>
                  <a:cubicBezTo>
                    <a:pt x="518" y="548"/>
                    <a:pt x="518" y="548"/>
                    <a:pt x="518" y="548"/>
                  </a:cubicBezTo>
                  <a:cubicBezTo>
                    <a:pt x="439" y="463"/>
                    <a:pt x="439" y="463"/>
                    <a:pt x="439" y="463"/>
                  </a:cubicBezTo>
                  <a:cubicBezTo>
                    <a:pt x="435" y="460"/>
                    <a:pt x="435" y="460"/>
                    <a:pt x="435" y="460"/>
                  </a:cubicBezTo>
                  <a:cubicBezTo>
                    <a:pt x="417" y="440"/>
                    <a:pt x="417" y="440"/>
                    <a:pt x="417" y="440"/>
                  </a:cubicBezTo>
                  <a:moveTo>
                    <a:pt x="193" y="202"/>
                  </a:moveTo>
                  <a:cubicBezTo>
                    <a:pt x="188" y="203"/>
                    <a:pt x="188" y="203"/>
                    <a:pt x="188" y="203"/>
                  </a:cubicBezTo>
                  <a:cubicBezTo>
                    <a:pt x="200" y="216"/>
                    <a:pt x="200" y="216"/>
                    <a:pt x="200" y="216"/>
                  </a:cubicBezTo>
                  <a:cubicBezTo>
                    <a:pt x="204" y="220"/>
                    <a:pt x="204" y="220"/>
                    <a:pt x="204" y="220"/>
                  </a:cubicBezTo>
                  <a:cubicBezTo>
                    <a:pt x="255" y="275"/>
                    <a:pt x="255" y="275"/>
                    <a:pt x="255" y="275"/>
                  </a:cubicBezTo>
                  <a:cubicBezTo>
                    <a:pt x="258" y="278"/>
                    <a:pt x="258" y="278"/>
                    <a:pt x="258" y="278"/>
                  </a:cubicBezTo>
                  <a:cubicBezTo>
                    <a:pt x="412" y="441"/>
                    <a:pt x="412" y="441"/>
                    <a:pt x="412" y="441"/>
                  </a:cubicBezTo>
                  <a:cubicBezTo>
                    <a:pt x="413" y="436"/>
                    <a:pt x="413" y="436"/>
                    <a:pt x="413" y="436"/>
                  </a:cubicBezTo>
                  <a:cubicBezTo>
                    <a:pt x="263" y="276"/>
                    <a:pt x="263" y="276"/>
                    <a:pt x="263" y="276"/>
                  </a:cubicBezTo>
                  <a:cubicBezTo>
                    <a:pt x="259" y="273"/>
                    <a:pt x="259" y="273"/>
                    <a:pt x="259" y="273"/>
                  </a:cubicBezTo>
                  <a:cubicBezTo>
                    <a:pt x="209" y="219"/>
                    <a:pt x="209" y="219"/>
                    <a:pt x="209" y="219"/>
                  </a:cubicBezTo>
                  <a:cubicBezTo>
                    <a:pt x="205" y="216"/>
                    <a:pt x="205" y="216"/>
                    <a:pt x="205" y="216"/>
                  </a:cubicBezTo>
                  <a:cubicBezTo>
                    <a:pt x="193" y="202"/>
                    <a:pt x="193" y="202"/>
                    <a:pt x="193" y="202"/>
                  </a:cubicBezTo>
                  <a:moveTo>
                    <a:pt x="2" y="0"/>
                  </a:moveTo>
                  <a:cubicBezTo>
                    <a:pt x="1" y="1"/>
                    <a:pt x="1" y="2"/>
                    <a:pt x="0" y="3"/>
                  </a:cubicBezTo>
                  <a:cubicBezTo>
                    <a:pt x="184" y="199"/>
                    <a:pt x="184" y="199"/>
                    <a:pt x="184" y="199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564"/>
            <p:cNvSpPr>
              <a:spLocks noEditPoints="1"/>
            </p:cNvSpPr>
            <p:nvPr/>
          </p:nvSpPr>
          <p:spPr bwMode="auto">
            <a:xfrm>
              <a:off x="1385633" y="1659636"/>
              <a:ext cx="1189038" cy="2105025"/>
            </a:xfrm>
            <a:custGeom>
              <a:avLst/>
              <a:gdLst>
                <a:gd name="T0" fmla="*/ 848 w 1170"/>
                <a:gd name="T1" fmla="*/ 2069 h 2071"/>
                <a:gd name="T2" fmla="*/ 836 w 1170"/>
                <a:gd name="T3" fmla="*/ 2054 h 2071"/>
                <a:gd name="T4" fmla="*/ 660 w 1170"/>
                <a:gd name="T5" fmla="*/ 1717 h 2071"/>
                <a:gd name="T6" fmla="*/ 26 w 1170"/>
                <a:gd name="T7" fmla="*/ 1562 h 2071"/>
                <a:gd name="T8" fmla="*/ 26 w 1170"/>
                <a:gd name="T9" fmla="*/ 1562 h 2071"/>
                <a:gd name="T10" fmla="*/ 555 w 1170"/>
                <a:gd name="T11" fmla="*/ 1515 h 2071"/>
                <a:gd name="T12" fmla="*/ 557 w 1170"/>
                <a:gd name="T13" fmla="*/ 1510 h 2071"/>
                <a:gd name="T14" fmla="*/ 950 w 1170"/>
                <a:gd name="T15" fmla="*/ 1461 h 2071"/>
                <a:gd name="T16" fmla="*/ 860 w 1170"/>
                <a:gd name="T17" fmla="*/ 2066 h 2071"/>
                <a:gd name="T18" fmla="*/ 934 w 1170"/>
                <a:gd name="T19" fmla="*/ 1601 h 2071"/>
                <a:gd name="T20" fmla="*/ 423 w 1170"/>
                <a:gd name="T21" fmla="*/ 1332 h 2071"/>
                <a:gd name="T22" fmla="*/ 36 w 1170"/>
                <a:gd name="T23" fmla="*/ 1557 h 2071"/>
                <a:gd name="T24" fmla="*/ 430 w 1170"/>
                <a:gd name="T25" fmla="*/ 1328 h 2071"/>
                <a:gd name="T26" fmla="*/ 430 w 1170"/>
                <a:gd name="T27" fmla="*/ 1328 h 2071"/>
                <a:gd name="T28" fmla="*/ 543 w 1170"/>
                <a:gd name="T29" fmla="*/ 1493 h 2071"/>
                <a:gd name="T30" fmla="*/ 462 w 1170"/>
                <a:gd name="T31" fmla="*/ 1328 h 2071"/>
                <a:gd name="T32" fmla="*/ 953 w 1170"/>
                <a:gd name="T33" fmla="*/ 1442 h 2071"/>
                <a:gd name="T34" fmla="*/ 990 w 1170"/>
                <a:gd name="T35" fmla="*/ 1224 h 2071"/>
                <a:gd name="T36" fmla="*/ 993 w 1170"/>
                <a:gd name="T37" fmla="*/ 1173 h 2071"/>
                <a:gd name="T38" fmla="*/ 1003 w 1170"/>
                <a:gd name="T39" fmla="*/ 1134 h 2071"/>
                <a:gd name="T40" fmla="*/ 1003 w 1170"/>
                <a:gd name="T41" fmla="*/ 1134 h 2071"/>
                <a:gd name="T42" fmla="*/ 521 w 1170"/>
                <a:gd name="T43" fmla="*/ 743 h 2071"/>
                <a:gd name="T44" fmla="*/ 517 w 1170"/>
                <a:gd name="T45" fmla="*/ 741 h 2071"/>
                <a:gd name="T46" fmla="*/ 566 w 1170"/>
                <a:gd name="T47" fmla="*/ 734 h 2071"/>
                <a:gd name="T48" fmla="*/ 1069 w 1170"/>
                <a:gd name="T49" fmla="*/ 691 h 2071"/>
                <a:gd name="T50" fmla="*/ 494 w 1170"/>
                <a:gd name="T51" fmla="*/ 738 h 2071"/>
                <a:gd name="T52" fmla="*/ 277 w 1170"/>
                <a:gd name="T53" fmla="*/ 668 h 2071"/>
                <a:gd name="T54" fmla="*/ 623 w 1170"/>
                <a:gd name="T55" fmla="*/ 656 h 2071"/>
                <a:gd name="T56" fmla="*/ 623 w 1170"/>
                <a:gd name="T57" fmla="*/ 656 h 2071"/>
                <a:gd name="T58" fmla="*/ 1072 w 1170"/>
                <a:gd name="T59" fmla="*/ 656 h 2071"/>
                <a:gd name="T60" fmla="*/ 628 w 1170"/>
                <a:gd name="T61" fmla="*/ 658 h 2071"/>
                <a:gd name="T62" fmla="*/ 89 w 1170"/>
                <a:gd name="T63" fmla="*/ 607 h 2071"/>
                <a:gd name="T64" fmla="*/ 65 w 1170"/>
                <a:gd name="T65" fmla="*/ 595 h 2071"/>
                <a:gd name="T66" fmla="*/ 65 w 1170"/>
                <a:gd name="T67" fmla="*/ 595 h 2071"/>
                <a:gd name="T68" fmla="*/ 61 w 1170"/>
                <a:gd name="T69" fmla="*/ 593 h 2071"/>
                <a:gd name="T70" fmla="*/ 1075 w 1170"/>
                <a:gd name="T71" fmla="*/ 651 h 2071"/>
                <a:gd name="T72" fmla="*/ 874 w 1170"/>
                <a:gd name="T73" fmla="*/ 346 h 2071"/>
                <a:gd name="T74" fmla="*/ 662 w 1170"/>
                <a:gd name="T75" fmla="*/ 616 h 2071"/>
                <a:gd name="T76" fmla="*/ 874 w 1170"/>
                <a:gd name="T77" fmla="*/ 346 h 2071"/>
                <a:gd name="T78" fmla="*/ 967 w 1170"/>
                <a:gd name="T79" fmla="*/ 239 h 2071"/>
                <a:gd name="T80" fmla="*/ 1147 w 1170"/>
                <a:gd name="T81" fmla="*/ 136 h 2071"/>
                <a:gd name="T82" fmla="*/ 1151 w 1170"/>
                <a:gd name="T83" fmla="*/ 133 h 2071"/>
                <a:gd name="T84" fmla="*/ 1065 w 1170"/>
                <a:gd name="T85" fmla="*/ 111 h 2071"/>
                <a:gd name="T86" fmla="*/ 1067 w 1170"/>
                <a:gd name="T87" fmla="*/ 116 h 2071"/>
                <a:gd name="T88" fmla="*/ 1137 w 1170"/>
                <a:gd name="T89" fmla="*/ 23 h 2071"/>
                <a:gd name="T90" fmla="*/ 1137 w 1170"/>
                <a:gd name="T91" fmla="*/ 23 h 2071"/>
                <a:gd name="T92" fmla="*/ 1170 w 1170"/>
                <a:gd name="T93" fmla="*/ 7 h 2071"/>
                <a:gd name="T94" fmla="*/ 1141 w 1170"/>
                <a:gd name="T95" fmla="*/ 24 h 2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70" h="2071">
                  <a:moveTo>
                    <a:pt x="840" y="2053"/>
                  </a:moveTo>
                  <a:cubicBezTo>
                    <a:pt x="839" y="2060"/>
                    <a:pt x="839" y="2060"/>
                    <a:pt x="839" y="2060"/>
                  </a:cubicBezTo>
                  <a:cubicBezTo>
                    <a:pt x="845" y="2071"/>
                    <a:pt x="845" y="2071"/>
                    <a:pt x="845" y="2071"/>
                  </a:cubicBezTo>
                  <a:cubicBezTo>
                    <a:pt x="846" y="2070"/>
                    <a:pt x="847" y="2070"/>
                    <a:pt x="848" y="2069"/>
                  </a:cubicBezTo>
                  <a:cubicBezTo>
                    <a:pt x="840" y="2053"/>
                    <a:pt x="840" y="2053"/>
                    <a:pt x="840" y="2053"/>
                  </a:cubicBezTo>
                  <a:moveTo>
                    <a:pt x="832" y="2036"/>
                  </a:moveTo>
                  <a:cubicBezTo>
                    <a:pt x="832" y="2041"/>
                    <a:pt x="833" y="2045"/>
                    <a:pt x="833" y="2049"/>
                  </a:cubicBezTo>
                  <a:cubicBezTo>
                    <a:pt x="836" y="2054"/>
                    <a:pt x="836" y="2054"/>
                    <a:pt x="836" y="2054"/>
                  </a:cubicBezTo>
                  <a:cubicBezTo>
                    <a:pt x="837" y="2046"/>
                    <a:pt x="837" y="2046"/>
                    <a:pt x="837" y="2046"/>
                  </a:cubicBezTo>
                  <a:cubicBezTo>
                    <a:pt x="832" y="2036"/>
                    <a:pt x="832" y="2036"/>
                    <a:pt x="832" y="2036"/>
                  </a:cubicBezTo>
                  <a:moveTo>
                    <a:pt x="663" y="1714"/>
                  </a:moveTo>
                  <a:cubicBezTo>
                    <a:pt x="662" y="1715"/>
                    <a:pt x="661" y="1716"/>
                    <a:pt x="660" y="1717"/>
                  </a:cubicBezTo>
                  <a:cubicBezTo>
                    <a:pt x="827" y="2038"/>
                    <a:pt x="827" y="2038"/>
                    <a:pt x="827" y="2038"/>
                  </a:cubicBezTo>
                  <a:cubicBezTo>
                    <a:pt x="827" y="2034"/>
                    <a:pt x="826" y="2029"/>
                    <a:pt x="826" y="2025"/>
                  </a:cubicBezTo>
                  <a:cubicBezTo>
                    <a:pt x="663" y="1714"/>
                    <a:pt x="663" y="1714"/>
                    <a:pt x="663" y="1714"/>
                  </a:cubicBezTo>
                  <a:moveTo>
                    <a:pt x="26" y="1562"/>
                  </a:moveTo>
                  <a:cubicBezTo>
                    <a:pt x="14" y="1564"/>
                    <a:pt x="14" y="1564"/>
                    <a:pt x="14" y="1564"/>
                  </a:cubicBezTo>
                  <a:cubicBezTo>
                    <a:pt x="13" y="1565"/>
                    <a:pt x="12" y="1565"/>
                    <a:pt x="10" y="1566"/>
                  </a:cubicBezTo>
                  <a:cubicBezTo>
                    <a:pt x="11" y="1567"/>
                    <a:pt x="12" y="1568"/>
                    <a:pt x="12" y="1570"/>
                  </a:cubicBezTo>
                  <a:cubicBezTo>
                    <a:pt x="17" y="1567"/>
                    <a:pt x="21" y="1565"/>
                    <a:pt x="26" y="1562"/>
                  </a:cubicBezTo>
                  <a:moveTo>
                    <a:pt x="550" y="1497"/>
                  </a:moveTo>
                  <a:cubicBezTo>
                    <a:pt x="546" y="1497"/>
                    <a:pt x="546" y="1497"/>
                    <a:pt x="546" y="1497"/>
                  </a:cubicBezTo>
                  <a:cubicBezTo>
                    <a:pt x="553" y="1511"/>
                    <a:pt x="553" y="1511"/>
                    <a:pt x="553" y="1511"/>
                  </a:cubicBezTo>
                  <a:cubicBezTo>
                    <a:pt x="555" y="1515"/>
                    <a:pt x="555" y="1515"/>
                    <a:pt x="555" y="1515"/>
                  </a:cubicBezTo>
                  <a:cubicBezTo>
                    <a:pt x="637" y="1672"/>
                    <a:pt x="637" y="1672"/>
                    <a:pt x="637" y="1672"/>
                  </a:cubicBezTo>
                  <a:cubicBezTo>
                    <a:pt x="638" y="1671"/>
                    <a:pt x="639" y="1671"/>
                    <a:pt x="641" y="1671"/>
                  </a:cubicBezTo>
                  <a:cubicBezTo>
                    <a:pt x="560" y="1515"/>
                    <a:pt x="560" y="1515"/>
                    <a:pt x="560" y="1515"/>
                  </a:cubicBezTo>
                  <a:cubicBezTo>
                    <a:pt x="557" y="1510"/>
                    <a:pt x="557" y="1510"/>
                    <a:pt x="557" y="1510"/>
                  </a:cubicBezTo>
                  <a:cubicBezTo>
                    <a:pt x="550" y="1497"/>
                    <a:pt x="550" y="1497"/>
                    <a:pt x="550" y="1497"/>
                  </a:cubicBezTo>
                  <a:moveTo>
                    <a:pt x="957" y="1446"/>
                  </a:moveTo>
                  <a:cubicBezTo>
                    <a:pt x="952" y="1446"/>
                    <a:pt x="952" y="1446"/>
                    <a:pt x="952" y="1446"/>
                  </a:cubicBezTo>
                  <a:cubicBezTo>
                    <a:pt x="950" y="1461"/>
                    <a:pt x="950" y="1461"/>
                    <a:pt x="950" y="1461"/>
                  </a:cubicBezTo>
                  <a:cubicBezTo>
                    <a:pt x="949" y="1466"/>
                    <a:pt x="949" y="1466"/>
                    <a:pt x="949" y="1466"/>
                  </a:cubicBezTo>
                  <a:cubicBezTo>
                    <a:pt x="929" y="1603"/>
                    <a:pt x="929" y="1603"/>
                    <a:pt x="929" y="1603"/>
                  </a:cubicBezTo>
                  <a:cubicBezTo>
                    <a:pt x="928" y="1607"/>
                    <a:pt x="928" y="1607"/>
                    <a:pt x="928" y="1607"/>
                  </a:cubicBezTo>
                  <a:cubicBezTo>
                    <a:pt x="860" y="2066"/>
                    <a:pt x="860" y="2066"/>
                    <a:pt x="860" y="2066"/>
                  </a:cubicBezTo>
                  <a:cubicBezTo>
                    <a:pt x="860" y="2066"/>
                    <a:pt x="860" y="2066"/>
                    <a:pt x="860" y="2066"/>
                  </a:cubicBezTo>
                  <a:cubicBezTo>
                    <a:pt x="862" y="2066"/>
                    <a:pt x="863" y="2066"/>
                    <a:pt x="864" y="2066"/>
                  </a:cubicBezTo>
                  <a:cubicBezTo>
                    <a:pt x="933" y="1606"/>
                    <a:pt x="933" y="1606"/>
                    <a:pt x="933" y="1606"/>
                  </a:cubicBezTo>
                  <a:cubicBezTo>
                    <a:pt x="934" y="1601"/>
                    <a:pt x="934" y="1601"/>
                    <a:pt x="934" y="1601"/>
                  </a:cubicBezTo>
                  <a:cubicBezTo>
                    <a:pt x="954" y="1465"/>
                    <a:pt x="954" y="1465"/>
                    <a:pt x="954" y="1465"/>
                  </a:cubicBezTo>
                  <a:cubicBezTo>
                    <a:pt x="954" y="1461"/>
                    <a:pt x="954" y="1461"/>
                    <a:pt x="954" y="1461"/>
                  </a:cubicBezTo>
                  <a:cubicBezTo>
                    <a:pt x="957" y="1446"/>
                    <a:pt x="957" y="1446"/>
                    <a:pt x="957" y="1446"/>
                  </a:cubicBezTo>
                  <a:moveTo>
                    <a:pt x="423" y="1332"/>
                  </a:moveTo>
                  <a:cubicBezTo>
                    <a:pt x="377" y="1358"/>
                    <a:pt x="287" y="1410"/>
                    <a:pt x="200" y="1459"/>
                  </a:cubicBezTo>
                  <a:cubicBezTo>
                    <a:pt x="146" y="1490"/>
                    <a:pt x="92" y="1520"/>
                    <a:pt x="52" y="1543"/>
                  </a:cubicBezTo>
                  <a:cubicBezTo>
                    <a:pt x="42" y="1548"/>
                    <a:pt x="33" y="1553"/>
                    <a:pt x="25" y="1558"/>
                  </a:cubicBezTo>
                  <a:cubicBezTo>
                    <a:pt x="36" y="1557"/>
                    <a:pt x="36" y="1557"/>
                    <a:pt x="36" y="1557"/>
                  </a:cubicBezTo>
                  <a:cubicBezTo>
                    <a:pt x="48" y="1550"/>
                    <a:pt x="61" y="1543"/>
                    <a:pt x="75" y="1535"/>
                  </a:cubicBezTo>
                  <a:cubicBezTo>
                    <a:pt x="182" y="1475"/>
                    <a:pt x="351" y="1379"/>
                    <a:pt x="422" y="1338"/>
                  </a:cubicBezTo>
                  <a:cubicBezTo>
                    <a:pt x="423" y="1332"/>
                    <a:pt x="423" y="1332"/>
                    <a:pt x="423" y="1332"/>
                  </a:cubicBezTo>
                  <a:moveTo>
                    <a:pt x="430" y="1328"/>
                  </a:moveTo>
                  <a:cubicBezTo>
                    <a:pt x="429" y="1328"/>
                    <a:pt x="428" y="1329"/>
                    <a:pt x="427" y="1329"/>
                  </a:cubicBezTo>
                  <a:cubicBezTo>
                    <a:pt x="427" y="1335"/>
                    <a:pt x="427" y="1335"/>
                    <a:pt x="427" y="1335"/>
                  </a:cubicBezTo>
                  <a:cubicBezTo>
                    <a:pt x="429" y="1334"/>
                    <a:pt x="430" y="1333"/>
                    <a:pt x="432" y="1332"/>
                  </a:cubicBezTo>
                  <a:cubicBezTo>
                    <a:pt x="431" y="1331"/>
                    <a:pt x="431" y="1329"/>
                    <a:pt x="430" y="1328"/>
                  </a:cubicBezTo>
                  <a:moveTo>
                    <a:pt x="462" y="1328"/>
                  </a:moveTo>
                  <a:cubicBezTo>
                    <a:pt x="462" y="1329"/>
                    <a:pt x="461" y="1331"/>
                    <a:pt x="460" y="1332"/>
                  </a:cubicBezTo>
                  <a:cubicBezTo>
                    <a:pt x="460" y="1333"/>
                    <a:pt x="460" y="1333"/>
                    <a:pt x="460" y="1333"/>
                  </a:cubicBezTo>
                  <a:cubicBezTo>
                    <a:pt x="543" y="1493"/>
                    <a:pt x="543" y="1493"/>
                    <a:pt x="543" y="1493"/>
                  </a:cubicBezTo>
                  <a:cubicBezTo>
                    <a:pt x="548" y="1493"/>
                    <a:pt x="548" y="1493"/>
                    <a:pt x="548" y="1493"/>
                  </a:cubicBezTo>
                  <a:cubicBezTo>
                    <a:pt x="466" y="1335"/>
                    <a:pt x="466" y="1335"/>
                    <a:pt x="466" y="1335"/>
                  </a:cubicBezTo>
                  <a:cubicBezTo>
                    <a:pt x="463" y="1329"/>
                    <a:pt x="463" y="1329"/>
                    <a:pt x="463" y="1329"/>
                  </a:cubicBezTo>
                  <a:cubicBezTo>
                    <a:pt x="462" y="1328"/>
                    <a:pt x="462" y="1328"/>
                    <a:pt x="462" y="1328"/>
                  </a:cubicBezTo>
                  <a:moveTo>
                    <a:pt x="985" y="1224"/>
                  </a:moveTo>
                  <a:cubicBezTo>
                    <a:pt x="964" y="1363"/>
                    <a:pt x="964" y="1363"/>
                    <a:pt x="964" y="1363"/>
                  </a:cubicBezTo>
                  <a:cubicBezTo>
                    <a:pt x="963" y="1370"/>
                    <a:pt x="963" y="1370"/>
                    <a:pt x="963" y="1370"/>
                  </a:cubicBezTo>
                  <a:cubicBezTo>
                    <a:pt x="953" y="1442"/>
                    <a:pt x="953" y="1442"/>
                    <a:pt x="953" y="1442"/>
                  </a:cubicBezTo>
                  <a:cubicBezTo>
                    <a:pt x="957" y="1441"/>
                    <a:pt x="957" y="1441"/>
                    <a:pt x="957" y="1441"/>
                  </a:cubicBezTo>
                  <a:cubicBezTo>
                    <a:pt x="967" y="1375"/>
                    <a:pt x="967" y="1375"/>
                    <a:pt x="967" y="1375"/>
                  </a:cubicBezTo>
                  <a:cubicBezTo>
                    <a:pt x="968" y="1368"/>
                    <a:pt x="968" y="1368"/>
                    <a:pt x="968" y="1368"/>
                  </a:cubicBezTo>
                  <a:cubicBezTo>
                    <a:pt x="990" y="1224"/>
                    <a:pt x="990" y="1224"/>
                    <a:pt x="990" y="1224"/>
                  </a:cubicBezTo>
                  <a:cubicBezTo>
                    <a:pt x="989" y="1224"/>
                    <a:pt x="989" y="1224"/>
                    <a:pt x="989" y="1224"/>
                  </a:cubicBezTo>
                  <a:cubicBezTo>
                    <a:pt x="987" y="1224"/>
                    <a:pt x="986" y="1224"/>
                    <a:pt x="985" y="1224"/>
                  </a:cubicBezTo>
                  <a:moveTo>
                    <a:pt x="997" y="1171"/>
                  </a:moveTo>
                  <a:cubicBezTo>
                    <a:pt x="993" y="1173"/>
                    <a:pt x="993" y="1173"/>
                    <a:pt x="993" y="1173"/>
                  </a:cubicBezTo>
                  <a:cubicBezTo>
                    <a:pt x="993" y="1174"/>
                    <a:pt x="993" y="1174"/>
                    <a:pt x="993" y="1174"/>
                  </a:cubicBezTo>
                  <a:cubicBezTo>
                    <a:pt x="994" y="1174"/>
                    <a:pt x="995" y="1174"/>
                    <a:pt x="997" y="1175"/>
                  </a:cubicBezTo>
                  <a:cubicBezTo>
                    <a:pt x="997" y="1171"/>
                    <a:pt x="997" y="1171"/>
                    <a:pt x="997" y="1171"/>
                  </a:cubicBezTo>
                  <a:moveTo>
                    <a:pt x="1003" y="1134"/>
                  </a:moveTo>
                  <a:cubicBezTo>
                    <a:pt x="997" y="1142"/>
                    <a:pt x="997" y="1142"/>
                    <a:pt x="997" y="1142"/>
                  </a:cubicBezTo>
                  <a:cubicBezTo>
                    <a:pt x="993" y="1168"/>
                    <a:pt x="993" y="1168"/>
                    <a:pt x="993" y="1168"/>
                  </a:cubicBezTo>
                  <a:cubicBezTo>
                    <a:pt x="998" y="1166"/>
                    <a:pt x="998" y="1166"/>
                    <a:pt x="998" y="1166"/>
                  </a:cubicBezTo>
                  <a:cubicBezTo>
                    <a:pt x="1003" y="1134"/>
                    <a:pt x="1003" y="1134"/>
                    <a:pt x="1003" y="1134"/>
                  </a:cubicBezTo>
                  <a:moveTo>
                    <a:pt x="521" y="743"/>
                  </a:moveTo>
                  <a:cubicBezTo>
                    <a:pt x="518" y="746"/>
                    <a:pt x="518" y="746"/>
                    <a:pt x="518" y="746"/>
                  </a:cubicBezTo>
                  <a:cubicBezTo>
                    <a:pt x="521" y="746"/>
                    <a:pt x="521" y="746"/>
                    <a:pt x="521" y="746"/>
                  </a:cubicBezTo>
                  <a:cubicBezTo>
                    <a:pt x="521" y="743"/>
                    <a:pt x="521" y="743"/>
                    <a:pt x="521" y="743"/>
                  </a:cubicBezTo>
                  <a:moveTo>
                    <a:pt x="517" y="741"/>
                  </a:moveTo>
                  <a:cubicBezTo>
                    <a:pt x="506" y="742"/>
                    <a:pt x="506" y="742"/>
                    <a:pt x="506" y="742"/>
                  </a:cubicBezTo>
                  <a:cubicBezTo>
                    <a:pt x="513" y="744"/>
                    <a:pt x="513" y="744"/>
                    <a:pt x="513" y="744"/>
                  </a:cubicBezTo>
                  <a:cubicBezTo>
                    <a:pt x="517" y="741"/>
                    <a:pt x="517" y="741"/>
                    <a:pt x="517" y="741"/>
                  </a:cubicBezTo>
                  <a:moveTo>
                    <a:pt x="566" y="734"/>
                  </a:moveTo>
                  <a:cubicBezTo>
                    <a:pt x="563" y="734"/>
                    <a:pt x="563" y="734"/>
                    <a:pt x="563" y="734"/>
                  </a:cubicBezTo>
                  <a:cubicBezTo>
                    <a:pt x="563" y="735"/>
                    <a:pt x="564" y="735"/>
                    <a:pt x="564" y="736"/>
                  </a:cubicBezTo>
                  <a:cubicBezTo>
                    <a:pt x="566" y="734"/>
                    <a:pt x="566" y="734"/>
                    <a:pt x="566" y="734"/>
                  </a:cubicBezTo>
                  <a:moveTo>
                    <a:pt x="1065" y="689"/>
                  </a:moveTo>
                  <a:cubicBezTo>
                    <a:pt x="999" y="1133"/>
                    <a:pt x="999" y="1133"/>
                    <a:pt x="999" y="1133"/>
                  </a:cubicBezTo>
                  <a:cubicBezTo>
                    <a:pt x="1004" y="1125"/>
                    <a:pt x="1004" y="1125"/>
                    <a:pt x="1004" y="1125"/>
                  </a:cubicBezTo>
                  <a:cubicBezTo>
                    <a:pt x="1069" y="691"/>
                    <a:pt x="1069" y="691"/>
                    <a:pt x="1069" y="691"/>
                  </a:cubicBezTo>
                  <a:cubicBezTo>
                    <a:pt x="1067" y="690"/>
                    <a:pt x="1066" y="690"/>
                    <a:pt x="1065" y="689"/>
                  </a:cubicBezTo>
                  <a:moveTo>
                    <a:pt x="315" y="675"/>
                  </a:moveTo>
                  <a:cubicBezTo>
                    <a:pt x="314" y="677"/>
                    <a:pt x="314" y="678"/>
                    <a:pt x="314" y="680"/>
                  </a:cubicBezTo>
                  <a:cubicBezTo>
                    <a:pt x="494" y="738"/>
                    <a:pt x="494" y="738"/>
                    <a:pt x="494" y="738"/>
                  </a:cubicBezTo>
                  <a:cubicBezTo>
                    <a:pt x="506" y="737"/>
                    <a:pt x="506" y="737"/>
                    <a:pt x="506" y="737"/>
                  </a:cubicBezTo>
                  <a:cubicBezTo>
                    <a:pt x="315" y="675"/>
                    <a:pt x="315" y="675"/>
                    <a:pt x="315" y="675"/>
                  </a:cubicBezTo>
                  <a:moveTo>
                    <a:pt x="278" y="663"/>
                  </a:moveTo>
                  <a:cubicBezTo>
                    <a:pt x="277" y="668"/>
                    <a:pt x="277" y="668"/>
                    <a:pt x="277" y="668"/>
                  </a:cubicBezTo>
                  <a:cubicBezTo>
                    <a:pt x="280" y="669"/>
                    <a:pt x="280" y="669"/>
                    <a:pt x="280" y="669"/>
                  </a:cubicBezTo>
                  <a:cubicBezTo>
                    <a:pt x="281" y="667"/>
                    <a:pt x="281" y="666"/>
                    <a:pt x="282" y="665"/>
                  </a:cubicBezTo>
                  <a:cubicBezTo>
                    <a:pt x="278" y="663"/>
                    <a:pt x="278" y="663"/>
                    <a:pt x="278" y="663"/>
                  </a:cubicBezTo>
                  <a:moveTo>
                    <a:pt x="623" y="656"/>
                  </a:moveTo>
                  <a:cubicBezTo>
                    <a:pt x="563" y="730"/>
                    <a:pt x="563" y="730"/>
                    <a:pt x="563" y="730"/>
                  </a:cubicBezTo>
                  <a:cubicBezTo>
                    <a:pt x="570" y="729"/>
                    <a:pt x="570" y="729"/>
                    <a:pt x="570" y="729"/>
                  </a:cubicBezTo>
                  <a:cubicBezTo>
                    <a:pt x="624" y="662"/>
                    <a:pt x="624" y="662"/>
                    <a:pt x="624" y="662"/>
                  </a:cubicBezTo>
                  <a:cubicBezTo>
                    <a:pt x="624" y="660"/>
                    <a:pt x="623" y="658"/>
                    <a:pt x="623" y="656"/>
                  </a:cubicBezTo>
                  <a:moveTo>
                    <a:pt x="1074" y="655"/>
                  </a:moveTo>
                  <a:cubicBezTo>
                    <a:pt x="1069" y="656"/>
                    <a:pt x="1069" y="656"/>
                    <a:pt x="1069" y="656"/>
                  </a:cubicBezTo>
                  <a:cubicBezTo>
                    <a:pt x="1069" y="656"/>
                    <a:pt x="1069" y="656"/>
                    <a:pt x="1069" y="656"/>
                  </a:cubicBezTo>
                  <a:cubicBezTo>
                    <a:pt x="1070" y="656"/>
                    <a:pt x="1071" y="656"/>
                    <a:pt x="1072" y="656"/>
                  </a:cubicBezTo>
                  <a:cubicBezTo>
                    <a:pt x="1073" y="656"/>
                    <a:pt x="1073" y="656"/>
                    <a:pt x="1074" y="656"/>
                  </a:cubicBezTo>
                  <a:cubicBezTo>
                    <a:pt x="1074" y="655"/>
                    <a:pt x="1074" y="655"/>
                    <a:pt x="1074" y="655"/>
                  </a:cubicBezTo>
                  <a:moveTo>
                    <a:pt x="627" y="652"/>
                  </a:moveTo>
                  <a:cubicBezTo>
                    <a:pt x="627" y="654"/>
                    <a:pt x="627" y="656"/>
                    <a:pt x="628" y="658"/>
                  </a:cubicBezTo>
                  <a:cubicBezTo>
                    <a:pt x="630" y="655"/>
                    <a:pt x="630" y="655"/>
                    <a:pt x="630" y="655"/>
                  </a:cubicBezTo>
                  <a:cubicBezTo>
                    <a:pt x="629" y="654"/>
                    <a:pt x="628" y="653"/>
                    <a:pt x="627" y="652"/>
                  </a:cubicBezTo>
                  <a:moveTo>
                    <a:pt x="89" y="602"/>
                  </a:moveTo>
                  <a:cubicBezTo>
                    <a:pt x="89" y="607"/>
                    <a:pt x="89" y="607"/>
                    <a:pt x="89" y="607"/>
                  </a:cubicBezTo>
                  <a:cubicBezTo>
                    <a:pt x="272" y="666"/>
                    <a:pt x="272" y="666"/>
                    <a:pt x="272" y="666"/>
                  </a:cubicBezTo>
                  <a:cubicBezTo>
                    <a:pt x="274" y="662"/>
                    <a:pt x="274" y="662"/>
                    <a:pt x="274" y="662"/>
                  </a:cubicBezTo>
                  <a:cubicBezTo>
                    <a:pt x="89" y="602"/>
                    <a:pt x="89" y="602"/>
                    <a:pt x="89" y="602"/>
                  </a:cubicBezTo>
                  <a:moveTo>
                    <a:pt x="65" y="595"/>
                  </a:moveTo>
                  <a:cubicBezTo>
                    <a:pt x="65" y="599"/>
                    <a:pt x="65" y="599"/>
                    <a:pt x="65" y="599"/>
                  </a:cubicBezTo>
                  <a:cubicBezTo>
                    <a:pt x="84" y="605"/>
                    <a:pt x="84" y="605"/>
                    <a:pt x="84" y="605"/>
                  </a:cubicBezTo>
                  <a:cubicBezTo>
                    <a:pt x="84" y="601"/>
                    <a:pt x="84" y="601"/>
                    <a:pt x="84" y="601"/>
                  </a:cubicBezTo>
                  <a:cubicBezTo>
                    <a:pt x="65" y="595"/>
                    <a:pt x="65" y="595"/>
                    <a:pt x="65" y="595"/>
                  </a:cubicBezTo>
                  <a:moveTo>
                    <a:pt x="1" y="574"/>
                  </a:moveTo>
                  <a:cubicBezTo>
                    <a:pt x="1" y="575"/>
                    <a:pt x="0" y="577"/>
                    <a:pt x="0" y="578"/>
                  </a:cubicBezTo>
                  <a:cubicBezTo>
                    <a:pt x="61" y="598"/>
                    <a:pt x="61" y="598"/>
                    <a:pt x="61" y="598"/>
                  </a:cubicBezTo>
                  <a:cubicBezTo>
                    <a:pt x="61" y="593"/>
                    <a:pt x="61" y="593"/>
                    <a:pt x="61" y="593"/>
                  </a:cubicBezTo>
                  <a:cubicBezTo>
                    <a:pt x="1" y="574"/>
                    <a:pt x="1" y="574"/>
                    <a:pt x="1" y="574"/>
                  </a:cubicBezTo>
                  <a:moveTo>
                    <a:pt x="1089" y="523"/>
                  </a:moveTo>
                  <a:cubicBezTo>
                    <a:pt x="1070" y="651"/>
                    <a:pt x="1070" y="651"/>
                    <a:pt x="1070" y="651"/>
                  </a:cubicBezTo>
                  <a:cubicBezTo>
                    <a:pt x="1075" y="651"/>
                    <a:pt x="1075" y="651"/>
                    <a:pt x="1075" y="651"/>
                  </a:cubicBezTo>
                  <a:cubicBezTo>
                    <a:pt x="1093" y="524"/>
                    <a:pt x="1093" y="524"/>
                    <a:pt x="1093" y="524"/>
                  </a:cubicBezTo>
                  <a:cubicBezTo>
                    <a:pt x="1093" y="524"/>
                    <a:pt x="1093" y="524"/>
                    <a:pt x="1092" y="524"/>
                  </a:cubicBezTo>
                  <a:cubicBezTo>
                    <a:pt x="1091" y="524"/>
                    <a:pt x="1090" y="524"/>
                    <a:pt x="1089" y="523"/>
                  </a:cubicBezTo>
                  <a:moveTo>
                    <a:pt x="874" y="346"/>
                  </a:moveTo>
                  <a:cubicBezTo>
                    <a:pt x="840" y="388"/>
                    <a:pt x="840" y="388"/>
                    <a:pt x="840" y="388"/>
                  </a:cubicBezTo>
                  <a:cubicBezTo>
                    <a:pt x="836" y="394"/>
                    <a:pt x="836" y="394"/>
                    <a:pt x="836" y="394"/>
                  </a:cubicBezTo>
                  <a:cubicBezTo>
                    <a:pt x="658" y="613"/>
                    <a:pt x="658" y="613"/>
                    <a:pt x="658" y="613"/>
                  </a:cubicBezTo>
                  <a:cubicBezTo>
                    <a:pt x="659" y="614"/>
                    <a:pt x="660" y="615"/>
                    <a:pt x="662" y="616"/>
                  </a:cubicBezTo>
                  <a:cubicBezTo>
                    <a:pt x="835" y="402"/>
                    <a:pt x="835" y="402"/>
                    <a:pt x="835" y="402"/>
                  </a:cubicBezTo>
                  <a:cubicBezTo>
                    <a:pt x="840" y="396"/>
                    <a:pt x="840" y="396"/>
                    <a:pt x="840" y="396"/>
                  </a:cubicBezTo>
                  <a:cubicBezTo>
                    <a:pt x="879" y="348"/>
                    <a:pt x="879" y="348"/>
                    <a:pt x="879" y="348"/>
                  </a:cubicBezTo>
                  <a:cubicBezTo>
                    <a:pt x="877" y="348"/>
                    <a:pt x="876" y="347"/>
                    <a:pt x="874" y="346"/>
                  </a:cubicBezTo>
                  <a:moveTo>
                    <a:pt x="967" y="232"/>
                  </a:moveTo>
                  <a:cubicBezTo>
                    <a:pt x="905" y="308"/>
                    <a:pt x="905" y="308"/>
                    <a:pt x="905" y="308"/>
                  </a:cubicBezTo>
                  <a:cubicBezTo>
                    <a:pt x="906" y="309"/>
                    <a:pt x="907" y="311"/>
                    <a:pt x="908" y="312"/>
                  </a:cubicBezTo>
                  <a:cubicBezTo>
                    <a:pt x="967" y="239"/>
                    <a:pt x="967" y="239"/>
                    <a:pt x="967" y="239"/>
                  </a:cubicBezTo>
                  <a:cubicBezTo>
                    <a:pt x="967" y="232"/>
                    <a:pt x="967" y="232"/>
                    <a:pt x="967" y="232"/>
                  </a:cubicBezTo>
                  <a:moveTo>
                    <a:pt x="1148" y="127"/>
                  </a:moveTo>
                  <a:cubicBezTo>
                    <a:pt x="1147" y="132"/>
                    <a:pt x="1147" y="132"/>
                    <a:pt x="1147" y="132"/>
                  </a:cubicBezTo>
                  <a:cubicBezTo>
                    <a:pt x="1147" y="136"/>
                    <a:pt x="1147" y="136"/>
                    <a:pt x="1147" y="136"/>
                  </a:cubicBezTo>
                  <a:cubicBezTo>
                    <a:pt x="1093" y="495"/>
                    <a:pt x="1093" y="495"/>
                    <a:pt x="1093" y="495"/>
                  </a:cubicBezTo>
                  <a:cubicBezTo>
                    <a:pt x="1095" y="495"/>
                    <a:pt x="1096" y="496"/>
                    <a:pt x="1098" y="496"/>
                  </a:cubicBezTo>
                  <a:cubicBezTo>
                    <a:pt x="1151" y="137"/>
                    <a:pt x="1151" y="137"/>
                    <a:pt x="1151" y="137"/>
                  </a:cubicBezTo>
                  <a:cubicBezTo>
                    <a:pt x="1151" y="133"/>
                    <a:pt x="1151" y="133"/>
                    <a:pt x="1151" y="133"/>
                  </a:cubicBezTo>
                  <a:cubicBezTo>
                    <a:pt x="1152" y="128"/>
                    <a:pt x="1152" y="128"/>
                    <a:pt x="1152" y="128"/>
                  </a:cubicBezTo>
                  <a:cubicBezTo>
                    <a:pt x="1148" y="127"/>
                    <a:pt x="1148" y="127"/>
                    <a:pt x="1148" y="127"/>
                  </a:cubicBezTo>
                  <a:moveTo>
                    <a:pt x="1069" y="107"/>
                  </a:moveTo>
                  <a:cubicBezTo>
                    <a:pt x="1065" y="111"/>
                    <a:pt x="1065" y="111"/>
                    <a:pt x="1065" y="111"/>
                  </a:cubicBezTo>
                  <a:cubicBezTo>
                    <a:pt x="1062" y="115"/>
                    <a:pt x="1062" y="115"/>
                    <a:pt x="1062" y="115"/>
                  </a:cubicBezTo>
                  <a:cubicBezTo>
                    <a:pt x="975" y="222"/>
                    <a:pt x="975" y="222"/>
                    <a:pt x="975" y="222"/>
                  </a:cubicBezTo>
                  <a:cubicBezTo>
                    <a:pt x="977" y="222"/>
                    <a:pt x="979" y="223"/>
                    <a:pt x="980" y="223"/>
                  </a:cubicBezTo>
                  <a:cubicBezTo>
                    <a:pt x="1067" y="116"/>
                    <a:pt x="1067" y="116"/>
                    <a:pt x="1067" y="116"/>
                  </a:cubicBezTo>
                  <a:cubicBezTo>
                    <a:pt x="1070" y="112"/>
                    <a:pt x="1070" y="112"/>
                    <a:pt x="1070" y="112"/>
                  </a:cubicBezTo>
                  <a:cubicBezTo>
                    <a:pt x="1074" y="108"/>
                    <a:pt x="1074" y="108"/>
                    <a:pt x="1074" y="108"/>
                  </a:cubicBezTo>
                  <a:cubicBezTo>
                    <a:pt x="1069" y="107"/>
                    <a:pt x="1069" y="107"/>
                    <a:pt x="1069" y="107"/>
                  </a:cubicBezTo>
                  <a:moveTo>
                    <a:pt x="1137" y="23"/>
                  </a:moveTo>
                  <a:cubicBezTo>
                    <a:pt x="1072" y="103"/>
                    <a:pt x="1072" y="103"/>
                    <a:pt x="1072" y="103"/>
                  </a:cubicBezTo>
                  <a:cubicBezTo>
                    <a:pt x="1077" y="104"/>
                    <a:pt x="1077" y="104"/>
                    <a:pt x="1077" y="104"/>
                  </a:cubicBezTo>
                  <a:cubicBezTo>
                    <a:pt x="1136" y="31"/>
                    <a:pt x="1136" y="31"/>
                    <a:pt x="1136" y="31"/>
                  </a:cubicBezTo>
                  <a:cubicBezTo>
                    <a:pt x="1137" y="23"/>
                    <a:pt x="1137" y="23"/>
                    <a:pt x="1137" y="23"/>
                  </a:cubicBezTo>
                  <a:moveTo>
                    <a:pt x="1166" y="6"/>
                  </a:moveTo>
                  <a:cubicBezTo>
                    <a:pt x="1149" y="122"/>
                    <a:pt x="1149" y="122"/>
                    <a:pt x="1149" y="122"/>
                  </a:cubicBezTo>
                  <a:cubicBezTo>
                    <a:pt x="1153" y="123"/>
                    <a:pt x="1153" y="123"/>
                    <a:pt x="1153" y="123"/>
                  </a:cubicBezTo>
                  <a:cubicBezTo>
                    <a:pt x="1170" y="7"/>
                    <a:pt x="1170" y="7"/>
                    <a:pt x="1170" y="7"/>
                  </a:cubicBezTo>
                  <a:cubicBezTo>
                    <a:pt x="1169" y="7"/>
                    <a:pt x="1167" y="6"/>
                    <a:pt x="1166" y="6"/>
                  </a:cubicBezTo>
                  <a:moveTo>
                    <a:pt x="1155" y="0"/>
                  </a:moveTo>
                  <a:cubicBezTo>
                    <a:pt x="1142" y="16"/>
                    <a:pt x="1142" y="16"/>
                    <a:pt x="1142" y="16"/>
                  </a:cubicBezTo>
                  <a:cubicBezTo>
                    <a:pt x="1141" y="24"/>
                    <a:pt x="1141" y="24"/>
                    <a:pt x="1141" y="24"/>
                  </a:cubicBezTo>
                  <a:cubicBezTo>
                    <a:pt x="1159" y="3"/>
                    <a:pt x="1159" y="3"/>
                    <a:pt x="1159" y="3"/>
                  </a:cubicBezTo>
                  <a:cubicBezTo>
                    <a:pt x="1157" y="2"/>
                    <a:pt x="1156" y="1"/>
                    <a:pt x="115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565"/>
            <p:cNvSpPr>
              <a:spLocks noEditPoints="1"/>
            </p:cNvSpPr>
            <p:nvPr/>
          </p:nvSpPr>
          <p:spPr bwMode="auto">
            <a:xfrm>
              <a:off x="1453896" y="1939036"/>
              <a:ext cx="923925" cy="941388"/>
            </a:xfrm>
            <a:custGeom>
              <a:avLst/>
              <a:gdLst>
                <a:gd name="T0" fmla="*/ 720 w 910"/>
                <a:gd name="T1" fmla="*/ 925 h 927"/>
                <a:gd name="T2" fmla="*/ 786 w 910"/>
                <a:gd name="T3" fmla="*/ 926 h 927"/>
                <a:gd name="T4" fmla="*/ 783 w 910"/>
                <a:gd name="T5" fmla="*/ 921 h 927"/>
                <a:gd name="T6" fmla="*/ 721 w 910"/>
                <a:gd name="T7" fmla="*/ 921 h 927"/>
                <a:gd name="T8" fmla="*/ 641 w 910"/>
                <a:gd name="T9" fmla="*/ 925 h 927"/>
                <a:gd name="T10" fmla="*/ 641 w 910"/>
                <a:gd name="T11" fmla="*/ 920 h 927"/>
                <a:gd name="T12" fmla="*/ 637 w 910"/>
                <a:gd name="T13" fmla="*/ 925 h 927"/>
                <a:gd name="T14" fmla="*/ 383 w 910"/>
                <a:gd name="T15" fmla="*/ 918 h 927"/>
                <a:gd name="T16" fmla="*/ 399 w 910"/>
                <a:gd name="T17" fmla="*/ 918 h 927"/>
                <a:gd name="T18" fmla="*/ 68 w 910"/>
                <a:gd name="T19" fmla="*/ 920 h 927"/>
                <a:gd name="T20" fmla="*/ 68 w 910"/>
                <a:gd name="T21" fmla="*/ 916 h 927"/>
                <a:gd name="T22" fmla="*/ 910 w 910"/>
                <a:gd name="T23" fmla="*/ 901 h 927"/>
                <a:gd name="T24" fmla="*/ 904 w 910"/>
                <a:gd name="T25" fmla="*/ 898 h 927"/>
                <a:gd name="T26" fmla="*/ 50 w 910"/>
                <a:gd name="T27" fmla="*/ 846 h 927"/>
                <a:gd name="T28" fmla="*/ 51 w 910"/>
                <a:gd name="T29" fmla="*/ 898 h 927"/>
                <a:gd name="T30" fmla="*/ 46 w 910"/>
                <a:gd name="T31" fmla="*/ 777 h 927"/>
                <a:gd name="T32" fmla="*/ 43 w 910"/>
                <a:gd name="T33" fmla="*/ 813 h 927"/>
                <a:gd name="T34" fmla="*/ 48 w 910"/>
                <a:gd name="T35" fmla="*/ 810 h 927"/>
                <a:gd name="T36" fmla="*/ 754 w 910"/>
                <a:gd name="T37" fmla="*/ 647 h 927"/>
                <a:gd name="T38" fmla="*/ 901 w 910"/>
                <a:gd name="T39" fmla="*/ 887 h 927"/>
                <a:gd name="T40" fmla="*/ 26 w 910"/>
                <a:gd name="T41" fmla="*/ 492 h 927"/>
                <a:gd name="T42" fmla="*/ 41 w 910"/>
                <a:gd name="T43" fmla="*/ 775 h 927"/>
                <a:gd name="T44" fmla="*/ 31 w 910"/>
                <a:gd name="T45" fmla="*/ 504 h 927"/>
                <a:gd name="T46" fmla="*/ 623 w 910"/>
                <a:gd name="T47" fmla="*/ 441 h 927"/>
                <a:gd name="T48" fmla="*/ 725 w 910"/>
                <a:gd name="T49" fmla="*/ 608 h 927"/>
                <a:gd name="T50" fmla="*/ 636 w 910"/>
                <a:gd name="T51" fmla="*/ 454 h 927"/>
                <a:gd name="T52" fmla="*/ 588 w 910"/>
                <a:gd name="T53" fmla="*/ 384 h 927"/>
                <a:gd name="T54" fmla="*/ 592 w 910"/>
                <a:gd name="T55" fmla="*/ 382 h 927"/>
                <a:gd name="T56" fmla="*/ 557 w 910"/>
                <a:gd name="T57" fmla="*/ 348 h 927"/>
                <a:gd name="T58" fmla="*/ 17 w 910"/>
                <a:gd name="T59" fmla="*/ 323 h 927"/>
                <a:gd name="T60" fmla="*/ 26 w 910"/>
                <a:gd name="T61" fmla="*/ 487 h 927"/>
                <a:gd name="T62" fmla="*/ 22 w 910"/>
                <a:gd name="T63" fmla="*/ 328 h 927"/>
                <a:gd name="T64" fmla="*/ 377 w 910"/>
                <a:gd name="T65" fmla="*/ 232 h 927"/>
                <a:gd name="T66" fmla="*/ 401 w 910"/>
                <a:gd name="T67" fmla="*/ 248 h 927"/>
                <a:gd name="T68" fmla="*/ 377 w 910"/>
                <a:gd name="T69" fmla="*/ 232 h 927"/>
                <a:gd name="T70" fmla="*/ 371 w 910"/>
                <a:gd name="T71" fmla="*/ 229 h 927"/>
                <a:gd name="T72" fmla="*/ 287 w 910"/>
                <a:gd name="T73" fmla="*/ 174 h 927"/>
                <a:gd name="T74" fmla="*/ 298 w 910"/>
                <a:gd name="T75" fmla="*/ 181 h 927"/>
                <a:gd name="T76" fmla="*/ 8 w 910"/>
                <a:gd name="T77" fmla="*/ 158 h 927"/>
                <a:gd name="T78" fmla="*/ 10 w 910"/>
                <a:gd name="T79" fmla="*/ 197 h 927"/>
                <a:gd name="T80" fmla="*/ 14 w 910"/>
                <a:gd name="T81" fmla="*/ 193 h 927"/>
                <a:gd name="T82" fmla="*/ 12 w 910"/>
                <a:gd name="T83" fmla="*/ 154 h 927"/>
                <a:gd name="T84" fmla="*/ 127 w 910"/>
                <a:gd name="T85" fmla="*/ 70 h 927"/>
                <a:gd name="T86" fmla="*/ 283 w 910"/>
                <a:gd name="T87" fmla="*/ 172 h 927"/>
                <a:gd name="T88" fmla="*/ 4 w 910"/>
                <a:gd name="T89" fmla="*/ 8 h 927"/>
                <a:gd name="T90" fmla="*/ 8 w 910"/>
                <a:gd name="T91" fmla="*/ 152 h 927"/>
                <a:gd name="T92" fmla="*/ 21 w 910"/>
                <a:gd name="T93" fmla="*/ 0 h 927"/>
                <a:gd name="T94" fmla="*/ 103 w 910"/>
                <a:gd name="T95" fmla="*/ 5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0" h="927">
                  <a:moveTo>
                    <a:pt x="680" y="921"/>
                  </a:moveTo>
                  <a:cubicBezTo>
                    <a:pt x="680" y="922"/>
                    <a:pt x="679" y="924"/>
                    <a:pt x="678" y="925"/>
                  </a:cubicBezTo>
                  <a:cubicBezTo>
                    <a:pt x="720" y="925"/>
                    <a:pt x="720" y="925"/>
                    <a:pt x="720" y="925"/>
                  </a:cubicBezTo>
                  <a:cubicBezTo>
                    <a:pt x="725" y="925"/>
                    <a:pt x="725" y="925"/>
                    <a:pt x="725" y="925"/>
                  </a:cubicBezTo>
                  <a:cubicBezTo>
                    <a:pt x="781" y="926"/>
                    <a:pt x="781" y="926"/>
                    <a:pt x="781" y="926"/>
                  </a:cubicBezTo>
                  <a:cubicBezTo>
                    <a:pt x="786" y="926"/>
                    <a:pt x="786" y="926"/>
                    <a:pt x="786" y="926"/>
                  </a:cubicBezTo>
                  <a:cubicBezTo>
                    <a:pt x="895" y="927"/>
                    <a:pt x="895" y="927"/>
                    <a:pt x="895" y="927"/>
                  </a:cubicBezTo>
                  <a:cubicBezTo>
                    <a:pt x="896" y="922"/>
                    <a:pt x="896" y="922"/>
                    <a:pt x="896" y="922"/>
                  </a:cubicBezTo>
                  <a:cubicBezTo>
                    <a:pt x="783" y="921"/>
                    <a:pt x="783" y="921"/>
                    <a:pt x="783" y="921"/>
                  </a:cubicBezTo>
                  <a:cubicBezTo>
                    <a:pt x="778" y="921"/>
                    <a:pt x="778" y="921"/>
                    <a:pt x="778" y="921"/>
                  </a:cubicBezTo>
                  <a:cubicBezTo>
                    <a:pt x="725" y="921"/>
                    <a:pt x="725" y="921"/>
                    <a:pt x="725" y="921"/>
                  </a:cubicBezTo>
                  <a:cubicBezTo>
                    <a:pt x="721" y="921"/>
                    <a:pt x="721" y="921"/>
                    <a:pt x="721" y="921"/>
                  </a:cubicBezTo>
                  <a:cubicBezTo>
                    <a:pt x="680" y="921"/>
                    <a:pt x="680" y="921"/>
                    <a:pt x="680" y="921"/>
                  </a:cubicBezTo>
                  <a:moveTo>
                    <a:pt x="641" y="920"/>
                  </a:moveTo>
                  <a:cubicBezTo>
                    <a:pt x="641" y="922"/>
                    <a:pt x="641" y="923"/>
                    <a:pt x="641" y="925"/>
                  </a:cubicBezTo>
                  <a:cubicBezTo>
                    <a:pt x="649" y="925"/>
                    <a:pt x="649" y="925"/>
                    <a:pt x="649" y="925"/>
                  </a:cubicBezTo>
                  <a:cubicBezTo>
                    <a:pt x="648" y="923"/>
                    <a:pt x="647" y="922"/>
                    <a:pt x="647" y="920"/>
                  </a:cubicBezTo>
                  <a:cubicBezTo>
                    <a:pt x="641" y="920"/>
                    <a:pt x="641" y="920"/>
                    <a:pt x="641" y="920"/>
                  </a:cubicBezTo>
                  <a:moveTo>
                    <a:pt x="441" y="919"/>
                  </a:moveTo>
                  <a:cubicBezTo>
                    <a:pt x="440" y="920"/>
                    <a:pt x="439" y="922"/>
                    <a:pt x="438" y="923"/>
                  </a:cubicBezTo>
                  <a:cubicBezTo>
                    <a:pt x="637" y="925"/>
                    <a:pt x="637" y="925"/>
                    <a:pt x="637" y="925"/>
                  </a:cubicBezTo>
                  <a:cubicBezTo>
                    <a:pt x="637" y="923"/>
                    <a:pt x="636" y="922"/>
                    <a:pt x="636" y="920"/>
                  </a:cubicBezTo>
                  <a:cubicBezTo>
                    <a:pt x="441" y="919"/>
                    <a:pt x="441" y="919"/>
                    <a:pt x="441" y="919"/>
                  </a:cubicBezTo>
                  <a:moveTo>
                    <a:pt x="383" y="918"/>
                  </a:moveTo>
                  <a:cubicBezTo>
                    <a:pt x="383" y="923"/>
                    <a:pt x="383" y="923"/>
                    <a:pt x="383" y="923"/>
                  </a:cubicBezTo>
                  <a:cubicBezTo>
                    <a:pt x="403" y="923"/>
                    <a:pt x="403" y="923"/>
                    <a:pt x="403" y="923"/>
                  </a:cubicBezTo>
                  <a:cubicBezTo>
                    <a:pt x="402" y="922"/>
                    <a:pt x="400" y="920"/>
                    <a:pt x="399" y="918"/>
                  </a:cubicBezTo>
                  <a:cubicBezTo>
                    <a:pt x="383" y="918"/>
                    <a:pt x="383" y="918"/>
                    <a:pt x="383" y="918"/>
                  </a:cubicBezTo>
                  <a:moveTo>
                    <a:pt x="68" y="916"/>
                  </a:moveTo>
                  <a:cubicBezTo>
                    <a:pt x="68" y="917"/>
                    <a:pt x="68" y="919"/>
                    <a:pt x="68" y="920"/>
                  </a:cubicBezTo>
                  <a:cubicBezTo>
                    <a:pt x="378" y="923"/>
                    <a:pt x="378" y="923"/>
                    <a:pt x="378" y="923"/>
                  </a:cubicBezTo>
                  <a:cubicBezTo>
                    <a:pt x="379" y="918"/>
                    <a:pt x="379" y="918"/>
                    <a:pt x="379" y="918"/>
                  </a:cubicBezTo>
                  <a:cubicBezTo>
                    <a:pt x="68" y="916"/>
                    <a:pt x="68" y="916"/>
                    <a:pt x="68" y="916"/>
                  </a:cubicBezTo>
                  <a:moveTo>
                    <a:pt x="909" y="899"/>
                  </a:moveTo>
                  <a:cubicBezTo>
                    <a:pt x="906" y="902"/>
                    <a:pt x="906" y="902"/>
                    <a:pt x="906" y="902"/>
                  </a:cubicBezTo>
                  <a:cubicBezTo>
                    <a:pt x="910" y="901"/>
                    <a:pt x="910" y="901"/>
                    <a:pt x="910" y="901"/>
                  </a:cubicBezTo>
                  <a:cubicBezTo>
                    <a:pt x="909" y="899"/>
                    <a:pt x="909" y="899"/>
                    <a:pt x="909" y="899"/>
                  </a:cubicBezTo>
                  <a:moveTo>
                    <a:pt x="905" y="893"/>
                  </a:moveTo>
                  <a:cubicBezTo>
                    <a:pt x="904" y="898"/>
                    <a:pt x="904" y="898"/>
                    <a:pt x="904" y="898"/>
                  </a:cubicBezTo>
                  <a:cubicBezTo>
                    <a:pt x="906" y="895"/>
                    <a:pt x="906" y="895"/>
                    <a:pt x="906" y="895"/>
                  </a:cubicBezTo>
                  <a:cubicBezTo>
                    <a:pt x="905" y="893"/>
                    <a:pt x="905" y="893"/>
                    <a:pt x="905" y="893"/>
                  </a:cubicBezTo>
                  <a:moveTo>
                    <a:pt x="50" y="846"/>
                  </a:moveTo>
                  <a:cubicBezTo>
                    <a:pt x="46" y="856"/>
                    <a:pt x="46" y="856"/>
                    <a:pt x="46" y="856"/>
                  </a:cubicBezTo>
                  <a:cubicBezTo>
                    <a:pt x="48" y="899"/>
                    <a:pt x="48" y="899"/>
                    <a:pt x="48" y="899"/>
                  </a:cubicBezTo>
                  <a:cubicBezTo>
                    <a:pt x="49" y="899"/>
                    <a:pt x="50" y="898"/>
                    <a:pt x="51" y="898"/>
                  </a:cubicBezTo>
                  <a:cubicBezTo>
                    <a:pt x="51" y="898"/>
                    <a:pt x="52" y="898"/>
                    <a:pt x="52" y="899"/>
                  </a:cubicBezTo>
                  <a:cubicBezTo>
                    <a:pt x="50" y="846"/>
                    <a:pt x="50" y="846"/>
                    <a:pt x="50" y="846"/>
                  </a:cubicBezTo>
                  <a:moveTo>
                    <a:pt x="46" y="777"/>
                  </a:moveTo>
                  <a:cubicBezTo>
                    <a:pt x="42" y="780"/>
                    <a:pt x="42" y="780"/>
                    <a:pt x="42" y="780"/>
                  </a:cubicBezTo>
                  <a:cubicBezTo>
                    <a:pt x="43" y="808"/>
                    <a:pt x="43" y="808"/>
                    <a:pt x="43" y="808"/>
                  </a:cubicBezTo>
                  <a:cubicBezTo>
                    <a:pt x="43" y="813"/>
                    <a:pt x="43" y="813"/>
                    <a:pt x="43" y="813"/>
                  </a:cubicBezTo>
                  <a:cubicBezTo>
                    <a:pt x="45" y="845"/>
                    <a:pt x="45" y="845"/>
                    <a:pt x="45" y="845"/>
                  </a:cubicBezTo>
                  <a:cubicBezTo>
                    <a:pt x="49" y="834"/>
                    <a:pt x="49" y="834"/>
                    <a:pt x="49" y="834"/>
                  </a:cubicBezTo>
                  <a:cubicBezTo>
                    <a:pt x="48" y="810"/>
                    <a:pt x="48" y="810"/>
                    <a:pt x="48" y="810"/>
                  </a:cubicBezTo>
                  <a:cubicBezTo>
                    <a:pt x="47" y="805"/>
                    <a:pt x="47" y="805"/>
                    <a:pt x="47" y="805"/>
                  </a:cubicBezTo>
                  <a:cubicBezTo>
                    <a:pt x="46" y="777"/>
                    <a:pt x="46" y="777"/>
                    <a:pt x="46" y="777"/>
                  </a:cubicBezTo>
                  <a:moveTo>
                    <a:pt x="754" y="647"/>
                  </a:moveTo>
                  <a:cubicBezTo>
                    <a:pt x="753" y="647"/>
                    <a:pt x="751" y="648"/>
                    <a:pt x="750" y="648"/>
                  </a:cubicBezTo>
                  <a:cubicBezTo>
                    <a:pt x="900" y="894"/>
                    <a:pt x="900" y="894"/>
                    <a:pt x="900" y="894"/>
                  </a:cubicBezTo>
                  <a:cubicBezTo>
                    <a:pt x="901" y="887"/>
                    <a:pt x="901" y="887"/>
                    <a:pt x="901" y="887"/>
                  </a:cubicBezTo>
                  <a:cubicBezTo>
                    <a:pt x="754" y="647"/>
                    <a:pt x="754" y="647"/>
                    <a:pt x="754" y="647"/>
                  </a:cubicBezTo>
                  <a:moveTo>
                    <a:pt x="30" y="491"/>
                  </a:moveTo>
                  <a:cubicBezTo>
                    <a:pt x="26" y="492"/>
                    <a:pt x="26" y="492"/>
                    <a:pt x="26" y="492"/>
                  </a:cubicBezTo>
                  <a:cubicBezTo>
                    <a:pt x="27" y="505"/>
                    <a:pt x="27" y="505"/>
                    <a:pt x="27" y="505"/>
                  </a:cubicBezTo>
                  <a:cubicBezTo>
                    <a:pt x="27" y="509"/>
                    <a:pt x="27" y="509"/>
                    <a:pt x="27" y="509"/>
                  </a:cubicBezTo>
                  <a:cubicBezTo>
                    <a:pt x="41" y="775"/>
                    <a:pt x="41" y="775"/>
                    <a:pt x="41" y="775"/>
                  </a:cubicBezTo>
                  <a:cubicBezTo>
                    <a:pt x="46" y="772"/>
                    <a:pt x="46" y="772"/>
                    <a:pt x="46" y="772"/>
                  </a:cubicBezTo>
                  <a:cubicBezTo>
                    <a:pt x="31" y="509"/>
                    <a:pt x="31" y="509"/>
                    <a:pt x="31" y="509"/>
                  </a:cubicBezTo>
                  <a:cubicBezTo>
                    <a:pt x="31" y="504"/>
                    <a:pt x="31" y="504"/>
                    <a:pt x="31" y="504"/>
                  </a:cubicBezTo>
                  <a:cubicBezTo>
                    <a:pt x="30" y="491"/>
                    <a:pt x="30" y="491"/>
                    <a:pt x="30" y="491"/>
                  </a:cubicBezTo>
                  <a:moveTo>
                    <a:pt x="628" y="440"/>
                  </a:moveTo>
                  <a:cubicBezTo>
                    <a:pt x="623" y="441"/>
                    <a:pt x="623" y="441"/>
                    <a:pt x="623" y="441"/>
                  </a:cubicBezTo>
                  <a:cubicBezTo>
                    <a:pt x="632" y="455"/>
                    <a:pt x="632" y="455"/>
                    <a:pt x="632" y="455"/>
                  </a:cubicBezTo>
                  <a:cubicBezTo>
                    <a:pt x="634" y="459"/>
                    <a:pt x="634" y="459"/>
                    <a:pt x="634" y="459"/>
                  </a:cubicBezTo>
                  <a:cubicBezTo>
                    <a:pt x="725" y="608"/>
                    <a:pt x="725" y="608"/>
                    <a:pt x="725" y="608"/>
                  </a:cubicBezTo>
                  <a:cubicBezTo>
                    <a:pt x="726" y="606"/>
                    <a:pt x="727" y="605"/>
                    <a:pt x="728" y="604"/>
                  </a:cubicBezTo>
                  <a:cubicBezTo>
                    <a:pt x="639" y="458"/>
                    <a:pt x="639" y="458"/>
                    <a:pt x="639" y="458"/>
                  </a:cubicBezTo>
                  <a:cubicBezTo>
                    <a:pt x="636" y="454"/>
                    <a:pt x="636" y="454"/>
                    <a:pt x="636" y="454"/>
                  </a:cubicBezTo>
                  <a:cubicBezTo>
                    <a:pt x="628" y="440"/>
                    <a:pt x="628" y="440"/>
                    <a:pt x="628" y="440"/>
                  </a:cubicBezTo>
                  <a:moveTo>
                    <a:pt x="592" y="382"/>
                  </a:moveTo>
                  <a:cubicBezTo>
                    <a:pt x="591" y="383"/>
                    <a:pt x="590" y="383"/>
                    <a:pt x="588" y="384"/>
                  </a:cubicBezTo>
                  <a:cubicBezTo>
                    <a:pt x="621" y="437"/>
                    <a:pt x="621" y="437"/>
                    <a:pt x="621" y="437"/>
                  </a:cubicBezTo>
                  <a:cubicBezTo>
                    <a:pt x="625" y="436"/>
                    <a:pt x="625" y="436"/>
                    <a:pt x="625" y="436"/>
                  </a:cubicBezTo>
                  <a:cubicBezTo>
                    <a:pt x="592" y="382"/>
                    <a:pt x="592" y="382"/>
                    <a:pt x="592" y="382"/>
                  </a:cubicBezTo>
                  <a:moveTo>
                    <a:pt x="556" y="344"/>
                  </a:moveTo>
                  <a:cubicBezTo>
                    <a:pt x="555" y="345"/>
                    <a:pt x="555" y="345"/>
                    <a:pt x="555" y="345"/>
                  </a:cubicBezTo>
                  <a:cubicBezTo>
                    <a:pt x="557" y="348"/>
                    <a:pt x="557" y="348"/>
                    <a:pt x="557" y="348"/>
                  </a:cubicBezTo>
                  <a:cubicBezTo>
                    <a:pt x="557" y="347"/>
                    <a:pt x="558" y="346"/>
                    <a:pt x="558" y="346"/>
                  </a:cubicBezTo>
                  <a:cubicBezTo>
                    <a:pt x="556" y="344"/>
                    <a:pt x="556" y="344"/>
                    <a:pt x="556" y="344"/>
                  </a:cubicBezTo>
                  <a:moveTo>
                    <a:pt x="17" y="323"/>
                  </a:moveTo>
                  <a:cubicBezTo>
                    <a:pt x="17" y="327"/>
                    <a:pt x="17" y="327"/>
                    <a:pt x="17" y="327"/>
                  </a:cubicBezTo>
                  <a:cubicBezTo>
                    <a:pt x="17" y="331"/>
                    <a:pt x="17" y="331"/>
                    <a:pt x="17" y="331"/>
                  </a:cubicBezTo>
                  <a:cubicBezTo>
                    <a:pt x="26" y="487"/>
                    <a:pt x="26" y="487"/>
                    <a:pt x="26" y="487"/>
                  </a:cubicBezTo>
                  <a:cubicBezTo>
                    <a:pt x="30" y="487"/>
                    <a:pt x="30" y="487"/>
                    <a:pt x="30" y="487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2" y="328"/>
                    <a:pt x="22" y="328"/>
                    <a:pt x="22" y="328"/>
                  </a:cubicBezTo>
                  <a:cubicBezTo>
                    <a:pt x="21" y="325"/>
                    <a:pt x="21" y="325"/>
                    <a:pt x="21" y="325"/>
                  </a:cubicBezTo>
                  <a:cubicBezTo>
                    <a:pt x="17" y="323"/>
                    <a:pt x="17" y="323"/>
                    <a:pt x="17" y="323"/>
                  </a:cubicBezTo>
                  <a:moveTo>
                    <a:pt x="377" y="232"/>
                  </a:moveTo>
                  <a:cubicBezTo>
                    <a:pt x="377" y="233"/>
                    <a:pt x="377" y="233"/>
                    <a:pt x="377" y="233"/>
                  </a:cubicBezTo>
                  <a:cubicBezTo>
                    <a:pt x="394" y="244"/>
                    <a:pt x="394" y="244"/>
                    <a:pt x="394" y="244"/>
                  </a:cubicBezTo>
                  <a:cubicBezTo>
                    <a:pt x="401" y="248"/>
                    <a:pt x="401" y="248"/>
                    <a:pt x="401" y="248"/>
                  </a:cubicBezTo>
                  <a:cubicBezTo>
                    <a:pt x="549" y="345"/>
                    <a:pt x="549" y="345"/>
                    <a:pt x="549" y="345"/>
                  </a:cubicBezTo>
                  <a:cubicBezTo>
                    <a:pt x="549" y="345"/>
                    <a:pt x="549" y="345"/>
                    <a:pt x="549" y="345"/>
                  </a:cubicBezTo>
                  <a:cubicBezTo>
                    <a:pt x="377" y="232"/>
                    <a:pt x="377" y="232"/>
                    <a:pt x="377" y="232"/>
                  </a:cubicBezTo>
                  <a:moveTo>
                    <a:pt x="327" y="200"/>
                  </a:moveTo>
                  <a:cubicBezTo>
                    <a:pt x="327" y="200"/>
                    <a:pt x="327" y="200"/>
                    <a:pt x="327" y="200"/>
                  </a:cubicBezTo>
                  <a:cubicBezTo>
                    <a:pt x="371" y="229"/>
                    <a:pt x="371" y="229"/>
                    <a:pt x="371" y="229"/>
                  </a:cubicBezTo>
                  <a:cubicBezTo>
                    <a:pt x="370" y="228"/>
                    <a:pt x="370" y="228"/>
                    <a:pt x="370" y="228"/>
                  </a:cubicBezTo>
                  <a:cubicBezTo>
                    <a:pt x="327" y="200"/>
                    <a:pt x="327" y="200"/>
                    <a:pt x="327" y="200"/>
                  </a:cubicBezTo>
                  <a:moveTo>
                    <a:pt x="287" y="174"/>
                  </a:moveTo>
                  <a:cubicBezTo>
                    <a:pt x="287" y="174"/>
                    <a:pt x="287" y="174"/>
                    <a:pt x="287" y="174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87" y="174"/>
                    <a:pt x="287" y="174"/>
                    <a:pt x="287" y="174"/>
                  </a:cubicBezTo>
                  <a:moveTo>
                    <a:pt x="12" y="154"/>
                  </a:moveTo>
                  <a:cubicBezTo>
                    <a:pt x="8" y="158"/>
                    <a:pt x="8" y="158"/>
                    <a:pt x="8" y="158"/>
                  </a:cubicBezTo>
                  <a:cubicBezTo>
                    <a:pt x="10" y="191"/>
                    <a:pt x="10" y="191"/>
                    <a:pt x="10" y="191"/>
                  </a:cubicBezTo>
                  <a:cubicBezTo>
                    <a:pt x="10" y="191"/>
                    <a:pt x="10" y="191"/>
                    <a:pt x="10" y="191"/>
                  </a:cubicBezTo>
                  <a:cubicBezTo>
                    <a:pt x="10" y="197"/>
                    <a:pt x="10" y="197"/>
                    <a:pt x="10" y="197"/>
                  </a:cubicBezTo>
                  <a:cubicBezTo>
                    <a:pt x="17" y="318"/>
                    <a:pt x="17" y="318"/>
                    <a:pt x="17" y="318"/>
                  </a:cubicBezTo>
                  <a:cubicBezTo>
                    <a:pt x="21" y="320"/>
                    <a:pt x="21" y="320"/>
                    <a:pt x="21" y="320"/>
                  </a:cubicBezTo>
                  <a:cubicBezTo>
                    <a:pt x="14" y="193"/>
                    <a:pt x="14" y="193"/>
                    <a:pt x="14" y="19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12" y="154"/>
                    <a:pt x="12" y="154"/>
                    <a:pt x="12" y="154"/>
                  </a:cubicBezTo>
                  <a:moveTo>
                    <a:pt x="107" y="56"/>
                  </a:moveTo>
                  <a:cubicBezTo>
                    <a:pt x="107" y="57"/>
                    <a:pt x="107" y="57"/>
                    <a:pt x="107" y="57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283" y="172"/>
                    <a:pt x="283" y="172"/>
                    <a:pt x="283" y="172"/>
                  </a:cubicBezTo>
                  <a:cubicBezTo>
                    <a:pt x="283" y="172"/>
                    <a:pt x="283" y="172"/>
                    <a:pt x="283" y="172"/>
                  </a:cubicBezTo>
                  <a:cubicBezTo>
                    <a:pt x="107" y="56"/>
                    <a:pt x="107" y="56"/>
                    <a:pt x="107" y="56"/>
                  </a:cubicBezTo>
                  <a:moveTo>
                    <a:pt x="4" y="8"/>
                  </a:moveTo>
                  <a:cubicBezTo>
                    <a:pt x="4" y="9"/>
                    <a:pt x="3" y="9"/>
                    <a:pt x="2" y="9"/>
                  </a:cubicBezTo>
                  <a:cubicBezTo>
                    <a:pt x="1" y="9"/>
                    <a:pt x="1" y="9"/>
                    <a:pt x="0" y="8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4" y="8"/>
                    <a:pt x="4" y="8"/>
                    <a:pt x="4" y="8"/>
                  </a:cubicBezTo>
                  <a:moveTo>
                    <a:pt x="21" y="0"/>
                  </a:moveTo>
                  <a:cubicBezTo>
                    <a:pt x="20" y="0"/>
                    <a:pt x="20" y="0"/>
                    <a:pt x="20" y="1"/>
                  </a:cubicBezTo>
                  <a:cubicBezTo>
                    <a:pt x="103" y="54"/>
                    <a:pt x="103" y="54"/>
                    <a:pt x="103" y="54"/>
                  </a:cubicBezTo>
                  <a:cubicBezTo>
                    <a:pt x="103" y="54"/>
                    <a:pt x="103" y="54"/>
                    <a:pt x="103" y="54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566"/>
            <p:cNvSpPr>
              <a:spLocks noEditPoints="1"/>
            </p:cNvSpPr>
            <p:nvPr/>
          </p:nvSpPr>
          <p:spPr bwMode="auto">
            <a:xfrm>
              <a:off x="1960308" y="1626299"/>
              <a:ext cx="1077913" cy="546100"/>
            </a:xfrm>
            <a:custGeom>
              <a:avLst/>
              <a:gdLst>
                <a:gd name="T0" fmla="*/ 671 w 1061"/>
                <a:gd name="T1" fmla="*/ 474 h 538"/>
                <a:gd name="T2" fmla="*/ 538 w 1061"/>
                <a:gd name="T3" fmla="*/ 534 h 538"/>
                <a:gd name="T4" fmla="*/ 540 w 1061"/>
                <a:gd name="T5" fmla="*/ 538 h 538"/>
                <a:gd name="T6" fmla="*/ 668 w 1061"/>
                <a:gd name="T7" fmla="*/ 480 h 538"/>
                <a:gd name="T8" fmla="*/ 671 w 1061"/>
                <a:gd name="T9" fmla="*/ 474 h 538"/>
                <a:gd name="T10" fmla="*/ 904 w 1061"/>
                <a:gd name="T11" fmla="*/ 370 h 538"/>
                <a:gd name="T12" fmla="*/ 706 w 1061"/>
                <a:gd name="T13" fmla="*/ 459 h 538"/>
                <a:gd name="T14" fmla="*/ 713 w 1061"/>
                <a:gd name="T15" fmla="*/ 460 h 538"/>
                <a:gd name="T16" fmla="*/ 907 w 1061"/>
                <a:gd name="T17" fmla="*/ 374 h 538"/>
                <a:gd name="T18" fmla="*/ 904 w 1061"/>
                <a:gd name="T19" fmla="*/ 370 h 538"/>
                <a:gd name="T20" fmla="*/ 1031 w 1061"/>
                <a:gd name="T21" fmla="*/ 314 h 538"/>
                <a:gd name="T22" fmla="*/ 950 w 1061"/>
                <a:gd name="T23" fmla="*/ 350 h 538"/>
                <a:gd name="T24" fmla="*/ 950 w 1061"/>
                <a:gd name="T25" fmla="*/ 354 h 538"/>
                <a:gd name="T26" fmla="*/ 1026 w 1061"/>
                <a:gd name="T27" fmla="*/ 321 h 538"/>
                <a:gd name="T28" fmla="*/ 1031 w 1061"/>
                <a:gd name="T29" fmla="*/ 314 h 538"/>
                <a:gd name="T30" fmla="*/ 1058 w 1061"/>
                <a:gd name="T31" fmla="*/ 302 h 538"/>
                <a:gd name="T32" fmla="*/ 1038 w 1061"/>
                <a:gd name="T33" fmla="*/ 310 h 538"/>
                <a:gd name="T34" fmla="*/ 1033 w 1061"/>
                <a:gd name="T35" fmla="*/ 317 h 538"/>
                <a:gd name="T36" fmla="*/ 1061 w 1061"/>
                <a:gd name="T37" fmla="*/ 305 h 538"/>
                <a:gd name="T38" fmla="*/ 1058 w 1061"/>
                <a:gd name="T39" fmla="*/ 302 h 538"/>
                <a:gd name="T40" fmla="*/ 1052 w 1061"/>
                <a:gd name="T41" fmla="*/ 277 h 538"/>
                <a:gd name="T42" fmla="*/ 1055 w 1061"/>
                <a:gd name="T43" fmla="*/ 279 h 538"/>
                <a:gd name="T44" fmla="*/ 1056 w 1061"/>
                <a:gd name="T45" fmla="*/ 278 h 538"/>
                <a:gd name="T46" fmla="*/ 1052 w 1061"/>
                <a:gd name="T47" fmla="*/ 277 h 538"/>
                <a:gd name="T48" fmla="*/ 628 w 1061"/>
                <a:gd name="T49" fmla="*/ 27 h 538"/>
                <a:gd name="T50" fmla="*/ 625 w 1061"/>
                <a:gd name="T51" fmla="*/ 31 h 538"/>
                <a:gd name="T52" fmla="*/ 1038 w 1061"/>
                <a:gd name="T53" fmla="*/ 269 h 538"/>
                <a:gd name="T54" fmla="*/ 1054 w 1061"/>
                <a:gd name="T55" fmla="*/ 273 h 538"/>
                <a:gd name="T56" fmla="*/ 628 w 1061"/>
                <a:gd name="T57" fmla="*/ 27 h 538"/>
                <a:gd name="T58" fmla="*/ 574 w 1061"/>
                <a:gd name="T59" fmla="*/ 14 h 538"/>
                <a:gd name="T60" fmla="*/ 570 w 1061"/>
                <a:gd name="T61" fmla="*/ 18 h 538"/>
                <a:gd name="T62" fmla="*/ 577 w 1061"/>
                <a:gd name="T63" fmla="*/ 18 h 538"/>
                <a:gd name="T64" fmla="*/ 577 w 1061"/>
                <a:gd name="T65" fmla="*/ 14 h 538"/>
                <a:gd name="T66" fmla="*/ 574 w 1061"/>
                <a:gd name="T67" fmla="*/ 14 h 538"/>
                <a:gd name="T68" fmla="*/ 541 w 1061"/>
                <a:gd name="T69" fmla="*/ 13 h 538"/>
                <a:gd name="T70" fmla="*/ 526 w 1061"/>
                <a:gd name="T71" fmla="*/ 17 h 538"/>
                <a:gd name="T72" fmla="*/ 565 w 1061"/>
                <a:gd name="T73" fmla="*/ 18 h 538"/>
                <a:gd name="T74" fmla="*/ 568 w 1061"/>
                <a:gd name="T75" fmla="*/ 14 h 538"/>
                <a:gd name="T76" fmla="*/ 541 w 1061"/>
                <a:gd name="T77" fmla="*/ 13 h 538"/>
                <a:gd name="T78" fmla="*/ 0 w 1061"/>
                <a:gd name="T79" fmla="*/ 0 h 538"/>
                <a:gd name="T80" fmla="*/ 3 w 1061"/>
                <a:gd name="T81" fmla="*/ 4 h 538"/>
                <a:gd name="T82" fmla="*/ 509 w 1061"/>
                <a:gd name="T83" fmla="*/ 16 h 538"/>
                <a:gd name="T84" fmla="*/ 525 w 1061"/>
                <a:gd name="T85" fmla="*/ 13 h 538"/>
                <a:gd name="T86" fmla="*/ 0 w 1061"/>
                <a:gd name="T8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61" h="538">
                  <a:moveTo>
                    <a:pt x="671" y="474"/>
                  </a:moveTo>
                  <a:cubicBezTo>
                    <a:pt x="538" y="534"/>
                    <a:pt x="538" y="534"/>
                    <a:pt x="538" y="534"/>
                  </a:cubicBezTo>
                  <a:cubicBezTo>
                    <a:pt x="538" y="535"/>
                    <a:pt x="539" y="536"/>
                    <a:pt x="540" y="538"/>
                  </a:cubicBezTo>
                  <a:cubicBezTo>
                    <a:pt x="668" y="480"/>
                    <a:pt x="668" y="480"/>
                    <a:pt x="668" y="480"/>
                  </a:cubicBezTo>
                  <a:cubicBezTo>
                    <a:pt x="669" y="478"/>
                    <a:pt x="670" y="476"/>
                    <a:pt x="671" y="474"/>
                  </a:cubicBezTo>
                  <a:moveTo>
                    <a:pt x="904" y="370"/>
                  </a:moveTo>
                  <a:cubicBezTo>
                    <a:pt x="706" y="459"/>
                    <a:pt x="706" y="459"/>
                    <a:pt x="706" y="459"/>
                  </a:cubicBezTo>
                  <a:cubicBezTo>
                    <a:pt x="708" y="459"/>
                    <a:pt x="710" y="460"/>
                    <a:pt x="713" y="460"/>
                  </a:cubicBezTo>
                  <a:cubicBezTo>
                    <a:pt x="907" y="374"/>
                    <a:pt x="907" y="374"/>
                    <a:pt x="907" y="374"/>
                  </a:cubicBezTo>
                  <a:cubicBezTo>
                    <a:pt x="906" y="373"/>
                    <a:pt x="905" y="371"/>
                    <a:pt x="904" y="370"/>
                  </a:cubicBezTo>
                  <a:moveTo>
                    <a:pt x="1031" y="314"/>
                  </a:moveTo>
                  <a:cubicBezTo>
                    <a:pt x="950" y="350"/>
                    <a:pt x="950" y="350"/>
                    <a:pt x="950" y="350"/>
                  </a:cubicBezTo>
                  <a:cubicBezTo>
                    <a:pt x="950" y="351"/>
                    <a:pt x="950" y="353"/>
                    <a:pt x="950" y="354"/>
                  </a:cubicBezTo>
                  <a:cubicBezTo>
                    <a:pt x="1026" y="321"/>
                    <a:pt x="1026" y="321"/>
                    <a:pt x="1026" y="321"/>
                  </a:cubicBezTo>
                  <a:cubicBezTo>
                    <a:pt x="1031" y="314"/>
                    <a:pt x="1031" y="314"/>
                    <a:pt x="1031" y="314"/>
                  </a:cubicBezTo>
                  <a:moveTo>
                    <a:pt x="1058" y="302"/>
                  </a:moveTo>
                  <a:cubicBezTo>
                    <a:pt x="1038" y="310"/>
                    <a:pt x="1038" y="310"/>
                    <a:pt x="1038" y="310"/>
                  </a:cubicBezTo>
                  <a:cubicBezTo>
                    <a:pt x="1033" y="317"/>
                    <a:pt x="1033" y="317"/>
                    <a:pt x="1033" y="317"/>
                  </a:cubicBezTo>
                  <a:cubicBezTo>
                    <a:pt x="1061" y="305"/>
                    <a:pt x="1061" y="305"/>
                    <a:pt x="1061" y="305"/>
                  </a:cubicBezTo>
                  <a:cubicBezTo>
                    <a:pt x="1060" y="304"/>
                    <a:pt x="1059" y="303"/>
                    <a:pt x="1058" y="302"/>
                  </a:cubicBezTo>
                  <a:moveTo>
                    <a:pt x="1052" y="277"/>
                  </a:moveTo>
                  <a:cubicBezTo>
                    <a:pt x="1055" y="279"/>
                    <a:pt x="1055" y="279"/>
                    <a:pt x="1055" y="279"/>
                  </a:cubicBezTo>
                  <a:cubicBezTo>
                    <a:pt x="1056" y="278"/>
                    <a:pt x="1056" y="278"/>
                    <a:pt x="1056" y="278"/>
                  </a:cubicBezTo>
                  <a:cubicBezTo>
                    <a:pt x="1052" y="277"/>
                    <a:pt x="1052" y="277"/>
                    <a:pt x="1052" y="277"/>
                  </a:cubicBezTo>
                  <a:moveTo>
                    <a:pt x="628" y="27"/>
                  </a:moveTo>
                  <a:cubicBezTo>
                    <a:pt x="627" y="28"/>
                    <a:pt x="626" y="30"/>
                    <a:pt x="625" y="31"/>
                  </a:cubicBezTo>
                  <a:cubicBezTo>
                    <a:pt x="1038" y="269"/>
                    <a:pt x="1038" y="269"/>
                    <a:pt x="1038" y="269"/>
                  </a:cubicBezTo>
                  <a:cubicBezTo>
                    <a:pt x="1054" y="273"/>
                    <a:pt x="1054" y="273"/>
                    <a:pt x="1054" y="273"/>
                  </a:cubicBezTo>
                  <a:cubicBezTo>
                    <a:pt x="628" y="27"/>
                    <a:pt x="628" y="27"/>
                    <a:pt x="628" y="27"/>
                  </a:cubicBezTo>
                  <a:moveTo>
                    <a:pt x="574" y="14"/>
                  </a:moveTo>
                  <a:cubicBezTo>
                    <a:pt x="570" y="18"/>
                    <a:pt x="570" y="18"/>
                    <a:pt x="570" y="18"/>
                  </a:cubicBezTo>
                  <a:cubicBezTo>
                    <a:pt x="577" y="18"/>
                    <a:pt x="577" y="18"/>
                    <a:pt x="577" y="18"/>
                  </a:cubicBezTo>
                  <a:cubicBezTo>
                    <a:pt x="577" y="14"/>
                    <a:pt x="577" y="14"/>
                    <a:pt x="577" y="14"/>
                  </a:cubicBezTo>
                  <a:cubicBezTo>
                    <a:pt x="574" y="14"/>
                    <a:pt x="574" y="14"/>
                    <a:pt x="574" y="14"/>
                  </a:cubicBezTo>
                  <a:moveTo>
                    <a:pt x="541" y="13"/>
                  </a:moveTo>
                  <a:cubicBezTo>
                    <a:pt x="526" y="17"/>
                    <a:pt x="526" y="17"/>
                    <a:pt x="526" y="17"/>
                  </a:cubicBezTo>
                  <a:cubicBezTo>
                    <a:pt x="565" y="18"/>
                    <a:pt x="565" y="18"/>
                    <a:pt x="565" y="18"/>
                  </a:cubicBezTo>
                  <a:cubicBezTo>
                    <a:pt x="568" y="14"/>
                    <a:pt x="568" y="14"/>
                    <a:pt x="568" y="14"/>
                  </a:cubicBezTo>
                  <a:cubicBezTo>
                    <a:pt x="541" y="13"/>
                    <a:pt x="541" y="13"/>
                    <a:pt x="541" y="13"/>
                  </a:cubicBezTo>
                  <a:moveTo>
                    <a:pt x="0" y="0"/>
                  </a:moveTo>
                  <a:cubicBezTo>
                    <a:pt x="1" y="1"/>
                    <a:pt x="2" y="2"/>
                    <a:pt x="3" y="4"/>
                  </a:cubicBezTo>
                  <a:cubicBezTo>
                    <a:pt x="509" y="16"/>
                    <a:pt x="509" y="16"/>
                    <a:pt x="509" y="16"/>
                  </a:cubicBezTo>
                  <a:cubicBezTo>
                    <a:pt x="525" y="13"/>
                    <a:pt x="525" y="13"/>
                    <a:pt x="525" y="1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567"/>
            <p:cNvSpPr>
              <a:spLocks/>
            </p:cNvSpPr>
            <p:nvPr/>
          </p:nvSpPr>
          <p:spPr bwMode="auto">
            <a:xfrm>
              <a:off x="3071558" y="3039174"/>
              <a:ext cx="295275" cy="525463"/>
            </a:xfrm>
            <a:custGeom>
              <a:avLst/>
              <a:gdLst>
                <a:gd name="T0" fmla="*/ 288 w 292"/>
                <a:gd name="T1" fmla="*/ 0 h 518"/>
                <a:gd name="T2" fmla="*/ 277 w 292"/>
                <a:gd name="T3" fmla="*/ 20 h 518"/>
                <a:gd name="T4" fmla="*/ 268 w 292"/>
                <a:gd name="T5" fmla="*/ 35 h 518"/>
                <a:gd name="T6" fmla="*/ 0 w 292"/>
                <a:gd name="T7" fmla="*/ 516 h 518"/>
                <a:gd name="T8" fmla="*/ 3 w 292"/>
                <a:gd name="T9" fmla="*/ 518 h 518"/>
                <a:gd name="T10" fmla="*/ 280 w 292"/>
                <a:gd name="T11" fmla="*/ 23 h 518"/>
                <a:gd name="T12" fmla="*/ 289 w 292"/>
                <a:gd name="T13" fmla="*/ 8 h 518"/>
                <a:gd name="T14" fmla="*/ 292 w 292"/>
                <a:gd name="T15" fmla="*/ 2 h 518"/>
                <a:gd name="T16" fmla="*/ 288 w 292"/>
                <a:gd name="T1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2" h="518">
                  <a:moveTo>
                    <a:pt x="288" y="0"/>
                  </a:moveTo>
                  <a:cubicBezTo>
                    <a:pt x="277" y="20"/>
                    <a:pt x="277" y="20"/>
                    <a:pt x="277" y="20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" y="516"/>
                    <a:pt x="2" y="517"/>
                    <a:pt x="3" y="518"/>
                  </a:cubicBezTo>
                  <a:cubicBezTo>
                    <a:pt x="280" y="23"/>
                    <a:pt x="280" y="23"/>
                    <a:pt x="280" y="23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292" y="2"/>
                    <a:pt x="292" y="2"/>
                    <a:pt x="292" y="2"/>
                  </a:cubicBezTo>
                  <a:cubicBezTo>
                    <a:pt x="290" y="2"/>
                    <a:pt x="289" y="1"/>
                    <a:pt x="28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568"/>
            <p:cNvSpPr>
              <a:spLocks/>
            </p:cNvSpPr>
            <p:nvPr/>
          </p:nvSpPr>
          <p:spPr bwMode="auto">
            <a:xfrm>
              <a:off x="2590546" y="3594799"/>
              <a:ext cx="447675" cy="263525"/>
            </a:xfrm>
            <a:custGeom>
              <a:avLst/>
              <a:gdLst>
                <a:gd name="T0" fmla="*/ 438 w 440"/>
                <a:gd name="T1" fmla="*/ 0 h 258"/>
                <a:gd name="T2" fmla="*/ 0 w 440"/>
                <a:gd name="T3" fmla="*/ 255 h 258"/>
                <a:gd name="T4" fmla="*/ 2 w 440"/>
                <a:gd name="T5" fmla="*/ 258 h 258"/>
                <a:gd name="T6" fmla="*/ 440 w 440"/>
                <a:gd name="T7" fmla="*/ 4 h 258"/>
                <a:gd name="T8" fmla="*/ 438 w 440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" h="258">
                  <a:moveTo>
                    <a:pt x="438" y="0"/>
                  </a:moveTo>
                  <a:cubicBezTo>
                    <a:pt x="0" y="255"/>
                    <a:pt x="0" y="255"/>
                    <a:pt x="0" y="255"/>
                  </a:cubicBezTo>
                  <a:cubicBezTo>
                    <a:pt x="1" y="256"/>
                    <a:pt x="1" y="257"/>
                    <a:pt x="2" y="258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9" y="3"/>
                    <a:pt x="439" y="2"/>
                    <a:pt x="43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569"/>
            <p:cNvSpPr>
              <a:spLocks/>
            </p:cNvSpPr>
            <p:nvPr/>
          </p:nvSpPr>
          <p:spPr bwMode="auto">
            <a:xfrm>
              <a:off x="1476121" y="3597974"/>
              <a:ext cx="450850" cy="260350"/>
            </a:xfrm>
            <a:custGeom>
              <a:avLst/>
              <a:gdLst>
                <a:gd name="T0" fmla="*/ 2 w 444"/>
                <a:gd name="T1" fmla="*/ 0 h 257"/>
                <a:gd name="T2" fmla="*/ 0 w 444"/>
                <a:gd name="T3" fmla="*/ 4 h 257"/>
                <a:gd name="T4" fmla="*/ 442 w 444"/>
                <a:gd name="T5" fmla="*/ 257 h 257"/>
                <a:gd name="T6" fmla="*/ 444 w 444"/>
                <a:gd name="T7" fmla="*/ 254 h 257"/>
                <a:gd name="T8" fmla="*/ 436 w 444"/>
                <a:gd name="T9" fmla="*/ 249 h 257"/>
                <a:gd name="T10" fmla="*/ 433 w 444"/>
                <a:gd name="T11" fmla="*/ 250 h 257"/>
                <a:gd name="T12" fmla="*/ 426 w 444"/>
                <a:gd name="T13" fmla="*/ 243 h 257"/>
                <a:gd name="T14" fmla="*/ 2 w 444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4" h="257">
                  <a:moveTo>
                    <a:pt x="2" y="0"/>
                  </a:moveTo>
                  <a:cubicBezTo>
                    <a:pt x="2" y="1"/>
                    <a:pt x="1" y="3"/>
                    <a:pt x="0" y="4"/>
                  </a:cubicBezTo>
                  <a:cubicBezTo>
                    <a:pt x="442" y="257"/>
                    <a:pt x="442" y="257"/>
                    <a:pt x="442" y="257"/>
                  </a:cubicBezTo>
                  <a:cubicBezTo>
                    <a:pt x="443" y="256"/>
                    <a:pt x="443" y="255"/>
                    <a:pt x="444" y="254"/>
                  </a:cubicBezTo>
                  <a:cubicBezTo>
                    <a:pt x="436" y="249"/>
                    <a:pt x="436" y="249"/>
                    <a:pt x="436" y="249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26" y="243"/>
                    <a:pt x="426" y="243"/>
                    <a:pt x="426" y="243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570"/>
            <p:cNvSpPr>
              <a:spLocks noEditPoints="1"/>
            </p:cNvSpPr>
            <p:nvPr/>
          </p:nvSpPr>
          <p:spPr bwMode="auto">
            <a:xfrm>
              <a:off x="1150683" y="3056636"/>
              <a:ext cx="288925" cy="511175"/>
            </a:xfrm>
            <a:custGeom>
              <a:avLst/>
              <a:gdLst>
                <a:gd name="T0" fmla="*/ 269 w 285"/>
                <a:gd name="T1" fmla="*/ 474 h 503"/>
                <a:gd name="T2" fmla="*/ 274 w 285"/>
                <a:gd name="T3" fmla="*/ 492 h 503"/>
                <a:gd name="T4" fmla="*/ 280 w 285"/>
                <a:gd name="T5" fmla="*/ 502 h 503"/>
                <a:gd name="T6" fmla="*/ 282 w 285"/>
                <a:gd name="T7" fmla="*/ 503 h 503"/>
                <a:gd name="T8" fmla="*/ 285 w 285"/>
                <a:gd name="T9" fmla="*/ 501 h 503"/>
                <a:gd name="T10" fmla="*/ 269 w 285"/>
                <a:gd name="T11" fmla="*/ 474 h 503"/>
                <a:gd name="T12" fmla="*/ 0 w 285"/>
                <a:gd name="T13" fmla="*/ 3 h 503"/>
                <a:gd name="T14" fmla="*/ 265 w 285"/>
                <a:gd name="T15" fmla="*/ 475 h 503"/>
                <a:gd name="T16" fmla="*/ 260 w 285"/>
                <a:gd name="T17" fmla="*/ 457 h 503"/>
                <a:gd name="T18" fmla="*/ 12 w 285"/>
                <a:gd name="T19" fmla="*/ 16 h 503"/>
                <a:gd name="T20" fmla="*/ 0 w 285"/>
                <a:gd name="T21" fmla="*/ 3 h 503"/>
                <a:gd name="T22" fmla="*/ 3 w 285"/>
                <a:gd name="T23" fmla="*/ 0 h 503"/>
                <a:gd name="T24" fmla="*/ 3 w 285"/>
                <a:gd name="T25" fmla="*/ 0 h 503"/>
                <a:gd name="T26" fmla="*/ 3 w 285"/>
                <a:gd name="T27" fmla="*/ 1 h 503"/>
                <a:gd name="T28" fmla="*/ 3 w 285"/>
                <a:gd name="T29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503">
                  <a:moveTo>
                    <a:pt x="269" y="474"/>
                  </a:moveTo>
                  <a:cubicBezTo>
                    <a:pt x="274" y="492"/>
                    <a:pt x="274" y="492"/>
                    <a:pt x="274" y="492"/>
                  </a:cubicBezTo>
                  <a:cubicBezTo>
                    <a:pt x="280" y="502"/>
                    <a:pt x="280" y="502"/>
                    <a:pt x="280" y="502"/>
                  </a:cubicBezTo>
                  <a:cubicBezTo>
                    <a:pt x="282" y="503"/>
                    <a:pt x="282" y="503"/>
                    <a:pt x="282" y="503"/>
                  </a:cubicBezTo>
                  <a:cubicBezTo>
                    <a:pt x="283" y="502"/>
                    <a:pt x="284" y="502"/>
                    <a:pt x="285" y="501"/>
                  </a:cubicBezTo>
                  <a:cubicBezTo>
                    <a:pt x="269" y="474"/>
                    <a:pt x="269" y="474"/>
                    <a:pt x="269" y="474"/>
                  </a:cubicBezTo>
                  <a:moveTo>
                    <a:pt x="0" y="3"/>
                  </a:moveTo>
                  <a:cubicBezTo>
                    <a:pt x="265" y="475"/>
                    <a:pt x="265" y="475"/>
                    <a:pt x="265" y="475"/>
                  </a:cubicBezTo>
                  <a:cubicBezTo>
                    <a:pt x="260" y="457"/>
                    <a:pt x="260" y="457"/>
                    <a:pt x="260" y="45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571"/>
            <p:cNvSpPr>
              <a:spLocks/>
            </p:cNvSpPr>
            <p:nvPr/>
          </p:nvSpPr>
          <p:spPr bwMode="auto">
            <a:xfrm>
              <a:off x="3354133" y="2993136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21 w 50"/>
                <a:gd name="T3" fmla="*/ 0 h 50"/>
                <a:gd name="T4" fmla="*/ 15 w 50"/>
                <a:gd name="T5" fmla="*/ 2 h 50"/>
                <a:gd name="T6" fmla="*/ 11 w 50"/>
                <a:gd name="T7" fmla="*/ 4 h 50"/>
                <a:gd name="T8" fmla="*/ 7 w 50"/>
                <a:gd name="T9" fmla="*/ 7 h 50"/>
                <a:gd name="T10" fmla="*/ 4 w 50"/>
                <a:gd name="T11" fmla="*/ 10 h 50"/>
                <a:gd name="T12" fmla="*/ 0 w 50"/>
                <a:gd name="T13" fmla="*/ 19 h 50"/>
                <a:gd name="T14" fmla="*/ 2 w 50"/>
                <a:gd name="T15" fmla="*/ 25 h 50"/>
                <a:gd name="T16" fmla="*/ 2 w 50"/>
                <a:gd name="T17" fmla="*/ 26 h 50"/>
                <a:gd name="T18" fmla="*/ 0 w 50"/>
                <a:gd name="T19" fmla="*/ 29 h 50"/>
                <a:gd name="T20" fmla="*/ 0 w 50"/>
                <a:gd name="T21" fmla="*/ 30 h 50"/>
                <a:gd name="T22" fmla="*/ 9 w 50"/>
                <a:gd name="T23" fmla="*/ 45 h 50"/>
                <a:gd name="T24" fmla="*/ 13 w 50"/>
                <a:gd name="T25" fmla="*/ 47 h 50"/>
                <a:gd name="T26" fmla="*/ 14 w 50"/>
                <a:gd name="T27" fmla="*/ 48 h 50"/>
                <a:gd name="T28" fmla="*/ 19 w 50"/>
                <a:gd name="T29" fmla="*/ 50 h 50"/>
                <a:gd name="T30" fmla="*/ 25 w 50"/>
                <a:gd name="T31" fmla="*/ 50 h 50"/>
                <a:gd name="T32" fmla="*/ 50 w 50"/>
                <a:gd name="T33" fmla="*/ 25 h 50"/>
                <a:gd name="T34" fmla="*/ 26 w 50"/>
                <a:gd name="T35" fmla="*/ 0 h 50"/>
                <a:gd name="T36" fmla="*/ 25 w 50"/>
                <a:gd name="T3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24" y="0"/>
                    <a:pt x="22" y="0"/>
                    <a:pt x="21" y="0"/>
                  </a:cubicBezTo>
                  <a:cubicBezTo>
                    <a:pt x="19" y="0"/>
                    <a:pt x="17" y="1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9" y="5"/>
                    <a:pt x="8" y="6"/>
                    <a:pt x="7" y="7"/>
                  </a:cubicBezTo>
                  <a:cubicBezTo>
                    <a:pt x="6" y="8"/>
                    <a:pt x="5" y="9"/>
                    <a:pt x="4" y="10"/>
                  </a:cubicBezTo>
                  <a:cubicBezTo>
                    <a:pt x="2" y="13"/>
                    <a:pt x="1" y="16"/>
                    <a:pt x="0" y="19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1" y="36"/>
                    <a:pt x="5" y="41"/>
                    <a:pt x="9" y="45"/>
                  </a:cubicBezTo>
                  <a:cubicBezTo>
                    <a:pt x="10" y="46"/>
                    <a:pt x="11" y="47"/>
                    <a:pt x="13" y="47"/>
                  </a:cubicBezTo>
                  <a:cubicBezTo>
                    <a:pt x="13" y="47"/>
                    <a:pt x="14" y="48"/>
                    <a:pt x="14" y="48"/>
                  </a:cubicBezTo>
                  <a:cubicBezTo>
                    <a:pt x="16" y="49"/>
                    <a:pt x="17" y="49"/>
                    <a:pt x="19" y="50"/>
                  </a:cubicBezTo>
                  <a:cubicBezTo>
                    <a:pt x="21" y="50"/>
                    <a:pt x="23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11"/>
                    <a:pt x="39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Freeform 572"/>
            <p:cNvSpPr>
              <a:spLocks noEditPoints="1"/>
            </p:cNvSpPr>
            <p:nvPr/>
          </p:nvSpPr>
          <p:spPr bwMode="auto">
            <a:xfrm>
              <a:off x="3003296" y="2654999"/>
              <a:ext cx="50800" cy="50800"/>
            </a:xfrm>
            <a:custGeom>
              <a:avLst/>
              <a:gdLst>
                <a:gd name="T0" fmla="*/ 1 w 50"/>
                <a:gd name="T1" fmla="*/ 17 h 51"/>
                <a:gd name="T2" fmla="*/ 0 w 50"/>
                <a:gd name="T3" fmla="*/ 25 h 51"/>
                <a:gd name="T4" fmla="*/ 13 w 50"/>
                <a:gd name="T5" fmla="*/ 47 h 51"/>
                <a:gd name="T6" fmla="*/ 17 w 50"/>
                <a:gd name="T7" fmla="*/ 49 h 51"/>
                <a:gd name="T8" fmla="*/ 25 w 50"/>
                <a:gd name="T9" fmla="*/ 51 h 51"/>
                <a:gd name="T10" fmla="*/ 35 w 50"/>
                <a:gd name="T11" fmla="*/ 49 h 51"/>
                <a:gd name="T12" fmla="*/ 1 w 50"/>
                <a:gd name="T13" fmla="*/ 17 h 51"/>
                <a:gd name="T14" fmla="*/ 25 w 50"/>
                <a:gd name="T15" fmla="*/ 0 h 51"/>
                <a:gd name="T16" fmla="*/ 6 w 50"/>
                <a:gd name="T17" fmla="*/ 8 h 51"/>
                <a:gd name="T18" fmla="*/ 4 w 50"/>
                <a:gd name="T19" fmla="*/ 12 h 51"/>
                <a:gd name="T20" fmla="*/ 3 w 50"/>
                <a:gd name="T21" fmla="*/ 12 h 51"/>
                <a:gd name="T22" fmla="*/ 39 w 50"/>
                <a:gd name="T23" fmla="*/ 46 h 51"/>
                <a:gd name="T24" fmla="*/ 39 w 50"/>
                <a:gd name="T25" fmla="*/ 46 h 51"/>
                <a:gd name="T26" fmla="*/ 43 w 50"/>
                <a:gd name="T27" fmla="*/ 43 h 51"/>
                <a:gd name="T28" fmla="*/ 50 w 50"/>
                <a:gd name="T29" fmla="*/ 25 h 51"/>
                <a:gd name="T30" fmla="*/ 30 w 50"/>
                <a:gd name="T31" fmla="*/ 1 h 51"/>
                <a:gd name="T32" fmla="*/ 25 w 50"/>
                <a:gd name="T33" fmla="*/ 0 h 51"/>
                <a:gd name="T34" fmla="*/ 25 w 50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1">
                  <a:moveTo>
                    <a:pt x="1" y="17"/>
                  </a:moveTo>
                  <a:cubicBezTo>
                    <a:pt x="0" y="19"/>
                    <a:pt x="0" y="22"/>
                    <a:pt x="0" y="25"/>
                  </a:cubicBezTo>
                  <a:cubicBezTo>
                    <a:pt x="0" y="35"/>
                    <a:pt x="5" y="43"/>
                    <a:pt x="13" y="47"/>
                  </a:cubicBezTo>
                  <a:cubicBezTo>
                    <a:pt x="14" y="48"/>
                    <a:pt x="15" y="49"/>
                    <a:pt x="17" y="49"/>
                  </a:cubicBezTo>
                  <a:cubicBezTo>
                    <a:pt x="19" y="50"/>
                    <a:pt x="22" y="51"/>
                    <a:pt x="25" y="51"/>
                  </a:cubicBezTo>
                  <a:cubicBezTo>
                    <a:pt x="28" y="51"/>
                    <a:pt x="32" y="50"/>
                    <a:pt x="35" y="49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25" y="0"/>
                  </a:moveTo>
                  <a:cubicBezTo>
                    <a:pt x="18" y="0"/>
                    <a:pt x="11" y="3"/>
                    <a:pt x="6" y="8"/>
                  </a:cubicBezTo>
                  <a:cubicBezTo>
                    <a:pt x="5" y="9"/>
                    <a:pt x="4" y="11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40" y="45"/>
                    <a:pt x="42" y="44"/>
                    <a:pt x="43" y="43"/>
                  </a:cubicBezTo>
                  <a:cubicBezTo>
                    <a:pt x="47" y="39"/>
                    <a:pt x="50" y="32"/>
                    <a:pt x="50" y="25"/>
                  </a:cubicBezTo>
                  <a:cubicBezTo>
                    <a:pt x="50" y="13"/>
                    <a:pt x="41" y="3"/>
                    <a:pt x="30" y="1"/>
                  </a:cubicBezTo>
                  <a:cubicBezTo>
                    <a:pt x="28" y="0"/>
                    <a:pt x="27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Freeform 573"/>
            <p:cNvSpPr>
              <a:spLocks/>
            </p:cNvSpPr>
            <p:nvPr/>
          </p:nvSpPr>
          <p:spPr bwMode="auto">
            <a:xfrm>
              <a:off x="3350958" y="2450211"/>
              <a:ext cx="50800" cy="50800"/>
            </a:xfrm>
            <a:custGeom>
              <a:avLst/>
              <a:gdLst>
                <a:gd name="T0" fmla="*/ 26 w 51"/>
                <a:gd name="T1" fmla="*/ 0 h 51"/>
                <a:gd name="T2" fmla="*/ 15 w 51"/>
                <a:gd name="T3" fmla="*/ 2 h 51"/>
                <a:gd name="T4" fmla="*/ 12 w 51"/>
                <a:gd name="T5" fmla="*/ 4 h 51"/>
                <a:gd name="T6" fmla="*/ 11 w 51"/>
                <a:gd name="T7" fmla="*/ 4 h 51"/>
                <a:gd name="T8" fmla="*/ 8 w 51"/>
                <a:gd name="T9" fmla="*/ 7 h 51"/>
                <a:gd name="T10" fmla="*/ 6 w 51"/>
                <a:gd name="T11" fmla="*/ 10 h 51"/>
                <a:gd name="T12" fmla="*/ 0 w 51"/>
                <a:gd name="T13" fmla="*/ 28 h 51"/>
                <a:gd name="T14" fmla="*/ 2 w 51"/>
                <a:gd name="T15" fmla="*/ 34 h 51"/>
                <a:gd name="T16" fmla="*/ 4 w 51"/>
                <a:gd name="T17" fmla="*/ 38 h 51"/>
                <a:gd name="T18" fmla="*/ 18 w 51"/>
                <a:gd name="T19" fmla="*/ 50 h 51"/>
                <a:gd name="T20" fmla="*/ 23 w 51"/>
                <a:gd name="T21" fmla="*/ 50 h 51"/>
                <a:gd name="T22" fmla="*/ 24 w 51"/>
                <a:gd name="T23" fmla="*/ 51 h 51"/>
                <a:gd name="T24" fmla="*/ 26 w 51"/>
                <a:gd name="T25" fmla="*/ 51 h 51"/>
                <a:gd name="T26" fmla="*/ 29 w 51"/>
                <a:gd name="T27" fmla="*/ 50 h 51"/>
                <a:gd name="T28" fmla="*/ 51 w 51"/>
                <a:gd name="T29" fmla="*/ 25 h 51"/>
                <a:gd name="T30" fmla="*/ 26 w 51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22" y="0"/>
                    <a:pt x="19" y="1"/>
                    <a:pt x="15" y="2"/>
                  </a:cubicBezTo>
                  <a:cubicBezTo>
                    <a:pt x="14" y="3"/>
                    <a:pt x="13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5"/>
                    <a:pt x="9" y="6"/>
                    <a:pt x="8" y="7"/>
                  </a:cubicBezTo>
                  <a:cubicBezTo>
                    <a:pt x="7" y="8"/>
                    <a:pt x="6" y="9"/>
                    <a:pt x="6" y="1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" y="30"/>
                    <a:pt x="1" y="32"/>
                    <a:pt x="2" y="34"/>
                  </a:cubicBezTo>
                  <a:cubicBezTo>
                    <a:pt x="2" y="35"/>
                    <a:pt x="3" y="37"/>
                    <a:pt x="4" y="38"/>
                  </a:cubicBezTo>
                  <a:cubicBezTo>
                    <a:pt x="7" y="43"/>
                    <a:pt x="12" y="48"/>
                    <a:pt x="18" y="50"/>
                  </a:cubicBezTo>
                  <a:cubicBezTo>
                    <a:pt x="20" y="50"/>
                    <a:pt x="21" y="50"/>
                    <a:pt x="23" y="50"/>
                  </a:cubicBezTo>
                  <a:cubicBezTo>
                    <a:pt x="23" y="50"/>
                    <a:pt x="24" y="51"/>
                    <a:pt x="24" y="51"/>
                  </a:cubicBezTo>
                  <a:cubicBezTo>
                    <a:pt x="25" y="51"/>
                    <a:pt x="25" y="51"/>
                    <a:pt x="26" y="51"/>
                  </a:cubicBezTo>
                  <a:cubicBezTo>
                    <a:pt x="27" y="51"/>
                    <a:pt x="28" y="50"/>
                    <a:pt x="29" y="50"/>
                  </a:cubicBezTo>
                  <a:cubicBezTo>
                    <a:pt x="41" y="49"/>
                    <a:pt x="51" y="38"/>
                    <a:pt x="51" y="25"/>
                  </a:cubicBezTo>
                  <a:cubicBezTo>
                    <a:pt x="51" y="11"/>
                    <a:pt x="39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Freeform 574"/>
            <p:cNvSpPr>
              <a:spLocks noEditPoints="1"/>
            </p:cNvSpPr>
            <p:nvPr/>
          </p:nvSpPr>
          <p:spPr bwMode="auto">
            <a:xfrm>
              <a:off x="3033458" y="1896174"/>
              <a:ext cx="52388" cy="52388"/>
            </a:xfrm>
            <a:custGeom>
              <a:avLst/>
              <a:gdLst>
                <a:gd name="T0" fmla="*/ 10 w 51"/>
                <a:gd name="T1" fmla="*/ 28 h 51"/>
                <a:gd name="T2" fmla="*/ 17 w 51"/>
                <a:gd name="T3" fmla="*/ 49 h 51"/>
                <a:gd name="T4" fmla="*/ 24 w 51"/>
                <a:gd name="T5" fmla="*/ 51 h 51"/>
                <a:gd name="T6" fmla="*/ 10 w 51"/>
                <a:gd name="T7" fmla="*/ 28 h 51"/>
                <a:gd name="T8" fmla="*/ 2 w 51"/>
                <a:gd name="T9" fmla="*/ 16 h 51"/>
                <a:gd name="T10" fmla="*/ 2 w 51"/>
                <a:gd name="T11" fmla="*/ 16 h 51"/>
                <a:gd name="T12" fmla="*/ 2 w 51"/>
                <a:gd name="T13" fmla="*/ 18 h 51"/>
                <a:gd name="T14" fmla="*/ 1 w 51"/>
                <a:gd name="T15" fmla="*/ 22 h 51"/>
                <a:gd name="T16" fmla="*/ 0 w 51"/>
                <a:gd name="T17" fmla="*/ 26 h 51"/>
                <a:gd name="T18" fmla="*/ 2 w 51"/>
                <a:gd name="T19" fmla="*/ 36 h 51"/>
                <a:gd name="T20" fmla="*/ 5 w 51"/>
                <a:gd name="T21" fmla="*/ 39 h 51"/>
                <a:gd name="T22" fmla="*/ 11 w 51"/>
                <a:gd name="T23" fmla="*/ 46 h 51"/>
                <a:gd name="T24" fmla="*/ 11 w 51"/>
                <a:gd name="T25" fmla="*/ 46 h 51"/>
                <a:gd name="T26" fmla="*/ 2 w 51"/>
                <a:gd name="T27" fmla="*/ 16 h 51"/>
                <a:gd name="T28" fmla="*/ 26 w 51"/>
                <a:gd name="T29" fmla="*/ 0 h 51"/>
                <a:gd name="T30" fmla="*/ 6 w 51"/>
                <a:gd name="T31" fmla="*/ 10 h 51"/>
                <a:gd name="T32" fmla="*/ 29 w 51"/>
                <a:gd name="T33" fmla="*/ 51 h 51"/>
                <a:gd name="T34" fmla="*/ 32 w 51"/>
                <a:gd name="T35" fmla="*/ 50 h 51"/>
                <a:gd name="T36" fmla="*/ 36 w 51"/>
                <a:gd name="T37" fmla="*/ 49 h 51"/>
                <a:gd name="T38" fmla="*/ 37 w 51"/>
                <a:gd name="T39" fmla="*/ 48 h 51"/>
                <a:gd name="T40" fmla="*/ 41 w 51"/>
                <a:gd name="T41" fmla="*/ 46 h 51"/>
                <a:gd name="T42" fmla="*/ 51 w 51"/>
                <a:gd name="T43" fmla="*/ 26 h 51"/>
                <a:gd name="T44" fmla="*/ 26 w 51"/>
                <a:gd name="T4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51">
                  <a:moveTo>
                    <a:pt x="10" y="28"/>
                  </a:moveTo>
                  <a:cubicBezTo>
                    <a:pt x="17" y="49"/>
                    <a:pt x="17" y="49"/>
                    <a:pt x="17" y="49"/>
                  </a:cubicBezTo>
                  <a:cubicBezTo>
                    <a:pt x="19" y="50"/>
                    <a:pt x="21" y="50"/>
                    <a:pt x="24" y="51"/>
                  </a:cubicBezTo>
                  <a:cubicBezTo>
                    <a:pt x="10" y="28"/>
                    <a:pt x="10" y="28"/>
                    <a:pt x="10" y="28"/>
                  </a:cubicBezTo>
                  <a:moveTo>
                    <a:pt x="2" y="16"/>
                  </a:moveTo>
                  <a:cubicBezTo>
                    <a:pt x="2" y="16"/>
                    <a:pt x="2" y="16"/>
                    <a:pt x="2" y="16"/>
                  </a:cubicBezTo>
                  <a:cubicBezTo>
                    <a:pt x="2" y="17"/>
                    <a:pt x="2" y="18"/>
                    <a:pt x="2" y="18"/>
                  </a:cubicBezTo>
                  <a:cubicBezTo>
                    <a:pt x="1" y="19"/>
                    <a:pt x="1" y="21"/>
                    <a:pt x="1" y="22"/>
                  </a:cubicBezTo>
                  <a:cubicBezTo>
                    <a:pt x="0" y="23"/>
                    <a:pt x="0" y="24"/>
                    <a:pt x="0" y="26"/>
                  </a:cubicBezTo>
                  <a:cubicBezTo>
                    <a:pt x="0" y="29"/>
                    <a:pt x="1" y="32"/>
                    <a:pt x="2" y="36"/>
                  </a:cubicBezTo>
                  <a:cubicBezTo>
                    <a:pt x="3" y="37"/>
                    <a:pt x="4" y="38"/>
                    <a:pt x="5" y="39"/>
                  </a:cubicBezTo>
                  <a:cubicBezTo>
                    <a:pt x="6" y="42"/>
                    <a:pt x="8" y="44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2" y="16"/>
                    <a:pt x="2" y="16"/>
                    <a:pt x="2" y="16"/>
                  </a:cubicBezTo>
                  <a:moveTo>
                    <a:pt x="26" y="0"/>
                  </a:moveTo>
                  <a:cubicBezTo>
                    <a:pt x="17" y="0"/>
                    <a:pt x="10" y="4"/>
                    <a:pt x="6" y="10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0" y="50"/>
                    <a:pt x="31" y="50"/>
                    <a:pt x="32" y="50"/>
                  </a:cubicBezTo>
                  <a:cubicBezTo>
                    <a:pt x="33" y="50"/>
                    <a:pt x="34" y="49"/>
                    <a:pt x="36" y="49"/>
                  </a:cubicBezTo>
                  <a:cubicBezTo>
                    <a:pt x="36" y="48"/>
                    <a:pt x="37" y="48"/>
                    <a:pt x="37" y="48"/>
                  </a:cubicBezTo>
                  <a:cubicBezTo>
                    <a:pt x="38" y="47"/>
                    <a:pt x="40" y="47"/>
                    <a:pt x="41" y="46"/>
                  </a:cubicBezTo>
                  <a:cubicBezTo>
                    <a:pt x="47" y="41"/>
                    <a:pt x="51" y="34"/>
                    <a:pt x="51" y="26"/>
                  </a:cubicBezTo>
                  <a:cubicBezTo>
                    <a:pt x="51" y="12"/>
                    <a:pt x="39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Freeform 575"/>
            <p:cNvSpPr>
              <a:spLocks noEditPoints="1"/>
            </p:cNvSpPr>
            <p:nvPr/>
          </p:nvSpPr>
          <p:spPr bwMode="auto">
            <a:xfrm>
              <a:off x="3133471" y="2220024"/>
              <a:ext cx="34925" cy="34925"/>
            </a:xfrm>
            <a:custGeom>
              <a:avLst/>
              <a:gdLst>
                <a:gd name="T0" fmla="*/ 0 w 35"/>
                <a:gd name="T1" fmla="*/ 13 h 35"/>
                <a:gd name="T2" fmla="*/ 0 w 35"/>
                <a:gd name="T3" fmla="*/ 16 h 35"/>
                <a:gd name="T4" fmla="*/ 3 w 35"/>
                <a:gd name="T5" fmla="*/ 28 h 35"/>
                <a:gd name="T6" fmla="*/ 11 w 35"/>
                <a:gd name="T7" fmla="*/ 34 h 35"/>
                <a:gd name="T8" fmla="*/ 16 w 35"/>
                <a:gd name="T9" fmla="*/ 35 h 35"/>
                <a:gd name="T10" fmla="*/ 17 w 35"/>
                <a:gd name="T11" fmla="*/ 35 h 35"/>
                <a:gd name="T12" fmla="*/ 20 w 35"/>
                <a:gd name="T13" fmla="*/ 35 h 35"/>
                <a:gd name="T14" fmla="*/ 21 w 35"/>
                <a:gd name="T15" fmla="*/ 34 h 35"/>
                <a:gd name="T16" fmla="*/ 0 w 35"/>
                <a:gd name="T17" fmla="*/ 13 h 35"/>
                <a:gd name="T18" fmla="*/ 17 w 35"/>
                <a:gd name="T19" fmla="*/ 0 h 35"/>
                <a:gd name="T20" fmla="*/ 15 w 35"/>
                <a:gd name="T21" fmla="*/ 0 h 35"/>
                <a:gd name="T22" fmla="*/ 11 w 35"/>
                <a:gd name="T23" fmla="*/ 1 h 35"/>
                <a:gd name="T24" fmla="*/ 6 w 35"/>
                <a:gd name="T25" fmla="*/ 4 h 35"/>
                <a:gd name="T26" fmla="*/ 3 w 35"/>
                <a:gd name="T27" fmla="*/ 7 h 35"/>
                <a:gd name="T28" fmla="*/ 2 w 35"/>
                <a:gd name="T29" fmla="*/ 8 h 35"/>
                <a:gd name="T30" fmla="*/ 26 w 35"/>
                <a:gd name="T31" fmla="*/ 33 h 35"/>
                <a:gd name="T32" fmla="*/ 27 w 35"/>
                <a:gd name="T33" fmla="*/ 32 h 35"/>
                <a:gd name="T34" fmla="*/ 30 w 35"/>
                <a:gd name="T35" fmla="*/ 29 h 35"/>
                <a:gd name="T36" fmla="*/ 35 w 35"/>
                <a:gd name="T37" fmla="*/ 17 h 35"/>
                <a:gd name="T38" fmla="*/ 17 w 35"/>
                <a:gd name="T3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35">
                  <a:moveTo>
                    <a:pt x="0" y="13"/>
                  </a:moveTo>
                  <a:cubicBezTo>
                    <a:pt x="0" y="14"/>
                    <a:pt x="0" y="15"/>
                    <a:pt x="0" y="16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31"/>
                    <a:pt x="8" y="33"/>
                    <a:pt x="11" y="34"/>
                  </a:cubicBezTo>
                  <a:cubicBezTo>
                    <a:pt x="13" y="34"/>
                    <a:pt x="14" y="35"/>
                    <a:pt x="16" y="35"/>
                  </a:cubicBezTo>
                  <a:cubicBezTo>
                    <a:pt x="16" y="35"/>
                    <a:pt x="17" y="35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21" y="34"/>
                    <a:pt x="21" y="34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3" y="0"/>
                    <a:pt x="12" y="1"/>
                    <a:pt x="11" y="1"/>
                  </a:cubicBezTo>
                  <a:cubicBezTo>
                    <a:pt x="9" y="2"/>
                    <a:pt x="8" y="3"/>
                    <a:pt x="6" y="4"/>
                  </a:cubicBezTo>
                  <a:cubicBezTo>
                    <a:pt x="5" y="5"/>
                    <a:pt x="4" y="6"/>
                    <a:pt x="3" y="7"/>
                  </a:cubicBezTo>
                  <a:cubicBezTo>
                    <a:pt x="3" y="7"/>
                    <a:pt x="3" y="8"/>
                    <a:pt x="2" y="8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7" y="32"/>
                    <a:pt x="27" y="32"/>
                  </a:cubicBezTo>
                  <a:cubicBezTo>
                    <a:pt x="28" y="31"/>
                    <a:pt x="29" y="30"/>
                    <a:pt x="30" y="29"/>
                  </a:cubicBezTo>
                  <a:cubicBezTo>
                    <a:pt x="33" y="26"/>
                    <a:pt x="35" y="22"/>
                    <a:pt x="35" y="17"/>
                  </a:cubicBezTo>
                  <a:cubicBezTo>
                    <a:pt x="35" y="8"/>
                    <a:pt x="27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Freeform 576"/>
            <p:cNvSpPr>
              <a:spLocks noEditPoints="1"/>
            </p:cNvSpPr>
            <p:nvPr/>
          </p:nvSpPr>
          <p:spPr bwMode="auto">
            <a:xfrm>
              <a:off x="2874708" y="1962849"/>
              <a:ext cx="50800" cy="50800"/>
            </a:xfrm>
            <a:custGeom>
              <a:avLst/>
              <a:gdLst>
                <a:gd name="T0" fmla="*/ 6 w 50"/>
                <a:gd name="T1" fmla="*/ 9 h 50"/>
                <a:gd name="T2" fmla="*/ 0 w 50"/>
                <a:gd name="T3" fmla="*/ 25 h 50"/>
                <a:gd name="T4" fmla="*/ 4 w 50"/>
                <a:gd name="T5" fmla="*/ 39 h 50"/>
                <a:gd name="T6" fmla="*/ 7 w 50"/>
                <a:gd name="T7" fmla="*/ 43 h 50"/>
                <a:gd name="T8" fmla="*/ 25 w 50"/>
                <a:gd name="T9" fmla="*/ 50 h 50"/>
                <a:gd name="T10" fmla="*/ 41 w 50"/>
                <a:gd name="T11" fmla="*/ 45 h 50"/>
                <a:gd name="T12" fmla="*/ 6 w 50"/>
                <a:gd name="T13" fmla="*/ 9 h 50"/>
                <a:gd name="T14" fmla="*/ 25 w 50"/>
                <a:gd name="T15" fmla="*/ 0 h 50"/>
                <a:gd name="T16" fmla="*/ 14 w 50"/>
                <a:gd name="T17" fmla="*/ 2 h 50"/>
                <a:gd name="T18" fmla="*/ 11 w 50"/>
                <a:gd name="T19" fmla="*/ 5 h 50"/>
                <a:gd name="T20" fmla="*/ 9 w 50"/>
                <a:gd name="T21" fmla="*/ 6 h 50"/>
                <a:gd name="T22" fmla="*/ 44 w 50"/>
                <a:gd name="T23" fmla="*/ 42 h 50"/>
                <a:gd name="T24" fmla="*/ 45 w 50"/>
                <a:gd name="T25" fmla="*/ 40 h 50"/>
                <a:gd name="T26" fmla="*/ 48 w 50"/>
                <a:gd name="T27" fmla="*/ 37 h 50"/>
                <a:gd name="T28" fmla="*/ 50 w 50"/>
                <a:gd name="T29" fmla="*/ 25 h 50"/>
                <a:gd name="T30" fmla="*/ 50 w 50"/>
                <a:gd name="T31" fmla="*/ 23 h 50"/>
                <a:gd name="T32" fmla="*/ 50 w 50"/>
                <a:gd name="T33" fmla="*/ 19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6" y="9"/>
                  </a:moveTo>
                  <a:cubicBezTo>
                    <a:pt x="2" y="13"/>
                    <a:pt x="0" y="19"/>
                    <a:pt x="0" y="25"/>
                  </a:cubicBezTo>
                  <a:cubicBezTo>
                    <a:pt x="0" y="30"/>
                    <a:pt x="2" y="35"/>
                    <a:pt x="4" y="39"/>
                  </a:cubicBezTo>
                  <a:cubicBezTo>
                    <a:pt x="5" y="40"/>
                    <a:pt x="6" y="42"/>
                    <a:pt x="7" y="43"/>
                  </a:cubicBezTo>
                  <a:cubicBezTo>
                    <a:pt x="12" y="47"/>
                    <a:pt x="18" y="50"/>
                    <a:pt x="25" y="50"/>
                  </a:cubicBezTo>
                  <a:cubicBezTo>
                    <a:pt x="31" y="50"/>
                    <a:pt x="37" y="48"/>
                    <a:pt x="41" y="45"/>
                  </a:cubicBezTo>
                  <a:cubicBezTo>
                    <a:pt x="6" y="9"/>
                    <a:pt x="6" y="9"/>
                    <a:pt x="6" y="9"/>
                  </a:cubicBezTo>
                  <a:moveTo>
                    <a:pt x="25" y="0"/>
                  </a:moveTo>
                  <a:cubicBezTo>
                    <a:pt x="21" y="0"/>
                    <a:pt x="18" y="1"/>
                    <a:pt x="14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5"/>
                    <a:pt x="10" y="5"/>
                    <a:pt x="9" y="6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1"/>
                    <a:pt x="45" y="41"/>
                    <a:pt x="45" y="40"/>
                  </a:cubicBezTo>
                  <a:cubicBezTo>
                    <a:pt x="46" y="39"/>
                    <a:pt x="47" y="38"/>
                    <a:pt x="48" y="37"/>
                  </a:cubicBezTo>
                  <a:cubicBezTo>
                    <a:pt x="49" y="33"/>
                    <a:pt x="50" y="29"/>
                    <a:pt x="50" y="25"/>
                  </a:cubicBezTo>
                  <a:cubicBezTo>
                    <a:pt x="50" y="25"/>
                    <a:pt x="50" y="24"/>
                    <a:pt x="50" y="23"/>
                  </a:cubicBezTo>
                  <a:cubicBezTo>
                    <a:pt x="50" y="22"/>
                    <a:pt x="50" y="20"/>
                    <a:pt x="50" y="19"/>
                  </a:cubicBezTo>
                  <a:cubicBezTo>
                    <a:pt x="47" y="8"/>
                    <a:pt x="3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Freeform 577"/>
            <p:cNvSpPr>
              <a:spLocks noEditPoints="1"/>
            </p:cNvSpPr>
            <p:nvPr/>
          </p:nvSpPr>
          <p:spPr bwMode="auto">
            <a:xfrm>
              <a:off x="2754058" y="3629724"/>
              <a:ext cx="50800" cy="50800"/>
            </a:xfrm>
            <a:custGeom>
              <a:avLst/>
              <a:gdLst>
                <a:gd name="T0" fmla="*/ 38 w 50"/>
                <a:gd name="T1" fmla="*/ 3 h 50"/>
                <a:gd name="T2" fmla="*/ 3 w 50"/>
                <a:gd name="T3" fmla="*/ 12 h 50"/>
                <a:gd name="T4" fmla="*/ 0 w 50"/>
                <a:gd name="T5" fmla="*/ 25 h 50"/>
                <a:gd name="T6" fmla="*/ 0 w 50"/>
                <a:gd name="T7" fmla="*/ 30 h 50"/>
                <a:gd name="T8" fmla="*/ 1 w 50"/>
                <a:gd name="T9" fmla="*/ 34 h 50"/>
                <a:gd name="T10" fmla="*/ 6 w 50"/>
                <a:gd name="T11" fmla="*/ 41 h 50"/>
                <a:gd name="T12" fmla="*/ 9 w 50"/>
                <a:gd name="T13" fmla="*/ 44 h 50"/>
                <a:gd name="T14" fmla="*/ 25 w 50"/>
                <a:gd name="T15" fmla="*/ 50 h 50"/>
                <a:gd name="T16" fmla="*/ 50 w 50"/>
                <a:gd name="T17" fmla="*/ 25 h 50"/>
                <a:gd name="T18" fmla="*/ 50 w 50"/>
                <a:gd name="T19" fmla="*/ 22 h 50"/>
                <a:gd name="T20" fmla="*/ 49 w 50"/>
                <a:gd name="T21" fmla="*/ 18 h 50"/>
                <a:gd name="T22" fmla="*/ 44 w 50"/>
                <a:gd name="T23" fmla="*/ 8 h 50"/>
                <a:gd name="T24" fmla="*/ 41 w 50"/>
                <a:gd name="T25" fmla="*/ 5 h 50"/>
                <a:gd name="T26" fmla="*/ 38 w 50"/>
                <a:gd name="T27" fmla="*/ 3 h 50"/>
                <a:gd name="T28" fmla="*/ 25 w 50"/>
                <a:gd name="T29" fmla="*/ 0 h 50"/>
                <a:gd name="T30" fmla="*/ 11 w 50"/>
                <a:gd name="T31" fmla="*/ 4 h 50"/>
                <a:gd name="T32" fmla="*/ 8 w 50"/>
                <a:gd name="T33" fmla="*/ 6 h 50"/>
                <a:gd name="T34" fmla="*/ 31 w 50"/>
                <a:gd name="T35" fmla="*/ 0 h 50"/>
                <a:gd name="T36" fmla="*/ 28 w 50"/>
                <a:gd name="T37" fmla="*/ 0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38" y="3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1" y="16"/>
                    <a:pt x="0" y="20"/>
                    <a:pt x="0" y="25"/>
                  </a:cubicBezTo>
                  <a:cubicBezTo>
                    <a:pt x="0" y="27"/>
                    <a:pt x="0" y="28"/>
                    <a:pt x="0" y="30"/>
                  </a:cubicBezTo>
                  <a:cubicBezTo>
                    <a:pt x="0" y="32"/>
                    <a:pt x="1" y="33"/>
                    <a:pt x="1" y="34"/>
                  </a:cubicBezTo>
                  <a:cubicBezTo>
                    <a:pt x="3" y="37"/>
                    <a:pt x="4" y="39"/>
                    <a:pt x="6" y="41"/>
                  </a:cubicBezTo>
                  <a:cubicBezTo>
                    <a:pt x="7" y="43"/>
                    <a:pt x="8" y="44"/>
                    <a:pt x="9" y="44"/>
                  </a:cubicBezTo>
                  <a:cubicBezTo>
                    <a:pt x="13" y="48"/>
                    <a:pt x="19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24"/>
                    <a:pt x="50" y="23"/>
                    <a:pt x="50" y="22"/>
                  </a:cubicBezTo>
                  <a:cubicBezTo>
                    <a:pt x="50" y="21"/>
                    <a:pt x="49" y="19"/>
                    <a:pt x="49" y="18"/>
                  </a:cubicBezTo>
                  <a:cubicBezTo>
                    <a:pt x="48" y="14"/>
                    <a:pt x="46" y="11"/>
                    <a:pt x="44" y="8"/>
                  </a:cubicBezTo>
                  <a:cubicBezTo>
                    <a:pt x="43" y="7"/>
                    <a:pt x="42" y="6"/>
                    <a:pt x="41" y="5"/>
                  </a:cubicBezTo>
                  <a:cubicBezTo>
                    <a:pt x="40" y="5"/>
                    <a:pt x="39" y="4"/>
                    <a:pt x="38" y="3"/>
                  </a:cubicBezTo>
                  <a:moveTo>
                    <a:pt x="25" y="0"/>
                  </a:moveTo>
                  <a:cubicBezTo>
                    <a:pt x="20" y="0"/>
                    <a:pt x="15" y="1"/>
                    <a:pt x="11" y="4"/>
                  </a:cubicBezTo>
                  <a:cubicBezTo>
                    <a:pt x="10" y="5"/>
                    <a:pt x="9" y="5"/>
                    <a:pt x="8" y="6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7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Freeform 578"/>
            <p:cNvSpPr>
              <a:spLocks/>
            </p:cNvSpPr>
            <p:nvPr/>
          </p:nvSpPr>
          <p:spPr bwMode="auto">
            <a:xfrm>
              <a:off x="3033458" y="3559874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11 w 50"/>
                <a:gd name="T3" fmla="*/ 5 h 50"/>
                <a:gd name="T4" fmla="*/ 7 w 50"/>
                <a:gd name="T5" fmla="*/ 7 h 50"/>
                <a:gd name="T6" fmla="*/ 5 w 50"/>
                <a:gd name="T7" fmla="*/ 11 h 50"/>
                <a:gd name="T8" fmla="*/ 4 w 50"/>
                <a:gd name="T9" fmla="*/ 11 h 50"/>
                <a:gd name="T10" fmla="*/ 4 w 50"/>
                <a:gd name="T11" fmla="*/ 11 h 50"/>
                <a:gd name="T12" fmla="*/ 0 w 50"/>
                <a:gd name="T13" fmla="*/ 25 h 50"/>
                <a:gd name="T14" fmla="*/ 0 w 50"/>
                <a:gd name="T15" fmla="*/ 29 h 50"/>
                <a:gd name="T16" fmla="*/ 1 w 50"/>
                <a:gd name="T17" fmla="*/ 34 h 50"/>
                <a:gd name="T18" fmla="*/ 2 w 50"/>
                <a:gd name="T19" fmla="*/ 35 h 50"/>
                <a:gd name="T20" fmla="*/ 4 w 50"/>
                <a:gd name="T21" fmla="*/ 39 h 50"/>
                <a:gd name="T22" fmla="*/ 25 w 50"/>
                <a:gd name="T23" fmla="*/ 50 h 50"/>
                <a:gd name="T24" fmla="*/ 50 w 50"/>
                <a:gd name="T25" fmla="*/ 25 h 50"/>
                <a:gd name="T26" fmla="*/ 40 w 50"/>
                <a:gd name="T27" fmla="*/ 5 h 50"/>
                <a:gd name="T28" fmla="*/ 37 w 50"/>
                <a:gd name="T29" fmla="*/ 3 h 50"/>
                <a:gd name="T30" fmla="*/ 36 w 50"/>
                <a:gd name="T31" fmla="*/ 2 h 50"/>
                <a:gd name="T32" fmla="*/ 31 w 50"/>
                <a:gd name="T33" fmla="*/ 1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20" y="0"/>
                    <a:pt x="15" y="2"/>
                    <a:pt x="11" y="5"/>
                  </a:cubicBezTo>
                  <a:cubicBezTo>
                    <a:pt x="9" y="5"/>
                    <a:pt x="8" y="6"/>
                    <a:pt x="7" y="7"/>
                  </a:cubicBezTo>
                  <a:cubicBezTo>
                    <a:pt x="6" y="8"/>
                    <a:pt x="5" y="10"/>
                    <a:pt x="5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2" y="15"/>
                    <a:pt x="0" y="20"/>
                    <a:pt x="0" y="25"/>
                  </a:cubicBezTo>
                  <a:cubicBezTo>
                    <a:pt x="0" y="27"/>
                    <a:pt x="0" y="28"/>
                    <a:pt x="0" y="29"/>
                  </a:cubicBezTo>
                  <a:cubicBezTo>
                    <a:pt x="1" y="31"/>
                    <a:pt x="1" y="32"/>
                    <a:pt x="1" y="34"/>
                  </a:cubicBezTo>
                  <a:cubicBezTo>
                    <a:pt x="2" y="34"/>
                    <a:pt x="2" y="35"/>
                    <a:pt x="2" y="35"/>
                  </a:cubicBezTo>
                  <a:cubicBezTo>
                    <a:pt x="3" y="37"/>
                    <a:pt x="3" y="38"/>
                    <a:pt x="4" y="39"/>
                  </a:cubicBezTo>
                  <a:cubicBezTo>
                    <a:pt x="9" y="46"/>
                    <a:pt x="17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17"/>
                    <a:pt x="46" y="10"/>
                    <a:pt x="40" y="5"/>
                  </a:cubicBezTo>
                  <a:cubicBezTo>
                    <a:pt x="39" y="4"/>
                    <a:pt x="38" y="3"/>
                    <a:pt x="37" y="3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4" y="2"/>
                    <a:pt x="33" y="1"/>
                    <a:pt x="31" y="1"/>
                  </a:cubicBezTo>
                  <a:cubicBezTo>
                    <a:pt x="29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Freeform 579"/>
            <p:cNvSpPr>
              <a:spLocks/>
            </p:cNvSpPr>
            <p:nvPr/>
          </p:nvSpPr>
          <p:spPr bwMode="auto">
            <a:xfrm>
              <a:off x="2687383" y="2729611"/>
              <a:ext cx="52388" cy="50800"/>
            </a:xfrm>
            <a:custGeom>
              <a:avLst/>
              <a:gdLst>
                <a:gd name="T0" fmla="*/ 25 w 51"/>
                <a:gd name="T1" fmla="*/ 0 h 50"/>
                <a:gd name="T2" fmla="*/ 0 w 51"/>
                <a:gd name="T3" fmla="*/ 23 h 50"/>
                <a:gd name="T4" fmla="*/ 0 w 51"/>
                <a:gd name="T5" fmla="*/ 25 h 50"/>
                <a:gd name="T6" fmla="*/ 0 w 51"/>
                <a:gd name="T7" fmla="*/ 28 h 50"/>
                <a:gd name="T8" fmla="*/ 25 w 51"/>
                <a:gd name="T9" fmla="*/ 50 h 50"/>
                <a:gd name="T10" fmla="*/ 51 w 51"/>
                <a:gd name="T11" fmla="*/ 25 h 50"/>
                <a:gd name="T12" fmla="*/ 45 w 51"/>
                <a:gd name="T13" fmla="*/ 10 h 50"/>
                <a:gd name="T14" fmla="*/ 42 w 51"/>
                <a:gd name="T15" fmla="*/ 6 h 50"/>
                <a:gd name="T16" fmla="*/ 25 w 51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0">
                  <a:moveTo>
                    <a:pt x="25" y="0"/>
                  </a:moveTo>
                  <a:cubicBezTo>
                    <a:pt x="12" y="0"/>
                    <a:pt x="1" y="10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6"/>
                    <a:pt x="0" y="27"/>
                    <a:pt x="0" y="28"/>
                  </a:cubicBezTo>
                  <a:cubicBezTo>
                    <a:pt x="2" y="41"/>
                    <a:pt x="13" y="50"/>
                    <a:pt x="25" y="50"/>
                  </a:cubicBezTo>
                  <a:cubicBezTo>
                    <a:pt x="39" y="50"/>
                    <a:pt x="51" y="39"/>
                    <a:pt x="51" y="25"/>
                  </a:cubicBezTo>
                  <a:cubicBezTo>
                    <a:pt x="51" y="19"/>
                    <a:pt x="49" y="14"/>
                    <a:pt x="45" y="10"/>
                  </a:cubicBezTo>
                  <a:cubicBezTo>
                    <a:pt x="45" y="9"/>
                    <a:pt x="43" y="7"/>
                    <a:pt x="42" y="6"/>
                  </a:cubicBezTo>
                  <a:cubicBezTo>
                    <a:pt x="38" y="2"/>
                    <a:pt x="32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Freeform 580"/>
            <p:cNvSpPr>
              <a:spLocks noEditPoints="1"/>
            </p:cNvSpPr>
            <p:nvPr/>
          </p:nvSpPr>
          <p:spPr bwMode="auto">
            <a:xfrm>
              <a:off x="2309558" y="2345436"/>
              <a:ext cx="36513" cy="33338"/>
            </a:xfrm>
            <a:custGeom>
              <a:avLst/>
              <a:gdLst>
                <a:gd name="T0" fmla="*/ 27 w 35"/>
                <a:gd name="T1" fmla="*/ 2 h 34"/>
                <a:gd name="T2" fmla="*/ 4 w 35"/>
                <a:gd name="T3" fmla="*/ 6 h 34"/>
                <a:gd name="T4" fmla="*/ 0 w 35"/>
                <a:gd name="T5" fmla="*/ 17 h 34"/>
                <a:gd name="T6" fmla="*/ 1 w 35"/>
                <a:gd name="T7" fmla="*/ 22 h 34"/>
                <a:gd name="T8" fmla="*/ 3 w 35"/>
                <a:gd name="T9" fmla="*/ 26 h 34"/>
                <a:gd name="T10" fmla="*/ 17 w 35"/>
                <a:gd name="T11" fmla="*/ 34 h 34"/>
                <a:gd name="T12" fmla="*/ 22 w 35"/>
                <a:gd name="T13" fmla="*/ 34 h 34"/>
                <a:gd name="T14" fmla="*/ 26 w 35"/>
                <a:gd name="T15" fmla="*/ 32 h 34"/>
                <a:gd name="T16" fmla="*/ 34 w 35"/>
                <a:gd name="T17" fmla="*/ 21 h 34"/>
                <a:gd name="T18" fmla="*/ 35 w 35"/>
                <a:gd name="T19" fmla="*/ 17 h 34"/>
                <a:gd name="T20" fmla="*/ 35 w 35"/>
                <a:gd name="T21" fmla="*/ 17 h 34"/>
                <a:gd name="T22" fmla="*/ 27 w 35"/>
                <a:gd name="T23" fmla="*/ 2 h 34"/>
                <a:gd name="T24" fmla="*/ 17 w 35"/>
                <a:gd name="T25" fmla="*/ 0 h 34"/>
                <a:gd name="T26" fmla="*/ 12 w 35"/>
                <a:gd name="T27" fmla="*/ 0 h 34"/>
                <a:gd name="T28" fmla="*/ 18 w 35"/>
                <a:gd name="T29" fmla="*/ 0 h 34"/>
                <a:gd name="T30" fmla="*/ 17 w 35"/>
                <a:gd name="T31" fmla="*/ 0 h 34"/>
                <a:gd name="T32" fmla="*/ 17 w 35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27" y="2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1" y="9"/>
                    <a:pt x="0" y="13"/>
                    <a:pt x="0" y="17"/>
                  </a:cubicBezTo>
                  <a:cubicBezTo>
                    <a:pt x="0" y="19"/>
                    <a:pt x="0" y="20"/>
                    <a:pt x="1" y="22"/>
                  </a:cubicBezTo>
                  <a:cubicBezTo>
                    <a:pt x="1" y="23"/>
                    <a:pt x="2" y="25"/>
                    <a:pt x="3" y="26"/>
                  </a:cubicBezTo>
                  <a:cubicBezTo>
                    <a:pt x="6" y="31"/>
                    <a:pt x="11" y="34"/>
                    <a:pt x="17" y="34"/>
                  </a:cubicBezTo>
                  <a:cubicBezTo>
                    <a:pt x="19" y="34"/>
                    <a:pt x="20" y="34"/>
                    <a:pt x="22" y="34"/>
                  </a:cubicBezTo>
                  <a:cubicBezTo>
                    <a:pt x="23" y="34"/>
                    <a:pt x="24" y="33"/>
                    <a:pt x="26" y="32"/>
                  </a:cubicBezTo>
                  <a:cubicBezTo>
                    <a:pt x="30" y="30"/>
                    <a:pt x="33" y="26"/>
                    <a:pt x="34" y="21"/>
                  </a:cubicBezTo>
                  <a:cubicBezTo>
                    <a:pt x="35" y="20"/>
                    <a:pt x="35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1"/>
                    <a:pt x="32" y="6"/>
                    <a:pt x="27" y="2"/>
                  </a:cubicBezTo>
                  <a:moveTo>
                    <a:pt x="17" y="0"/>
                  </a:moveTo>
                  <a:cubicBezTo>
                    <a:pt x="16" y="0"/>
                    <a:pt x="14" y="0"/>
                    <a:pt x="1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Freeform 581"/>
            <p:cNvSpPr>
              <a:spLocks/>
            </p:cNvSpPr>
            <p:nvPr/>
          </p:nvSpPr>
          <p:spPr bwMode="auto">
            <a:xfrm>
              <a:off x="2457196" y="2326386"/>
              <a:ext cx="36513" cy="34925"/>
            </a:xfrm>
            <a:custGeom>
              <a:avLst/>
              <a:gdLst>
                <a:gd name="T0" fmla="*/ 17 w 35"/>
                <a:gd name="T1" fmla="*/ 0 h 35"/>
                <a:gd name="T2" fmla="*/ 14 w 35"/>
                <a:gd name="T3" fmla="*/ 0 h 35"/>
                <a:gd name="T4" fmla="*/ 0 w 35"/>
                <a:gd name="T5" fmla="*/ 17 h 35"/>
                <a:gd name="T6" fmla="*/ 0 w 35"/>
                <a:gd name="T7" fmla="*/ 17 h 35"/>
                <a:gd name="T8" fmla="*/ 0 w 35"/>
                <a:gd name="T9" fmla="*/ 22 h 35"/>
                <a:gd name="T10" fmla="*/ 10 w 35"/>
                <a:gd name="T11" fmla="*/ 33 h 35"/>
                <a:gd name="T12" fmla="*/ 14 w 35"/>
                <a:gd name="T13" fmla="*/ 35 h 35"/>
                <a:gd name="T14" fmla="*/ 17 w 35"/>
                <a:gd name="T15" fmla="*/ 35 h 35"/>
                <a:gd name="T16" fmla="*/ 35 w 35"/>
                <a:gd name="T17" fmla="*/ 17 h 35"/>
                <a:gd name="T18" fmla="*/ 35 w 35"/>
                <a:gd name="T19" fmla="*/ 17 h 35"/>
                <a:gd name="T20" fmla="*/ 34 w 35"/>
                <a:gd name="T21" fmla="*/ 12 h 35"/>
                <a:gd name="T22" fmla="*/ 19 w 35"/>
                <a:gd name="T23" fmla="*/ 0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16" y="0"/>
                    <a:pt x="15" y="0"/>
                    <a:pt x="14" y="0"/>
                  </a:cubicBezTo>
                  <a:cubicBezTo>
                    <a:pt x="6" y="2"/>
                    <a:pt x="0" y="9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0" y="20"/>
                    <a:pt x="0" y="22"/>
                  </a:cubicBezTo>
                  <a:cubicBezTo>
                    <a:pt x="2" y="27"/>
                    <a:pt x="5" y="31"/>
                    <a:pt x="10" y="33"/>
                  </a:cubicBezTo>
                  <a:cubicBezTo>
                    <a:pt x="11" y="34"/>
                    <a:pt x="12" y="34"/>
                    <a:pt x="14" y="35"/>
                  </a:cubicBezTo>
                  <a:cubicBezTo>
                    <a:pt x="15" y="35"/>
                    <a:pt x="16" y="35"/>
                    <a:pt x="17" y="35"/>
                  </a:cubicBezTo>
                  <a:cubicBezTo>
                    <a:pt x="27" y="35"/>
                    <a:pt x="35" y="2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5"/>
                    <a:pt x="34" y="14"/>
                    <a:pt x="34" y="12"/>
                  </a:cubicBezTo>
                  <a:cubicBezTo>
                    <a:pt x="32" y="6"/>
                    <a:pt x="26" y="1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Freeform 582"/>
            <p:cNvSpPr>
              <a:spLocks noEditPoints="1"/>
            </p:cNvSpPr>
            <p:nvPr/>
          </p:nvSpPr>
          <p:spPr bwMode="auto">
            <a:xfrm>
              <a:off x="2481008" y="2162874"/>
              <a:ext cx="28575" cy="30163"/>
            </a:xfrm>
            <a:custGeom>
              <a:avLst/>
              <a:gdLst>
                <a:gd name="T0" fmla="*/ 1 w 28"/>
                <a:gd name="T1" fmla="*/ 9 h 29"/>
                <a:gd name="T2" fmla="*/ 0 w 28"/>
                <a:gd name="T3" fmla="*/ 14 h 29"/>
                <a:gd name="T4" fmla="*/ 11 w 28"/>
                <a:gd name="T5" fmla="*/ 28 h 29"/>
                <a:gd name="T6" fmla="*/ 14 w 28"/>
                <a:gd name="T7" fmla="*/ 29 h 29"/>
                <a:gd name="T8" fmla="*/ 15 w 28"/>
                <a:gd name="T9" fmla="*/ 29 h 29"/>
                <a:gd name="T10" fmla="*/ 21 w 28"/>
                <a:gd name="T11" fmla="*/ 27 h 29"/>
                <a:gd name="T12" fmla="*/ 1 w 28"/>
                <a:gd name="T13" fmla="*/ 9 h 29"/>
                <a:gd name="T14" fmla="*/ 14 w 28"/>
                <a:gd name="T15" fmla="*/ 0 h 29"/>
                <a:gd name="T16" fmla="*/ 8 w 28"/>
                <a:gd name="T17" fmla="*/ 2 h 29"/>
                <a:gd name="T18" fmla="*/ 4 w 28"/>
                <a:gd name="T19" fmla="*/ 4 h 29"/>
                <a:gd name="T20" fmla="*/ 4 w 28"/>
                <a:gd name="T21" fmla="*/ 5 h 29"/>
                <a:gd name="T22" fmla="*/ 24 w 28"/>
                <a:gd name="T23" fmla="*/ 25 h 29"/>
                <a:gd name="T24" fmla="*/ 25 w 28"/>
                <a:gd name="T25" fmla="*/ 24 h 29"/>
                <a:gd name="T26" fmla="*/ 27 w 28"/>
                <a:gd name="T27" fmla="*/ 20 h 29"/>
                <a:gd name="T28" fmla="*/ 28 w 28"/>
                <a:gd name="T29" fmla="*/ 14 h 29"/>
                <a:gd name="T30" fmla="*/ 28 w 28"/>
                <a:gd name="T31" fmla="*/ 10 h 29"/>
                <a:gd name="T32" fmla="*/ 26 w 28"/>
                <a:gd name="T33" fmla="*/ 6 h 29"/>
                <a:gd name="T34" fmla="*/ 20 w 28"/>
                <a:gd name="T35" fmla="*/ 1 h 29"/>
                <a:gd name="T36" fmla="*/ 15 w 28"/>
                <a:gd name="T37" fmla="*/ 0 h 29"/>
                <a:gd name="T38" fmla="*/ 14 w 28"/>
                <a:gd name="T3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29">
                  <a:moveTo>
                    <a:pt x="1" y="9"/>
                  </a:moveTo>
                  <a:cubicBezTo>
                    <a:pt x="0" y="10"/>
                    <a:pt x="0" y="12"/>
                    <a:pt x="0" y="14"/>
                  </a:cubicBezTo>
                  <a:cubicBezTo>
                    <a:pt x="0" y="21"/>
                    <a:pt x="5" y="27"/>
                    <a:pt x="11" y="28"/>
                  </a:cubicBezTo>
                  <a:cubicBezTo>
                    <a:pt x="12" y="29"/>
                    <a:pt x="13" y="29"/>
                    <a:pt x="14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28"/>
                    <a:pt x="19" y="28"/>
                    <a:pt x="21" y="27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4" y="0"/>
                  </a:moveTo>
                  <a:cubicBezTo>
                    <a:pt x="12" y="0"/>
                    <a:pt x="10" y="1"/>
                    <a:pt x="8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4"/>
                    <a:pt x="24" y="24"/>
                    <a:pt x="25" y="24"/>
                  </a:cubicBezTo>
                  <a:cubicBezTo>
                    <a:pt x="26" y="23"/>
                    <a:pt x="27" y="22"/>
                    <a:pt x="27" y="20"/>
                  </a:cubicBezTo>
                  <a:cubicBezTo>
                    <a:pt x="28" y="19"/>
                    <a:pt x="28" y="17"/>
                    <a:pt x="28" y="14"/>
                  </a:cubicBezTo>
                  <a:cubicBezTo>
                    <a:pt x="28" y="13"/>
                    <a:pt x="28" y="11"/>
                    <a:pt x="28" y="10"/>
                  </a:cubicBezTo>
                  <a:cubicBezTo>
                    <a:pt x="27" y="8"/>
                    <a:pt x="26" y="7"/>
                    <a:pt x="26" y="6"/>
                  </a:cubicBezTo>
                  <a:cubicBezTo>
                    <a:pt x="24" y="4"/>
                    <a:pt x="22" y="2"/>
                    <a:pt x="20" y="1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Freeform 583"/>
            <p:cNvSpPr>
              <a:spLocks/>
            </p:cNvSpPr>
            <p:nvPr/>
          </p:nvSpPr>
          <p:spPr bwMode="auto">
            <a:xfrm>
              <a:off x="2944558" y="3459861"/>
              <a:ext cx="28575" cy="28575"/>
            </a:xfrm>
            <a:custGeom>
              <a:avLst/>
              <a:gdLst>
                <a:gd name="T0" fmla="*/ 14 w 28"/>
                <a:gd name="T1" fmla="*/ 0 h 29"/>
                <a:gd name="T2" fmla="*/ 5 w 28"/>
                <a:gd name="T3" fmla="*/ 4 h 29"/>
                <a:gd name="T4" fmla="*/ 2 w 28"/>
                <a:gd name="T5" fmla="*/ 7 h 29"/>
                <a:gd name="T6" fmla="*/ 0 w 28"/>
                <a:gd name="T7" fmla="*/ 14 h 29"/>
                <a:gd name="T8" fmla="*/ 1 w 28"/>
                <a:gd name="T9" fmla="*/ 20 h 29"/>
                <a:gd name="T10" fmla="*/ 4 w 28"/>
                <a:gd name="T11" fmla="*/ 24 h 29"/>
                <a:gd name="T12" fmla="*/ 14 w 28"/>
                <a:gd name="T13" fmla="*/ 29 h 29"/>
                <a:gd name="T14" fmla="*/ 21 w 28"/>
                <a:gd name="T15" fmla="*/ 27 h 29"/>
                <a:gd name="T16" fmla="*/ 24 w 28"/>
                <a:gd name="T17" fmla="*/ 25 h 29"/>
                <a:gd name="T18" fmla="*/ 28 w 28"/>
                <a:gd name="T19" fmla="*/ 14 h 29"/>
                <a:gd name="T20" fmla="*/ 23 w 28"/>
                <a:gd name="T21" fmla="*/ 3 h 29"/>
                <a:gd name="T22" fmla="*/ 19 w 28"/>
                <a:gd name="T23" fmla="*/ 1 h 29"/>
                <a:gd name="T24" fmla="*/ 14 w 28"/>
                <a:gd name="T2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cubicBezTo>
                    <a:pt x="11" y="0"/>
                    <a:pt x="7" y="2"/>
                    <a:pt x="5" y="4"/>
                  </a:cubicBezTo>
                  <a:cubicBezTo>
                    <a:pt x="4" y="5"/>
                    <a:pt x="3" y="6"/>
                    <a:pt x="2" y="7"/>
                  </a:cubicBezTo>
                  <a:cubicBezTo>
                    <a:pt x="1" y="9"/>
                    <a:pt x="0" y="12"/>
                    <a:pt x="0" y="14"/>
                  </a:cubicBezTo>
                  <a:cubicBezTo>
                    <a:pt x="0" y="16"/>
                    <a:pt x="0" y="18"/>
                    <a:pt x="1" y="20"/>
                  </a:cubicBezTo>
                  <a:cubicBezTo>
                    <a:pt x="2" y="21"/>
                    <a:pt x="3" y="23"/>
                    <a:pt x="4" y="24"/>
                  </a:cubicBezTo>
                  <a:cubicBezTo>
                    <a:pt x="6" y="27"/>
                    <a:pt x="10" y="29"/>
                    <a:pt x="14" y="29"/>
                  </a:cubicBezTo>
                  <a:cubicBezTo>
                    <a:pt x="17" y="29"/>
                    <a:pt x="19" y="28"/>
                    <a:pt x="21" y="27"/>
                  </a:cubicBezTo>
                  <a:cubicBezTo>
                    <a:pt x="22" y="27"/>
                    <a:pt x="23" y="26"/>
                    <a:pt x="24" y="25"/>
                  </a:cubicBezTo>
                  <a:cubicBezTo>
                    <a:pt x="27" y="22"/>
                    <a:pt x="28" y="18"/>
                    <a:pt x="28" y="14"/>
                  </a:cubicBezTo>
                  <a:cubicBezTo>
                    <a:pt x="28" y="10"/>
                    <a:pt x="26" y="6"/>
                    <a:pt x="23" y="3"/>
                  </a:cubicBezTo>
                  <a:cubicBezTo>
                    <a:pt x="22" y="2"/>
                    <a:pt x="21" y="2"/>
                    <a:pt x="19" y="1"/>
                  </a:cubicBezTo>
                  <a:cubicBezTo>
                    <a:pt x="18" y="1"/>
                    <a:pt x="16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Freeform 584"/>
            <p:cNvSpPr>
              <a:spLocks noEditPoints="1"/>
            </p:cNvSpPr>
            <p:nvPr/>
          </p:nvSpPr>
          <p:spPr bwMode="auto">
            <a:xfrm>
              <a:off x="1720596" y="3637661"/>
              <a:ext cx="28575" cy="30163"/>
            </a:xfrm>
            <a:custGeom>
              <a:avLst/>
              <a:gdLst>
                <a:gd name="T0" fmla="*/ 0 w 28"/>
                <a:gd name="T1" fmla="*/ 13 h 29"/>
                <a:gd name="T2" fmla="*/ 0 w 28"/>
                <a:gd name="T3" fmla="*/ 14 h 29"/>
                <a:gd name="T4" fmla="*/ 0 w 28"/>
                <a:gd name="T5" fmla="*/ 16 h 29"/>
                <a:gd name="T6" fmla="*/ 14 w 28"/>
                <a:gd name="T7" fmla="*/ 29 h 29"/>
                <a:gd name="T8" fmla="*/ 15 w 28"/>
                <a:gd name="T9" fmla="*/ 29 h 29"/>
                <a:gd name="T10" fmla="*/ 0 w 28"/>
                <a:gd name="T11" fmla="*/ 13 h 29"/>
                <a:gd name="T12" fmla="*/ 3 w 28"/>
                <a:gd name="T13" fmla="*/ 6 h 29"/>
                <a:gd name="T14" fmla="*/ 2 w 28"/>
                <a:gd name="T15" fmla="*/ 7 h 29"/>
                <a:gd name="T16" fmla="*/ 2 w 28"/>
                <a:gd name="T17" fmla="*/ 8 h 29"/>
                <a:gd name="T18" fmla="*/ 20 w 28"/>
                <a:gd name="T19" fmla="*/ 27 h 29"/>
                <a:gd name="T20" fmla="*/ 22 w 28"/>
                <a:gd name="T21" fmla="*/ 27 h 29"/>
                <a:gd name="T22" fmla="*/ 25 w 28"/>
                <a:gd name="T23" fmla="*/ 24 h 29"/>
                <a:gd name="T24" fmla="*/ 26 w 28"/>
                <a:gd name="T25" fmla="*/ 22 h 29"/>
                <a:gd name="T26" fmla="*/ 28 w 28"/>
                <a:gd name="T27" fmla="*/ 18 h 29"/>
                <a:gd name="T28" fmla="*/ 28 w 28"/>
                <a:gd name="T29" fmla="*/ 14 h 29"/>
                <a:gd name="T30" fmla="*/ 28 w 28"/>
                <a:gd name="T31" fmla="*/ 13 h 29"/>
                <a:gd name="T32" fmla="*/ 3 w 28"/>
                <a:gd name="T33" fmla="*/ 6 h 29"/>
                <a:gd name="T34" fmla="*/ 14 w 28"/>
                <a:gd name="T35" fmla="*/ 0 h 29"/>
                <a:gd name="T36" fmla="*/ 6 w 28"/>
                <a:gd name="T37" fmla="*/ 3 h 29"/>
                <a:gd name="T38" fmla="*/ 27 w 28"/>
                <a:gd name="T39" fmla="*/ 8 h 29"/>
                <a:gd name="T40" fmla="*/ 21 w 28"/>
                <a:gd name="T41" fmla="*/ 2 h 29"/>
                <a:gd name="T42" fmla="*/ 16 w 28"/>
                <a:gd name="T43" fmla="*/ 0 h 29"/>
                <a:gd name="T44" fmla="*/ 14 w 28"/>
                <a:gd name="T4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29">
                  <a:moveTo>
                    <a:pt x="0" y="13"/>
                  </a:moveTo>
                  <a:cubicBezTo>
                    <a:pt x="0" y="13"/>
                    <a:pt x="0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23"/>
                    <a:pt x="7" y="29"/>
                    <a:pt x="14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3" y="6"/>
                  </a:moveTo>
                  <a:cubicBezTo>
                    <a:pt x="3" y="6"/>
                    <a:pt x="3" y="6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4" y="25"/>
                    <a:pt x="25" y="24"/>
                  </a:cubicBezTo>
                  <a:cubicBezTo>
                    <a:pt x="26" y="23"/>
                    <a:pt x="26" y="23"/>
                    <a:pt x="26" y="22"/>
                  </a:cubicBezTo>
                  <a:cubicBezTo>
                    <a:pt x="27" y="21"/>
                    <a:pt x="28" y="19"/>
                    <a:pt x="28" y="18"/>
                  </a:cubicBezTo>
                  <a:cubicBezTo>
                    <a:pt x="28" y="17"/>
                    <a:pt x="28" y="16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14" y="0"/>
                  </a:moveTo>
                  <a:cubicBezTo>
                    <a:pt x="11" y="0"/>
                    <a:pt x="9" y="1"/>
                    <a:pt x="6" y="3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5" y="5"/>
                    <a:pt x="23" y="3"/>
                    <a:pt x="21" y="2"/>
                  </a:cubicBezTo>
                  <a:cubicBezTo>
                    <a:pt x="19" y="1"/>
                    <a:pt x="18" y="1"/>
                    <a:pt x="16" y="0"/>
                  </a:cubicBezTo>
                  <a:cubicBezTo>
                    <a:pt x="16" y="0"/>
                    <a:pt x="15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Freeform 585"/>
            <p:cNvSpPr>
              <a:spLocks noEditPoints="1"/>
            </p:cNvSpPr>
            <p:nvPr/>
          </p:nvSpPr>
          <p:spPr bwMode="auto">
            <a:xfrm>
              <a:off x="1344358" y="2216849"/>
              <a:ext cx="42863" cy="42863"/>
            </a:xfrm>
            <a:custGeom>
              <a:avLst/>
              <a:gdLst>
                <a:gd name="T0" fmla="*/ 4 w 42"/>
                <a:gd name="T1" fmla="*/ 10 h 43"/>
                <a:gd name="T2" fmla="*/ 0 w 42"/>
                <a:gd name="T3" fmla="*/ 21 h 43"/>
                <a:gd name="T4" fmla="*/ 4 w 42"/>
                <a:gd name="T5" fmla="*/ 34 h 43"/>
                <a:gd name="T6" fmla="*/ 7 w 42"/>
                <a:gd name="T7" fmla="*/ 37 h 43"/>
                <a:gd name="T8" fmla="*/ 12 w 42"/>
                <a:gd name="T9" fmla="*/ 41 h 43"/>
                <a:gd name="T10" fmla="*/ 16 w 42"/>
                <a:gd name="T11" fmla="*/ 42 h 43"/>
                <a:gd name="T12" fmla="*/ 21 w 42"/>
                <a:gd name="T13" fmla="*/ 43 h 43"/>
                <a:gd name="T14" fmla="*/ 41 w 42"/>
                <a:gd name="T15" fmla="*/ 30 h 43"/>
                <a:gd name="T16" fmla="*/ 42 w 42"/>
                <a:gd name="T17" fmla="*/ 26 h 43"/>
                <a:gd name="T18" fmla="*/ 42 w 42"/>
                <a:gd name="T19" fmla="*/ 22 h 43"/>
                <a:gd name="T20" fmla="*/ 4 w 42"/>
                <a:gd name="T21" fmla="*/ 10 h 43"/>
                <a:gd name="T22" fmla="*/ 21 w 42"/>
                <a:gd name="T23" fmla="*/ 0 h 43"/>
                <a:gd name="T24" fmla="*/ 7 w 42"/>
                <a:gd name="T25" fmla="*/ 6 h 43"/>
                <a:gd name="T26" fmla="*/ 42 w 42"/>
                <a:gd name="T27" fmla="*/ 18 h 43"/>
                <a:gd name="T28" fmla="*/ 37 w 42"/>
                <a:gd name="T29" fmla="*/ 7 h 43"/>
                <a:gd name="T30" fmla="*/ 37 w 42"/>
                <a:gd name="T31" fmla="*/ 7 h 43"/>
                <a:gd name="T32" fmla="*/ 34 w 42"/>
                <a:gd name="T33" fmla="*/ 4 h 43"/>
                <a:gd name="T34" fmla="*/ 28 w 42"/>
                <a:gd name="T35" fmla="*/ 1 h 43"/>
                <a:gd name="T36" fmla="*/ 24 w 42"/>
                <a:gd name="T37" fmla="*/ 0 h 43"/>
                <a:gd name="T38" fmla="*/ 21 w 42"/>
                <a:gd name="T3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" h="43">
                  <a:moveTo>
                    <a:pt x="4" y="10"/>
                  </a:moveTo>
                  <a:cubicBezTo>
                    <a:pt x="1" y="13"/>
                    <a:pt x="0" y="17"/>
                    <a:pt x="0" y="21"/>
                  </a:cubicBezTo>
                  <a:cubicBezTo>
                    <a:pt x="0" y="26"/>
                    <a:pt x="2" y="31"/>
                    <a:pt x="4" y="34"/>
                  </a:cubicBezTo>
                  <a:cubicBezTo>
                    <a:pt x="5" y="35"/>
                    <a:pt x="6" y="37"/>
                    <a:pt x="7" y="37"/>
                  </a:cubicBezTo>
                  <a:cubicBezTo>
                    <a:pt x="9" y="39"/>
                    <a:pt x="11" y="40"/>
                    <a:pt x="12" y="41"/>
                  </a:cubicBezTo>
                  <a:cubicBezTo>
                    <a:pt x="14" y="41"/>
                    <a:pt x="15" y="42"/>
                    <a:pt x="16" y="42"/>
                  </a:cubicBezTo>
                  <a:cubicBezTo>
                    <a:pt x="18" y="42"/>
                    <a:pt x="20" y="43"/>
                    <a:pt x="21" y="43"/>
                  </a:cubicBezTo>
                  <a:cubicBezTo>
                    <a:pt x="30" y="43"/>
                    <a:pt x="37" y="37"/>
                    <a:pt x="41" y="30"/>
                  </a:cubicBezTo>
                  <a:cubicBezTo>
                    <a:pt x="41" y="29"/>
                    <a:pt x="42" y="27"/>
                    <a:pt x="42" y="26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" y="10"/>
                    <a:pt x="4" y="10"/>
                    <a:pt x="4" y="10"/>
                  </a:cubicBezTo>
                  <a:moveTo>
                    <a:pt x="21" y="0"/>
                  </a:moveTo>
                  <a:cubicBezTo>
                    <a:pt x="16" y="0"/>
                    <a:pt x="10" y="2"/>
                    <a:pt x="7" y="6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4"/>
                    <a:pt x="40" y="10"/>
                    <a:pt x="37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6" y="6"/>
                    <a:pt x="35" y="5"/>
                    <a:pt x="34" y="4"/>
                  </a:cubicBezTo>
                  <a:cubicBezTo>
                    <a:pt x="32" y="3"/>
                    <a:pt x="30" y="2"/>
                    <a:pt x="28" y="1"/>
                  </a:cubicBezTo>
                  <a:cubicBezTo>
                    <a:pt x="27" y="1"/>
                    <a:pt x="25" y="1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Freeform 586"/>
            <p:cNvSpPr>
              <a:spLocks noEditPoints="1"/>
            </p:cNvSpPr>
            <p:nvPr/>
          </p:nvSpPr>
          <p:spPr bwMode="auto">
            <a:xfrm>
              <a:off x="2701671" y="2375599"/>
              <a:ext cx="50800" cy="50800"/>
            </a:xfrm>
            <a:custGeom>
              <a:avLst/>
              <a:gdLst>
                <a:gd name="T0" fmla="*/ 5 w 51"/>
                <a:gd name="T1" fmla="*/ 10 h 50"/>
                <a:gd name="T2" fmla="*/ 0 w 51"/>
                <a:gd name="T3" fmla="*/ 25 h 50"/>
                <a:gd name="T4" fmla="*/ 9 w 51"/>
                <a:gd name="T5" fmla="*/ 44 h 50"/>
                <a:gd name="T6" fmla="*/ 12 w 51"/>
                <a:gd name="T7" fmla="*/ 46 h 50"/>
                <a:gd name="T8" fmla="*/ 26 w 51"/>
                <a:gd name="T9" fmla="*/ 50 h 50"/>
                <a:gd name="T10" fmla="*/ 41 w 51"/>
                <a:gd name="T11" fmla="*/ 45 h 50"/>
                <a:gd name="T12" fmla="*/ 5 w 51"/>
                <a:gd name="T13" fmla="*/ 10 h 50"/>
                <a:gd name="T14" fmla="*/ 26 w 51"/>
                <a:gd name="T15" fmla="*/ 0 h 50"/>
                <a:gd name="T16" fmla="*/ 12 w 51"/>
                <a:gd name="T17" fmla="*/ 4 h 50"/>
                <a:gd name="T18" fmla="*/ 9 w 51"/>
                <a:gd name="T19" fmla="*/ 6 h 50"/>
                <a:gd name="T20" fmla="*/ 8 w 51"/>
                <a:gd name="T21" fmla="*/ 7 h 50"/>
                <a:gd name="T22" fmla="*/ 44 w 51"/>
                <a:gd name="T23" fmla="*/ 42 h 50"/>
                <a:gd name="T24" fmla="*/ 45 w 51"/>
                <a:gd name="T25" fmla="*/ 41 h 50"/>
                <a:gd name="T26" fmla="*/ 47 w 51"/>
                <a:gd name="T27" fmla="*/ 38 h 50"/>
                <a:gd name="T28" fmla="*/ 51 w 51"/>
                <a:gd name="T29" fmla="*/ 25 h 50"/>
                <a:gd name="T30" fmla="*/ 41 w 51"/>
                <a:gd name="T31" fmla="*/ 5 h 50"/>
                <a:gd name="T32" fmla="*/ 37 w 51"/>
                <a:gd name="T33" fmla="*/ 3 h 50"/>
                <a:gd name="T34" fmla="*/ 26 w 51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0">
                  <a:moveTo>
                    <a:pt x="5" y="10"/>
                  </a:moveTo>
                  <a:cubicBezTo>
                    <a:pt x="2" y="14"/>
                    <a:pt x="0" y="19"/>
                    <a:pt x="0" y="25"/>
                  </a:cubicBezTo>
                  <a:cubicBezTo>
                    <a:pt x="0" y="32"/>
                    <a:pt x="4" y="39"/>
                    <a:pt x="9" y="44"/>
                  </a:cubicBezTo>
                  <a:cubicBezTo>
                    <a:pt x="10" y="45"/>
                    <a:pt x="11" y="45"/>
                    <a:pt x="12" y="46"/>
                  </a:cubicBezTo>
                  <a:cubicBezTo>
                    <a:pt x="16" y="49"/>
                    <a:pt x="21" y="50"/>
                    <a:pt x="26" y="50"/>
                  </a:cubicBezTo>
                  <a:cubicBezTo>
                    <a:pt x="32" y="50"/>
                    <a:pt x="37" y="48"/>
                    <a:pt x="41" y="45"/>
                  </a:cubicBezTo>
                  <a:cubicBezTo>
                    <a:pt x="5" y="10"/>
                    <a:pt x="5" y="10"/>
                    <a:pt x="5" y="10"/>
                  </a:cubicBezTo>
                  <a:moveTo>
                    <a:pt x="26" y="0"/>
                  </a:moveTo>
                  <a:cubicBezTo>
                    <a:pt x="21" y="0"/>
                    <a:pt x="16" y="1"/>
                    <a:pt x="12" y="4"/>
                  </a:cubicBezTo>
                  <a:cubicBezTo>
                    <a:pt x="11" y="5"/>
                    <a:pt x="10" y="5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5" y="42"/>
                    <a:pt x="45" y="41"/>
                    <a:pt x="45" y="41"/>
                  </a:cubicBezTo>
                  <a:cubicBezTo>
                    <a:pt x="46" y="40"/>
                    <a:pt x="47" y="39"/>
                    <a:pt x="47" y="38"/>
                  </a:cubicBezTo>
                  <a:cubicBezTo>
                    <a:pt x="50" y="34"/>
                    <a:pt x="51" y="30"/>
                    <a:pt x="51" y="25"/>
                  </a:cubicBezTo>
                  <a:cubicBezTo>
                    <a:pt x="51" y="17"/>
                    <a:pt x="47" y="10"/>
                    <a:pt x="41" y="5"/>
                  </a:cubicBezTo>
                  <a:cubicBezTo>
                    <a:pt x="40" y="4"/>
                    <a:pt x="39" y="3"/>
                    <a:pt x="37" y="3"/>
                  </a:cubicBezTo>
                  <a:cubicBezTo>
                    <a:pt x="34" y="1"/>
                    <a:pt x="30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Freeform 587"/>
            <p:cNvSpPr>
              <a:spLocks noEditPoints="1"/>
            </p:cNvSpPr>
            <p:nvPr/>
          </p:nvSpPr>
          <p:spPr bwMode="auto">
            <a:xfrm>
              <a:off x="2900108" y="3050286"/>
              <a:ext cx="49213" cy="50800"/>
            </a:xfrm>
            <a:custGeom>
              <a:avLst/>
              <a:gdLst>
                <a:gd name="T0" fmla="*/ 42 w 50"/>
                <a:gd name="T1" fmla="*/ 6 h 50"/>
                <a:gd name="T2" fmla="*/ 5 w 50"/>
                <a:gd name="T3" fmla="*/ 11 h 50"/>
                <a:gd name="T4" fmla="*/ 0 w 50"/>
                <a:gd name="T5" fmla="*/ 25 h 50"/>
                <a:gd name="T6" fmla="*/ 0 w 50"/>
                <a:gd name="T7" fmla="*/ 26 h 50"/>
                <a:gd name="T8" fmla="*/ 1 w 50"/>
                <a:gd name="T9" fmla="*/ 30 h 50"/>
                <a:gd name="T10" fmla="*/ 2 w 50"/>
                <a:gd name="T11" fmla="*/ 35 h 50"/>
                <a:gd name="T12" fmla="*/ 4 w 50"/>
                <a:gd name="T13" fmla="*/ 39 h 50"/>
                <a:gd name="T14" fmla="*/ 16 w 50"/>
                <a:gd name="T15" fmla="*/ 49 h 50"/>
                <a:gd name="T16" fmla="*/ 21 w 50"/>
                <a:gd name="T17" fmla="*/ 50 h 50"/>
                <a:gd name="T18" fmla="*/ 25 w 50"/>
                <a:gd name="T19" fmla="*/ 50 h 50"/>
                <a:gd name="T20" fmla="*/ 50 w 50"/>
                <a:gd name="T21" fmla="*/ 25 h 50"/>
                <a:gd name="T22" fmla="*/ 50 w 50"/>
                <a:gd name="T23" fmla="*/ 24 h 50"/>
                <a:gd name="T24" fmla="*/ 50 w 50"/>
                <a:gd name="T25" fmla="*/ 20 h 50"/>
                <a:gd name="T26" fmla="*/ 42 w 50"/>
                <a:gd name="T27" fmla="*/ 6 h 50"/>
                <a:gd name="T28" fmla="*/ 25 w 50"/>
                <a:gd name="T29" fmla="*/ 0 h 50"/>
                <a:gd name="T30" fmla="*/ 9 w 50"/>
                <a:gd name="T31" fmla="*/ 6 h 50"/>
                <a:gd name="T32" fmla="*/ 36 w 50"/>
                <a:gd name="T33" fmla="*/ 2 h 50"/>
                <a:gd name="T34" fmla="*/ 33 w 50"/>
                <a:gd name="T35" fmla="*/ 1 h 50"/>
                <a:gd name="T36" fmla="*/ 29 w 50"/>
                <a:gd name="T37" fmla="*/ 0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42" y="6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5"/>
                    <a:pt x="0" y="20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7"/>
                    <a:pt x="0" y="29"/>
                    <a:pt x="1" y="30"/>
                  </a:cubicBezTo>
                  <a:cubicBezTo>
                    <a:pt x="1" y="32"/>
                    <a:pt x="1" y="33"/>
                    <a:pt x="2" y="35"/>
                  </a:cubicBezTo>
                  <a:cubicBezTo>
                    <a:pt x="3" y="36"/>
                    <a:pt x="3" y="37"/>
                    <a:pt x="4" y="39"/>
                  </a:cubicBezTo>
                  <a:cubicBezTo>
                    <a:pt x="7" y="43"/>
                    <a:pt x="11" y="47"/>
                    <a:pt x="16" y="49"/>
                  </a:cubicBezTo>
                  <a:cubicBezTo>
                    <a:pt x="18" y="49"/>
                    <a:pt x="19" y="50"/>
                    <a:pt x="21" y="50"/>
                  </a:cubicBezTo>
                  <a:cubicBezTo>
                    <a:pt x="22" y="50"/>
                    <a:pt x="24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25"/>
                    <a:pt x="50" y="24"/>
                    <a:pt x="50" y="24"/>
                  </a:cubicBezTo>
                  <a:cubicBezTo>
                    <a:pt x="50" y="22"/>
                    <a:pt x="50" y="21"/>
                    <a:pt x="50" y="20"/>
                  </a:cubicBezTo>
                  <a:cubicBezTo>
                    <a:pt x="49" y="14"/>
                    <a:pt x="46" y="9"/>
                    <a:pt x="42" y="6"/>
                  </a:cubicBezTo>
                  <a:moveTo>
                    <a:pt x="25" y="0"/>
                  </a:moveTo>
                  <a:cubicBezTo>
                    <a:pt x="19" y="0"/>
                    <a:pt x="14" y="2"/>
                    <a:pt x="9" y="6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4" y="1"/>
                    <a:pt x="33" y="1"/>
                  </a:cubicBezTo>
                  <a:cubicBezTo>
                    <a:pt x="32" y="1"/>
                    <a:pt x="30" y="0"/>
                    <a:pt x="29" y="0"/>
                  </a:cubicBezTo>
                  <a:cubicBezTo>
                    <a:pt x="28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Freeform 588"/>
            <p:cNvSpPr>
              <a:spLocks/>
            </p:cNvSpPr>
            <p:nvPr/>
          </p:nvSpPr>
          <p:spPr bwMode="auto">
            <a:xfrm>
              <a:off x="2366708" y="2853436"/>
              <a:ext cx="49213" cy="50800"/>
            </a:xfrm>
            <a:custGeom>
              <a:avLst/>
              <a:gdLst>
                <a:gd name="T0" fmla="*/ 26 w 49"/>
                <a:gd name="T1" fmla="*/ 0 h 50"/>
                <a:gd name="T2" fmla="*/ 4 w 49"/>
                <a:gd name="T3" fmla="*/ 9 h 50"/>
                <a:gd name="T4" fmla="*/ 0 w 49"/>
                <a:gd name="T5" fmla="*/ 34 h 50"/>
                <a:gd name="T6" fmla="*/ 8 w 49"/>
                <a:gd name="T7" fmla="*/ 44 h 50"/>
                <a:gd name="T8" fmla="*/ 11 w 49"/>
                <a:gd name="T9" fmla="*/ 47 h 50"/>
                <a:gd name="T10" fmla="*/ 20 w 49"/>
                <a:gd name="T11" fmla="*/ 50 h 50"/>
                <a:gd name="T12" fmla="*/ 24 w 49"/>
                <a:gd name="T13" fmla="*/ 50 h 50"/>
                <a:gd name="T14" fmla="*/ 25 w 49"/>
                <a:gd name="T15" fmla="*/ 50 h 50"/>
                <a:gd name="T16" fmla="*/ 42 w 49"/>
                <a:gd name="T17" fmla="*/ 42 h 50"/>
                <a:gd name="T18" fmla="*/ 44 w 49"/>
                <a:gd name="T19" fmla="*/ 39 h 50"/>
                <a:gd name="T20" fmla="*/ 49 w 49"/>
                <a:gd name="T21" fmla="*/ 25 h 50"/>
                <a:gd name="T22" fmla="*/ 48 w 49"/>
                <a:gd name="T23" fmla="*/ 17 h 50"/>
                <a:gd name="T24" fmla="*/ 46 w 49"/>
                <a:gd name="T25" fmla="*/ 13 h 50"/>
                <a:gd name="T26" fmla="*/ 41 w 49"/>
                <a:gd name="T27" fmla="*/ 6 h 50"/>
                <a:gd name="T28" fmla="*/ 37 w 49"/>
                <a:gd name="T29" fmla="*/ 4 h 50"/>
                <a:gd name="T30" fmla="*/ 32 w 49"/>
                <a:gd name="T31" fmla="*/ 1 h 50"/>
                <a:gd name="T32" fmla="*/ 28 w 49"/>
                <a:gd name="T33" fmla="*/ 0 h 50"/>
                <a:gd name="T34" fmla="*/ 26 w 49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50">
                  <a:moveTo>
                    <a:pt x="26" y="0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38"/>
                    <a:pt x="5" y="42"/>
                    <a:pt x="8" y="44"/>
                  </a:cubicBezTo>
                  <a:cubicBezTo>
                    <a:pt x="9" y="45"/>
                    <a:pt x="10" y="46"/>
                    <a:pt x="11" y="47"/>
                  </a:cubicBezTo>
                  <a:cubicBezTo>
                    <a:pt x="14" y="48"/>
                    <a:pt x="17" y="49"/>
                    <a:pt x="20" y="50"/>
                  </a:cubicBezTo>
                  <a:cubicBezTo>
                    <a:pt x="21" y="50"/>
                    <a:pt x="22" y="50"/>
                    <a:pt x="24" y="50"/>
                  </a:cubicBezTo>
                  <a:cubicBezTo>
                    <a:pt x="24" y="50"/>
                    <a:pt x="24" y="50"/>
                    <a:pt x="25" y="50"/>
                  </a:cubicBezTo>
                  <a:cubicBezTo>
                    <a:pt x="31" y="50"/>
                    <a:pt x="37" y="47"/>
                    <a:pt x="42" y="42"/>
                  </a:cubicBezTo>
                  <a:cubicBezTo>
                    <a:pt x="43" y="41"/>
                    <a:pt x="43" y="40"/>
                    <a:pt x="44" y="39"/>
                  </a:cubicBezTo>
                  <a:cubicBezTo>
                    <a:pt x="47" y="35"/>
                    <a:pt x="49" y="30"/>
                    <a:pt x="49" y="25"/>
                  </a:cubicBezTo>
                  <a:cubicBezTo>
                    <a:pt x="49" y="22"/>
                    <a:pt x="48" y="19"/>
                    <a:pt x="48" y="17"/>
                  </a:cubicBezTo>
                  <a:cubicBezTo>
                    <a:pt x="47" y="15"/>
                    <a:pt x="47" y="14"/>
                    <a:pt x="46" y="13"/>
                  </a:cubicBezTo>
                  <a:cubicBezTo>
                    <a:pt x="45" y="10"/>
                    <a:pt x="43" y="8"/>
                    <a:pt x="41" y="6"/>
                  </a:cubicBezTo>
                  <a:cubicBezTo>
                    <a:pt x="40" y="5"/>
                    <a:pt x="39" y="4"/>
                    <a:pt x="37" y="4"/>
                  </a:cubicBezTo>
                  <a:cubicBezTo>
                    <a:pt x="36" y="2"/>
                    <a:pt x="34" y="1"/>
                    <a:pt x="32" y="1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7" y="0"/>
                    <a:pt x="27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Freeform 589"/>
            <p:cNvSpPr>
              <a:spLocks noEditPoints="1"/>
            </p:cNvSpPr>
            <p:nvPr/>
          </p:nvSpPr>
          <p:spPr bwMode="auto">
            <a:xfrm>
              <a:off x="2184146" y="2545461"/>
              <a:ext cx="52388" cy="52388"/>
            </a:xfrm>
            <a:custGeom>
              <a:avLst/>
              <a:gdLst>
                <a:gd name="T0" fmla="*/ 1 w 51"/>
                <a:gd name="T1" fmla="*/ 24 h 51"/>
                <a:gd name="T2" fmla="*/ 0 w 51"/>
                <a:gd name="T3" fmla="*/ 26 h 51"/>
                <a:gd name="T4" fmla="*/ 16 w 51"/>
                <a:gd name="T5" fmla="*/ 49 h 51"/>
                <a:gd name="T6" fmla="*/ 1 w 51"/>
                <a:gd name="T7" fmla="*/ 24 h 51"/>
                <a:gd name="T8" fmla="*/ 26 w 51"/>
                <a:gd name="T9" fmla="*/ 0 h 51"/>
                <a:gd name="T10" fmla="*/ 25 w 51"/>
                <a:gd name="T11" fmla="*/ 0 h 51"/>
                <a:gd name="T12" fmla="*/ 21 w 51"/>
                <a:gd name="T13" fmla="*/ 1 h 51"/>
                <a:gd name="T14" fmla="*/ 9 w 51"/>
                <a:gd name="T15" fmla="*/ 6 h 51"/>
                <a:gd name="T16" fmla="*/ 6 w 51"/>
                <a:gd name="T17" fmla="*/ 10 h 51"/>
                <a:gd name="T18" fmla="*/ 2 w 51"/>
                <a:gd name="T19" fmla="*/ 17 h 51"/>
                <a:gd name="T20" fmla="*/ 22 w 51"/>
                <a:gd name="T21" fmla="*/ 50 h 51"/>
                <a:gd name="T22" fmla="*/ 22 w 51"/>
                <a:gd name="T23" fmla="*/ 50 h 51"/>
                <a:gd name="T24" fmla="*/ 26 w 51"/>
                <a:gd name="T25" fmla="*/ 51 h 51"/>
                <a:gd name="T26" fmla="*/ 31 w 51"/>
                <a:gd name="T27" fmla="*/ 50 h 51"/>
                <a:gd name="T28" fmla="*/ 35 w 51"/>
                <a:gd name="T29" fmla="*/ 49 h 51"/>
                <a:gd name="T30" fmla="*/ 51 w 51"/>
                <a:gd name="T31" fmla="*/ 26 h 51"/>
                <a:gd name="T32" fmla="*/ 26 w 51"/>
                <a:gd name="T3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1" y="24"/>
                  </a:moveTo>
                  <a:cubicBezTo>
                    <a:pt x="0" y="24"/>
                    <a:pt x="0" y="25"/>
                    <a:pt x="0" y="26"/>
                  </a:cubicBezTo>
                  <a:cubicBezTo>
                    <a:pt x="0" y="36"/>
                    <a:pt x="7" y="45"/>
                    <a:pt x="16" y="49"/>
                  </a:cubicBezTo>
                  <a:cubicBezTo>
                    <a:pt x="1" y="24"/>
                    <a:pt x="1" y="24"/>
                    <a:pt x="1" y="24"/>
                  </a:cubicBezTo>
                  <a:moveTo>
                    <a:pt x="26" y="0"/>
                  </a:moveTo>
                  <a:cubicBezTo>
                    <a:pt x="26" y="0"/>
                    <a:pt x="25" y="0"/>
                    <a:pt x="25" y="0"/>
                  </a:cubicBezTo>
                  <a:cubicBezTo>
                    <a:pt x="24" y="0"/>
                    <a:pt x="22" y="1"/>
                    <a:pt x="21" y="1"/>
                  </a:cubicBezTo>
                  <a:cubicBezTo>
                    <a:pt x="17" y="2"/>
                    <a:pt x="13" y="4"/>
                    <a:pt x="9" y="6"/>
                  </a:cubicBezTo>
                  <a:cubicBezTo>
                    <a:pt x="8" y="7"/>
                    <a:pt x="7" y="8"/>
                    <a:pt x="6" y="10"/>
                  </a:cubicBezTo>
                  <a:cubicBezTo>
                    <a:pt x="4" y="12"/>
                    <a:pt x="3" y="15"/>
                    <a:pt x="2" y="1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1"/>
                    <a:pt x="25" y="51"/>
                    <a:pt x="26" y="51"/>
                  </a:cubicBezTo>
                  <a:cubicBezTo>
                    <a:pt x="27" y="51"/>
                    <a:pt x="29" y="51"/>
                    <a:pt x="31" y="50"/>
                  </a:cubicBezTo>
                  <a:cubicBezTo>
                    <a:pt x="32" y="50"/>
                    <a:pt x="34" y="49"/>
                    <a:pt x="35" y="49"/>
                  </a:cubicBezTo>
                  <a:cubicBezTo>
                    <a:pt x="44" y="45"/>
                    <a:pt x="51" y="36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Freeform 590"/>
            <p:cNvSpPr>
              <a:spLocks/>
            </p:cNvSpPr>
            <p:nvPr/>
          </p:nvSpPr>
          <p:spPr bwMode="auto">
            <a:xfrm>
              <a:off x="2177796" y="2770886"/>
              <a:ext cx="34925" cy="36513"/>
            </a:xfrm>
            <a:custGeom>
              <a:avLst/>
              <a:gdLst>
                <a:gd name="T0" fmla="*/ 17 w 35"/>
                <a:gd name="T1" fmla="*/ 0 h 35"/>
                <a:gd name="T2" fmla="*/ 15 w 35"/>
                <a:gd name="T3" fmla="*/ 0 h 35"/>
                <a:gd name="T4" fmla="*/ 5 w 35"/>
                <a:gd name="T5" fmla="*/ 4 h 35"/>
                <a:gd name="T6" fmla="*/ 2 w 35"/>
                <a:gd name="T7" fmla="*/ 8 h 35"/>
                <a:gd name="T8" fmla="*/ 0 w 35"/>
                <a:gd name="T9" fmla="*/ 17 h 35"/>
                <a:gd name="T10" fmla="*/ 13 w 35"/>
                <a:gd name="T11" fmla="*/ 34 h 35"/>
                <a:gd name="T12" fmla="*/ 17 w 35"/>
                <a:gd name="T13" fmla="*/ 35 h 35"/>
                <a:gd name="T14" fmla="*/ 17 w 35"/>
                <a:gd name="T15" fmla="*/ 35 h 35"/>
                <a:gd name="T16" fmla="*/ 21 w 35"/>
                <a:gd name="T17" fmla="*/ 34 h 35"/>
                <a:gd name="T18" fmla="*/ 25 w 35"/>
                <a:gd name="T19" fmla="*/ 33 h 35"/>
                <a:gd name="T20" fmla="*/ 35 w 35"/>
                <a:gd name="T21" fmla="*/ 17 h 35"/>
                <a:gd name="T22" fmla="*/ 19 w 35"/>
                <a:gd name="T23" fmla="*/ 0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1" y="0"/>
                    <a:pt x="8" y="2"/>
                    <a:pt x="5" y="4"/>
                  </a:cubicBezTo>
                  <a:cubicBezTo>
                    <a:pt x="4" y="5"/>
                    <a:pt x="3" y="6"/>
                    <a:pt x="2" y="8"/>
                  </a:cubicBezTo>
                  <a:cubicBezTo>
                    <a:pt x="1" y="10"/>
                    <a:pt x="0" y="14"/>
                    <a:pt x="0" y="17"/>
                  </a:cubicBezTo>
                  <a:cubicBezTo>
                    <a:pt x="0" y="25"/>
                    <a:pt x="5" y="32"/>
                    <a:pt x="13" y="34"/>
                  </a:cubicBezTo>
                  <a:cubicBezTo>
                    <a:pt x="14" y="34"/>
                    <a:pt x="16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9" y="34"/>
                    <a:pt x="21" y="34"/>
                  </a:cubicBezTo>
                  <a:cubicBezTo>
                    <a:pt x="22" y="34"/>
                    <a:pt x="23" y="33"/>
                    <a:pt x="25" y="33"/>
                  </a:cubicBezTo>
                  <a:cubicBezTo>
                    <a:pt x="31" y="30"/>
                    <a:pt x="35" y="24"/>
                    <a:pt x="35" y="17"/>
                  </a:cubicBezTo>
                  <a:cubicBezTo>
                    <a:pt x="35" y="8"/>
                    <a:pt x="28" y="1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Freeform 591"/>
            <p:cNvSpPr>
              <a:spLocks noEditPoints="1"/>
            </p:cNvSpPr>
            <p:nvPr/>
          </p:nvSpPr>
          <p:spPr bwMode="auto">
            <a:xfrm>
              <a:off x="2109533" y="2850261"/>
              <a:ext cx="36513" cy="36513"/>
            </a:xfrm>
            <a:custGeom>
              <a:avLst/>
              <a:gdLst>
                <a:gd name="T0" fmla="*/ 2 w 35"/>
                <a:gd name="T1" fmla="*/ 11 h 35"/>
                <a:gd name="T2" fmla="*/ 0 w 35"/>
                <a:gd name="T3" fmla="*/ 18 h 35"/>
                <a:gd name="T4" fmla="*/ 1 w 35"/>
                <a:gd name="T5" fmla="*/ 22 h 35"/>
                <a:gd name="T6" fmla="*/ 3 w 35"/>
                <a:gd name="T7" fmla="*/ 27 h 35"/>
                <a:gd name="T8" fmla="*/ 14 w 35"/>
                <a:gd name="T9" fmla="*/ 35 h 35"/>
                <a:gd name="T10" fmla="*/ 18 w 35"/>
                <a:gd name="T11" fmla="*/ 35 h 35"/>
                <a:gd name="T12" fmla="*/ 18 w 35"/>
                <a:gd name="T13" fmla="*/ 35 h 35"/>
                <a:gd name="T14" fmla="*/ 32 w 35"/>
                <a:gd name="T15" fmla="*/ 27 h 35"/>
                <a:gd name="T16" fmla="*/ 34 w 35"/>
                <a:gd name="T17" fmla="*/ 23 h 35"/>
                <a:gd name="T18" fmla="*/ 35 w 35"/>
                <a:gd name="T19" fmla="*/ 18 h 35"/>
                <a:gd name="T20" fmla="*/ 34 w 35"/>
                <a:gd name="T21" fmla="*/ 11 h 35"/>
                <a:gd name="T22" fmla="*/ 2 w 35"/>
                <a:gd name="T23" fmla="*/ 11 h 35"/>
                <a:gd name="T24" fmla="*/ 18 w 35"/>
                <a:gd name="T25" fmla="*/ 0 h 35"/>
                <a:gd name="T26" fmla="*/ 13 w 35"/>
                <a:gd name="T27" fmla="*/ 1 h 35"/>
                <a:gd name="T28" fmla="*/ 9 w 35"/>
                <a:gd name="T29" fmla="*/ 3 h 35"/>
                <a:gd name="T30" fmla="*/ 4 w 35"/>
                <a:gd name="T31" fmla="*/ 7 h 35"/>
                <a:gd name="T32" fmla="*/ 31 w 35"/>
                <a:gd name="T33" fmla="*/ 7 h 35"/>
                <a:gd name="T34" fmla="*/ 18 w 35"/>
                <a:gd name="T3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5">
                  <a:moveTo>
                    <a:pt x="2" y="11"/>
                  </a:moveTo>
                  <a:cubicBezTo>
                    <a:pt x="1" y="13"/>
                    <a:pt x="0" y="15"/>
                    <a:pt x="0" y="18"/>
                  </a:cubicBezTo>
                  <a:cubicBezTo>
                    <a:pt x="0" y="19"/>
                    <a:pt x="0" y="21"/>
                    <a:pt x="1" y="22"/>
                  </a:cubicBezTo>
                  <a:cubicBezTo>
                    <a:pt x="1" y="24"/>
                    <a:pt x="2" y="25"/>
                    <a:pt x="3" y="27"/>
                  </a:cubicBezTo>
                  <a:cubicBezTo>
                    <a:pt x="5" y="31"/>
                    <a:pt x="9" y="34"/>
                    <a:pt x="14" y="35"/>
                  </a:cubicBezTo>
                  <a:cubicBezTo>
                    <a:pt x="15" y="35"/>
                    <a:pt x="16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4" y="35"/>
                    <a:pt x="29" y="32"/>
                    <a:pt x="32" y="27"/>
                  </a:cubicBezTo>
                  <a:cubicBezTo>
                    <a:pt x="33" y="26"/>
                    <a:pt x="34" y="24"/>
                    <a:pt x="34" y="23"/>
                  </a:cubicBezTo>
                  <a:cubicBezTo>
                    <a:pt x="35" y="21"/>
                    <a:pt x="35" y="20"/>
                    <a:pt x="35" y="18"/>
                  </a:cubicBezTo>
                  <a:cubicBezTo>
                    <a:pt x="35" y="15"/>
                    <a:pt x="34" y="13"/>
                    <a:pt x="34" y="11"/>
                  </a:cubicBezTo>
                  <a:cubicBezTo>
                    <a:pt x="2" y="11"/>
                    <a:pt x="2" y="11"/>
                    <a:pt x="2" y="11"/>
                  </a:cubicBezTo>
                  <a:moveTo>
                    <a:pt x="18" y="0"/>
                  </a:moveTo>
                  <a:cubicBezTo>
                    <a:pt x="16" y="0"/>
                    <a:pt x="15" y="1"/>
                    <a:pt x="13" y="1"/>
                  </a:cubicBezTo>
                  <a:cubicBezTo>
                    <a:pt x="12" y="1"/>
                    <a:pt x="10" y="2"/>
                    <a:pt x="9" y="3"/>
                  </a:cubicBezTo>
                  <a:cubicBezTo>
                    <a:pt x="7" y="4"/>
                    <a:pt x="6" y="5"/>
                    <a:pt x="4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8" y="3"/>
                    <a:pt x="23" y="0"/>
                    <a:pt x="1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Freeform 592"/>
            <p:cNvSpPr>
              <a:spLocks/>
            </p:cNvSpPr>
            <p:nvPr/>
          </p:nvSpPr>
          <p:spPr bwMode="auto">
            <a:xfrm>
              <a:off x="2069846" y="2629599"/>
              <a:ext cx="36513" cy="34925"/>
            </a:xfrm>
            <a:custGeom>
              <a:avLst/>
              <a:gdLst>
                <a:gd name="T0" fmla="*/ 17 w 35"/>
                <a:gd name="T1" fmla="*/ 0 h 34"/>
                <a:gd name="T2" fmla="*/ 15 w 35"/>
                <a:gd name="T3" fmla="*/ 0 h 34"/>
                <a:gd name="T4" fmla="*/ 13 w 35"/>
                <a:gd name="T5" fmla="*/ 0 h 34"/>
                <a:gd name="T6" fmla="*/ 8 w 35"/>
                <a:gd name="T7" fmla="*/ 2 h 34"/>
                <a:gd name="T8" fmla="*/ 0 w 35"/>
                <a:gd name="T9" fmla="*/ 14 h 34"/>
                <a:gd name="T10" fmla="*/ 2 w 35"/>
                <a:gd name="T11" fmla="*/ 25 h 34"/>
                <a:gd name="T12" fmla="*/ 17 w 35"/>
                <a:gd name="T13" fmla="*/ 34 h 34"/>
                <a:gd name="T14" fmla="*/ 20 w 35"/>
                <a:gd name="T15" fmla="*/ 34 h 34"/>
                <a:gd name="T16" fmla="*/ 24 w 35"/>
                <a:gd name="T17" fmla="*/ 33 h 34"/>
                <a:gd name="T18" fmla="*/ 28 w 35"/>
                <a:gd name="T19" fmla="*/ 31 h 34"/>
                <a:gd name="T20" fmla="*/ 31 w 35"/>
                <a:gd name="T21" fmla="*/ 27 h 34"/>
                <a:gd name="T22" fmla="*/ 35 w 35"/>
                <a:gd name="T23" fmla="*/ 17 h 34"/>
                <a:gd name="T24" fmla="*/ 19 w 35"/>
                <a:gd name="T25" fmla="*/ 0 h 34"/>
                <a:gd name="T26" fmla="*/ 17 w 35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4"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1" y="1"/>
                    <a:pt x="10" y="1"/>
                    <a:pt x="8" y="2"/>
                  </a:cubicBezTo>
                  <a:cubicBezTo>
                    <a:pt x="4" y="4"/>
                    <a:pt x="1" y="9"/>
                    <a:pt x="0" y="14"/>
                  </a:cubicBezTo>
                  <a:cubicBezTo>
                    <a:pt x="1" y="18"/>
                    <a:pt x="1" y="21"/>
                    <a:pt x="2" y="25"/>
                  </a:cubicBezTo>
                  <a:cubicBezTo>
                    <a:pt x="5" y="31"/>
                    <a:pt x="10" y="34"/>
                    <a:pt x="17" y="34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22" y="34"/>
                    <a:pt x="23" y="34"/>
                    <a:pt x="24" y="33"/>
                  </a:cubicBezTo>
                  <a:cubicBezTo>
                    <a:pt x="26" y="32"/>
                    <a:pt x="27" y="32"/>
                    <a:pt x="28" y="31"/>
                  </a:cubicBezTo>
                  <a:cubicBezTo>
                    <a:pt x="29" y="30"/>
                    <a:pt x="30" y="29"/>
                    <a:pt x="31" y="27"/>
                  </a:cubicBezTo>
                  <a:cubicBezTo>
                    <a:pt x="33" y="25"/>
                    <a:pt x="35" y="21"/>
                    <a:pt x="35" y="17"/>
                  </a:cubicBezTo>
                  <a:cubicBezTo>
                    <a:pt x="35" y="8"/>
                    <a:pt x="28" y="1"/>
                    <a:pt x="19" y="0"/>
                  </a:cubicBezTo>
                  <a:cubicBezTo>
                    <a:pt x="19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Freeform 593"/>
            <p:cNvSpPr>
              <a:spLocks noEditPoints="1"/>
            </p:cNvSpPr>
            <p:nvPr/>
          </p:nvSpPr>
          <p:spPr bwMode="auto">
            <a:xfrm>
              <a:off x="1704721" y="1837436"/>
              <a:ext cx="50800" cy="50800"/>
            </a:xfrm>
            <a:custGeom>
              <a:avLst/>
              <a:gdLst>
                <a:gd name="T0" fmla="*/ 8 w 50"/>
                <a:gd name="T1" fmla="*/ 6 h 50"/>
                <a:gd name="T2" fmla="*/ 0 w 50"/>
                <a:gd name="T3" fmla="*/ 22 h 50"/>
                <a:gd name="T4" fmla="*/ 0 w 50"/>
                <a:gd name="T5" fmla="*/ 25 h 50"/>
                <a:gd name="T6" fmla="*/ 0 w 50"/>
                <a:gd name="T7" fmla="*/ 26 h 50"/>
                <a:gd name="T8" fmla="*/ 5 w 50"/>
                <a:gd name="T9" fmla="*/ 41 h 50"/>
                <a:gd name="T10" fmla="*/ 5 w 50"/>
                <a:gd name="T11" fmla="*/ 41 h 50"/>
                <a:gd name="T12" fmla="*/ 8 w 50"/>
                <a:gd name="T13" fmla="*/ 44 h 50"/>
                <a:gd name="T14" fmla="*/ 24 w 50"/>
                <a:gd name="T15" fmla="*/ 50 h 50"/>
                <a:gd name="T16" fmla="*/ 8 w 50"/>
                <a:gd name="T17" fmla="*/ 6 h 50"/>
                <a:gd name="T18" fmla="*/ 25 w 50"/>
                <a:gd name="T19" fmla="*/ 0 h 50"/>
                <a:gd name="T20" fmla="*/ 12 w 50"/>
                <a:gd name="T21" fmla="*/ 3 h 50"/>
                <a:gd name="T22" fmla="*/ 29 w 50"/>
                <a:gd name="T23" fmla="*/ 50 h 50"/>
                <a:gd name="T24" fmla="*/ 40 w 50"/>
                <a:gd name="T25" fmla="*/ 45 h 50"/>
                <a:gd name="T26" fmla="*/ 44 w 50"/>
                <a:gd name="T27" fmla="*/ 42 h 50"/>
                <a:gd name="T28" fmla="*/ 50 w 50"/>
                <a:gd name="T29" fmla="*/ 25 h 50"/>
                <a:gd name="T30" fmla="*/ 48 w 50"/>
                <a:gd name="T31" fmla="*/ 14 h 50"/>
                <a:gd name="T32" fmla="*/ 45 w 50"/>
                <a:gd name="T33" fmla="*/ 10 h 50"/>
                <a:gd name="T34" fmla="*/ 43 w 50"/>
                <a:gd name="T35" fmla="*/ 8 h 50"/>
                <a:gd name="T36" fmla="*/ 40 w 50"/>
                <a:gd name="T37" fmla="*/ 5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8" y="6"/>
                  </a:moveTo>
                  <a:cubicBezTo>
                    <a:pt x="4" y="10"/>
                    <a:pt x="1" y="15"/>
                    <a:pt x="0" y="22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32"/>
                    <a:pt x="2" y="37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42"/>
                    <a:pt x="7" y="43"/>
                    <a:pt x="8" y="44"/>
                  </a:cubicBezTo>
                  <a:cubicBezTo>
                    <a:pt x="12" y="48"/>
                    <a:pt x="18" y="50"/>
                    <a:pt x="24" y="50"/>
                  </a:cubicBezTo>
                  <a:cubicBezTo>
                    <a:pt x="8" y="6"/>
                    <a:pt x="8" y="6"/>
                    <a:pt x="8" y="6"/>
                  </a:cubicBezTo>
                  <a:moveTo>
                    <a:pt x="25" y="0"/>
                  </a:moveTo>
                  <a:cubicBezTo>
                    <a:pt x="20" y="0"/>
                    <a:pt x="16" y="1"/>
                    <a:pt x="12" y="3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3" y="49"/>
                    <a:pt x="37" y="48"/>
                    <a:pt x="40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8" y="37"/>
                    <a:pt x="50" y="31"/>
                    <a:pt x="50" y="25"/>
                  </a:cubicBezTo>
                  <a:cubicBezTo>
                    <a:pt x="50" y="21"/>
                    <a:pt x="49" y="17"/>
                    <a:pt x="48" y="14"/>
                  </a:cubicBezTo>
                  <a:cubicBezTo>
                    <a:pt x="47" y="13"/>
                    <a:pt x="46" y="11"/>
                    <a:pt x="45" y="10"/>
                  </a:cubicBezTo>
                  <a:cubicBezTo>
                    <a:pt x="45" y="9"/>
                    <a:pt x="44" y="9"/>
                    <a:pt x="43" y="8"/>
                  </a:cubicBezTo>
                  <a:cubicBezTo>
                    <a:pt x="42" y="7"/>
                    <a:pt x="41" y="6"/>
                    <a:pt x="40" y="5"/>
                  </a:cubicBezTo>
                  <a:cubicBezTo>
                    <a:pt x="36" y="2"/>
                    <a:pt x="31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Freeform 594"/>
            <p:cNvSpPr>
              <a:spLocks noEditPoints="1"/>
            </p:cNvSpPr>
            <p:nvPr/>
          </p:nvSpPr>
          <p:spPr bwMode="auto">
            <a:xfrm>
              <a:off x="2233358" y="1694561"/>
              <a:ext cx="50800" cy="50800"/>
            </a:xfrm>
            <a:custGeom>
              <a:avLst/>
              <a:gdLst>
                <a:gd name="T0" fmla="*/ 2 w 50"/>
                <a:gd name="T1" fmla="*/ 15 h 50"/>
                <a:gd name="T2" fmla="*/ 0 w 50"/>
                <a:gd name="T3" fmla="*/ 20 h 50"/>
                <a:gd name="T4" fmla="*/ 0 w 50"/>
                <a:gd name="T5" fmla="*/ 24 h 50"/>
                <a:gd name="T6" fmla="*/ 0 w 50"/>
                <a:gd name="T7" fmla="*/ 25 h 50"/>
                <a:gd name="T8" fmla="*/ 0 w 50"/>
                <a:gd name="T9" fmla="*/ 31 h 50"/>
                <a:gd name="T10" fmla="*/ 2 w 50"/>
                <a:gd name="T11" fmla="*/ 36 h 50"/>
                <a:gd name="T12" fmla="*/ 19 w 50"/>
                <a:gd name="T13" fmla="*/ 50 h 50"/>
                <a:gd name="T14" fmla="*/ 25 w 50"/>
                <a:gd name="T15" fmla="*/ 50 h 50"/>
                <a:gd name="T16" fmla="*/ 28 w 50"/>
                <a:gd name="T17" fmla="*/ 50 h 50"/>
                <a:gd name="T18" fmla="*/ 47 w 50"/>
                <a:gd name="T19" fmla="*/ 36 h 50"/>
                <a:gd name="T20" fmla="*/ 49 w 50"/>
                <a:gd name="T21" fmla="*/ 32 h 50"/>
                <a:gd name="T22" fmla="*/ 50 w 50"/>
                <a:gd name="T23" fmla="*/ 27 h 50"/>
                <a:gd name="T24" fmla="*/ 2 w 50"/>
                <a:gd name="T25" fmla="*/ 15 h 50"/>
                <a:gd name="T26" fmla="*/ 39 w 50"/>
                <a:gd name="T27" fmla="*/ 4 h 50"/>
                <a:gd name="T28" fmla="*/ 9 w 50"/>
                <a:gd name="T29" fmla="*/ 12 h 50"/>
                <a:gd name="T30" fmla="*/ 50 w 50"/>
                <a:gd name="T31" fmla="*/ 22 h 50"/>
                <a:gd name="T32" fmla="*/ 49 w 50"/>
                <a:gd name="T33" fmla="*/ 19 h 50"/>
                <a:gd name="T34" fmla="*/ 39 w 50"/>
                <a:gd name="T35" fmla="*/ 4 h 50"/>
                <a:gd name="T36" fmla="*/ 25 w 50"/>
                <a:gd name="T37" fmla="*/ 0 h 50"/>
                <a:gd name="T38" fmla="*/ 6 w 50"/>
                <a:gd name="T39" fmla="*/ 8 h 50"/>
                <a:gd name="T40" fmla="*/ 33 w 50"/>
                <a:gd name="T41" fmla="*/ 1 h 50"/>
                <a:gd name="T42" fmla="*/ 25 w 50"/>
                <a:gd name="T4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50">
                  <a:moveTo>
                    <a:pt x="2" y="15"/>
                  </a:moveTo>
                  <a:cubicBezTo>
                    <a:pt x="1" y="16"/>
                    <a:pt x="1" y="18"/>
                    <a:pt x="0" y="20"/>
                  </a:cubicBezTo>
                  <a:cubicBezTo>
                    <a:pt x="0" y="21"/>
                    <a:pt x="0" y="23"/>
                    <a:pt x="0" y="24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7"/>
                    <a:pt x="0" y="29"/>
                    <a:pt x="0" y="31"/>
                  </a:cubicBezTo>
                  <a:cubicBezTo>
                    <a:pt x="1" y="33"/>
                    <a:pt x="1" y="34"/>
                    <a:pt x="2" y="36"/>
                  </a:cubicBezTo>
                  <a:cubicBezTo>
                    <a:pt x="5" y="43"/>
                    <a:pt x="11" y="48"/>
                    <a:pt x="19" y="50"/>
                  </a:cubicBezTo>
                  <a:cubicBezTo>
                    <a:pt x="21" y="50"/>
                    <a:pt x="23" y="50"/>
                    <a:pt x="25" y="50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36" y="49"/>
                    <a:pt x="44" y="44"/>
                    <a:pt x="47" y="36"/>
                  </a:cubicBezTo>
                  <a:cubicBezTo>
                    <a:pt x="48" y="35"/>
                    <a:pt x="49" y="33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2" y="15"/>
                    <a:pt x="2" y="15"/>
                    <a:pt x="2" y="15"/>
                  </a:cubicBezTo>
                  <a:moveTo>
                    <a:pt x="39" y="4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1"/>
                    <a:pt x="49" y="20"/>
                    <a:pt x="49" y="19"/>
                  </a:cubicBezTo>
                  <a:cubicBezTo>
                    <a:pt x="48" y="13"/>
                    <a:pt x="44" y="8"/>
                    <a:pt x="39" y="4"/>
                  </a:cubicBezTo>
                  <a:moveTo>
                    <a:pt x="25" y="0"/>
                  </a:moveTo>
                  <a:cubicBezTo>
                    <a:pt x="17" y="0"/>
                    <a:pt x="11" y="3"/>
                    <a:pt x="6" y="8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0" y="0"/>
                    <a:pt x="28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Freeform 595"/>
            <p:cNvSpPr>
              <a:spLocks noEditPoints="1"/>
            </p:cNvSpPr>
            <p:nvPr/>
          </p:nvSpPr>
          <p:spPr bwMode="auto">
            <a:xfrm>
              <a:off x="2019046" y="2280349"/>
              <a:ext cx="49213" cy="50800"/>
            </a:xfrm>
            <a:custGeom>
              <a:avLst/>
              <a:gdLst>
                <a:gd name="T0" fmla="*/ 0 w 48"/>
                <a:gd name="T1" fmla="*/ 19 h 50"/>
                <a:gd name="T2" fmla="*/ 4 w 48"/>
                <a:gd name="T3" fmla="*/ 42 h 50"/>
                <a:gd name="T4" fmla="*/ 7 w 48"/>
                <a:gd name="T5" fmla="*/ 45 h 50"/>
                <a:gd name="T6" fmla="*/ 19 w 48"/>
                <a:gd name="T7" fmla="*/ 50 h 50"/>
                <a:gd name="T8" fmla="*/ 0 w 48"/>
                <a:gd name="T9" fmla="*/ 19 h 50"/>
                <a:gd name="T10" fmla="*/ 22 w 48"/>
                <a:gd name="T11" fmla="*/ 0 h 50"/>
                <a:gd name="T12" fmla="*/ 19 w 48"/>
                <a:gd name="T13" fmla="*/ 0 h 50"/>
                <a:gd name="T14" fmla="*/ 15 w 48"/>
                <a:gd name="T15" fmla="*/ 1 h 50"/>
                <a:gd name="T16" fmla="*/ 2 w 48"/>
                <a:gd name="T17" fmla="*/ 10 h 50"/>
                <a:gd name="T18" fmla="*/ 1 w 48"/>
                <a:gd name="T19" fmla="*/ 12 h 50"/>
                <a:gd name="T20" fmla="*/ 25 w 48"/>
                <a:gd name="T21" fmla="*/ 50 h 50"/>
                <a:gd name="T22" fmla="*/ 27 w 48"/>
                <a:gd name="T23" fmla="*/ 50 h 50"/>
                <a:gd name="T24" fmla="*/ 32 w 48"/>
                <a:gd name="T25" fmla="*/ 48 h 50"/>
                <a:gd name="T26" fmla="*/ 36 w 48"/>
                <a:gd name="T27" fmla="*/ 46 h 50"/>
                <a:gd name="T28" fmla="*/ 48 w 48"/>
                <a:gd name="T29" fmla="*/ 25 h 50"/>
                <a:gd name="T30" fmla="*/ 39 w 48"/>
                <a:gd name="T31" fmla="*/ 6 h 50"/>
                <a:gd name="T32" fmla="*/ 35 w 48"/>
                <a:gd name="T33" fmla="*/ 3 h 50"/>
                <a:gd name="T34" fmla="*/ 22 w 48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" h="50">
                  <a:moveTo>
                    <a:pt x="0" y="19"/>
                  </a:moveTo>
                  <a:cubicBezTo>
                    <a:pt x="1" y="26"/>
                    <a:pt x="3" y="34"/>
                    <a:pt x="4" y="42"/>
                  </a:cubicBezTo>
                  <a:cubicBezTo>
                    <a:pt x="5" y="43"/>
                    <a:pt x="6" y="44"/>
                    <a:pt x="7" y="45"/>
                  </a:cubicBezTo>
                  <a:cubicBezTo>
                    <a:pt x="10" y="48"/>
                    <a:pt x="15" y="49"/>
                    <a:pt x="19" y="5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22" y="0"/>
                  </a:moveTo>
                  <a:cubicBezTo>
                    <a:pt x="21" y="0"/>
                    <a:pt x="20" y="0"/>
                    <a:pt x="19" y="0"/>
                  </a:cubicBezTo>
                  <a:cubicBezTo>
                    <a:pt x="18" y="0"/>
                    <a:pt x="16" y="0"/>
                    <a:pt x="15" y="1"/>
                  </a:cubicBezTo>
                  <a:cubicBezTo>
                    <a:pt x="10" y="2"/>
                    <a:pt x="5" y="6"/>
                    <a:pt x="2" y="10"/>
                  </a:cubicBezTo>
                  <a:cubicBezTo>
                    <a:pt x="2" y="10"/>
                    <a:pt x="1" y="11"/>
                    <a:pt x="1" y="12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6" y="50"/>
                    <a:pt x="27" y="50"/>
                  </a:cubicBezTo>
                  <a:cubicBezTo>
                    <a:pt x="29" y="49"/>
                    <a:pt x="31" y="49"/>
                    <a:pt x="32" y="48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43" y="41"/>
                    <a:pt x="48" y="34"/>
                    <a:pt x="48" y="25"/>
                  </a:cubicBezTo>
                  <a:cubicBezTo>
                    <a:pt x="48" y="17"/>
                    <a:pt x="44" y="10"/>
                    <a:pt x="39" y="6"/>
                  </a:cubicBezTo>
                  <a:cubicBezTo>
                    <a:pt x="37" y="5"/>
                    <a:pt x="36" y="4"/>
                    <a:pt x="35" y="3"/>
                  </a:cubicBezTo>
                  <a:cubicBezTo>
                    <a:pt x="31" y="1"/>
                    <a:pt x="27" y="0"/>
                    <a:pt x="2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Freeform 596"/>
            <p:cNvSpPr>
              <a:spLocks noEditPoints="1"/>
            </p:cNvSpPr>
            <p:nvPr/>
          </p:nvSpPr>
          <p:spPr bwMode="auto">
            <a:xfrm>
              <a:off x="2260346" y="1964436"/>
              <a:ext cx="50800" cy="50800"/>
            </a:xfrm>
            <a:custGeom>
              <a:avLst/>
              <a:gdLst>
                <a:gd name="T0" fmla="*/ 13 w 50"/>
                <a:gd name="T1" fmla="*/ 9 h 50"/>
                <a:gd name="T2" fmla="*/ 0 w 50"/>
                <a:gd name="T3" fmla="*/ 25 h 50"/>
                <a:gd name="T4" fmla="*/ 13 w 50"/>
                <a:gd name="T5" fmla="*/ 47 h 50"/>
                <a:gd name="T6" fmla="*/ 18 w 50"/>
                <a:gd name="T7" fmla="*/ 49 h 50"/>
                <a:gd name="T8" fmla="*/ 25 w 50"/>
                <a:gd name="T9" fmla="*/ 50 h 50"/>
                <a:gd name="T10" fmla="*/ 28 w 50"/>
                <a:gd name="T11" fmla="*/ 50 h 50"/>
                <a:gd name="T12" fmla="*/ 33 w 50"/>
                <a:gd name="T13" fmla="*/ 49 h 50"/>
                <a:gd name="T14" fmla="*/ 46 w 50"/>
                <a:gd name="T15" fmla="*/ 40 h 50"/>
                <a:gd name="T16" fmla="*/ 13 w 50"/>
                <a:gd name="T17" fmla="*/ 9 h 50"/>
                <a:gd name="T18" fmla="*/ 10 w 50"/>
                <a:gd name="T19" fmla="*/ 5 h 50"/>
                <a:gd name="T20" fmla="*/ 1 w 50"/>
                <a:gd name="T21" fmla="*/ 17 h 50"/>
                <a:gd name="T22" fmla="*/ 10 w 50"/>
                <a:gd name="T23" fmla="*/ 6 h 50"/>
                <a:gd name="T24" fmla="*/ 10 w 50"/>
                <a:gd name="T25" fmla="*/ 5 h 50"/>
                <a:gd name="T26" fmla="*/ 25 w 50"/>
                <a:gd name="T27" fmla="*/ 0 h 50"/>
                <a:gd name="T28" fmla="*/ 22 w 50"/>
                <a:gd name="T29" fmla="*/ 0 h 50"/>
                <a:gd name="T30" fmla="*/ 20 w 50"/>
                <a:gd name="T31" fmla="*/ 1 h 50"/>
                <a:gd name="T32" fmla="*/ 16 w 50"/>
                <a:gd name="T33" fmla="*/ 5 h 50"/>
                <a:gd name="T34" fmla="*/ 48 w 50"/>
                <a:gd name="T35" fmla="*/ 36 h 50"/>
                <a:gd name="T36" fmla="*/ 48 w 50"/>
                <a:gd name="T37" fmla="*/ 35 h 50"/>
                <a:gd name="T38" fmla="*/ 50 w 50"/>
                <a:gd name="T39" fmla="*/ 30 h 50"/>
                <a:gd name="T40" fmla="*/ 50 w 50"/>
                <a:gd name="T41" fmla="*/ 25 h 50"/>
                <a:gd name="T42" fmla="*/ 47 w 50"/>
                <a:gd name="T43" fmla="*/ 13 h 50"/>
                <a:gd name="T44" fmla="*/ 44 w 50"/>
                <a:gd name="T45" fmla="*/ 9 h 50"/>
                <a:gd name="T46" fmla="*/ 27 w 50"/>
                <a:gd name="T47" fmla="*/ 0 h 50"/>
                <a:gd name="T48" fmla="*/ 25 w 50"/>
                <a:gd name="T4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" h="50">
                  <a:moveTo>
                    <a:pt x="13" y="9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35"/>
                    <a:pt x="5" y="43"/>
                    <a:pt x="13" y="47"/>
                  </a:cubicBezTo>
                  <a:cubicBezTo>
                    <a:pt x="15" y="48"/>
                    <a:pt x="16" y="49"/>
                    <a:pt x="18" y="49"/>
                  </a:cubicBezTo>
                  <a:cubicBezTo>
                    <a:pt x="20" y="50"/>
                    <a:pt x="22" y="50"/>
                    <a:pt x="25" y="50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30" y="50"/>
                    <a:pt x="31" y="50"/>
                    <a:pt x="33" y="49"/>
                  </a:cubicBezTo>
                  <a:cubicBezTo>
                    <a:pt x="38" y="48"/>
                    <a:pt x="43" y="44"/>
                    <a:pt x="46" y="40"/>
                  </a:cubicBezTo>
                  <a:cubicBezTo>
                    <a:pt x="13" y="9"/>
                    <a:pt x="13" y="9"/>
                    <a:pt x="13" y="9"/>
                  </a:cubicBezTo>
                  <a:moveTo>
                    <a:pt x="10" y="5"/>
                  </a:moveTo>
                  <a:cubicBezTo>
                    <a:pt x="6" y="8"/>
                    <a:pt x="3" y="12"/>
                    <a:pt x="1" y="1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moveTo>
                    <a:pt x="25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22" y="0"/>
                    <a:pt x="21" y="0"/>
                    <a:pt x="20" y="1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5"/>
                    <a:pt x="48" y="35"/>
                  </a:cubicBezTo>
                  <a:cubicBezTo>
                    <a:pt x="49" y="34"/>
                    <a:pt x="49" y="32"/>
                    <a:pt x="50" y="30"/>
                  </a:cubicBezTo>
                  <a:cubicBezTo>
                    <a:pt x="50" y="29"/>
                    <a:pt x="50" y="27"/>
                    <a:pt x="50" y="25"/>
                  </a:cubicBezTo>
                  <a:cubicBezTo>
                    <a:pt x="50" y="21"/>
                    <a:pt x="49" y="17"/>
                    <a:pt x="47" y="13"/>
                  </a:cubicBezTo>
                  <a:cubicBezTo>
                    <a:pt x="46" y="12"/>
                    <a:pt x="45" y="10"/>
                    <a:pt x="44" y="9"/>
                  </a:cubicBezTo>
                  <a:cubicBezTo>
                    <a:pt x="40" y="4"/>
                    <a:pt x="34" y="1"/>
                    <a:pt x="27" y="0"/>
                  </a:cubicBezTo>
                  <a:cubicBezTo>
                    <a:pt x="26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Freeform 597"/>
            <p:cNvSpPr>
              <a:spLocks noEditPoints="1"/>
            </p:cNvSpPr>
            <p:nvPr/>
          </p:nvSpPr>
          <p:spPr bwMode="auto">
            <a:xfrm>
              <a:off x="1669796" y="2326386"/>
              <a:ext cx="36513" cy="34925"/>
            </a:xfrm>
            <a:custGeom>
              <a:avLst/>
              <a:gdLst>
                <a:gd name="T0" fmla="*/ 4 w 35"/>
                <a:gd name="T1" fmla="*/ 6 h 35"/>
                <a:gd name="T2" fmla="*/ 2 w 35"/>
                <a:gd name="T3" fmla="*/ 9 h 35"/>
                <a:gd name="T4" fmla="*/ 0 w 35"/>
                <a:gd name="T5" fmla="*/ 13 h 35"/>
                <a:gd name="T6" fmla="*/ 0 w 35"/>
                <a:gd name="T7" fmla="*/ 17 h 35"/>
                <a:gd name="T8" fmla="*/ 13 w 35"/>
                <a:gd name="T9" fmla="*/ 34 h 35"/>
                <a:gd name="T10" fmla="*/ 17 w 35"/>
                <a:gd name="T11" fmla="*/ 35 h 35"/>
                <a:gd name="T12" fmla="*/ 18 w 35"/>
                <a:gd name="T13" fmla="*/ 35 h 35"/>
                <a:gd name="T14" fmla="*/ 34 w 35"/>
                <a:gd name="T15" fmla="*/ 24 h 35"/>
                <a:gd name="T16" fmla="*/ 35 w 35"/>
                <a:gd name="T17" fmla="*/ 19 h 35"/>
                <a:gd name="T18" fmla="*/ 35 w 35"/>
                <a:gd name="T19" fmla="*/ 17 h 35"/>
                <a:gd name="T20" fmla="*/ 35 w 35"/>
                <a:gd name="T21" fmla="*/ 16 h 35"/>
                <a:gd name="T22" fmla="*/ 4 w 35"/>
                <a:gd name="T23" fmla="*/ 6 h 35"/>
                <a:gd name="T24" fmla="*/ 17 w 35"/>
                <a:gd name="T25" fmla="*/ 0 h 35"/>
                <a:gd name="T26" fmla="*/ 8 w 35"/>
                <a:gd name="T27" fmla="*/ 3 h 35"/>
                <a:gd name="T28" fmla="*/ 33 w 35"/>
                <a:gd name="T29" fmla="*/ 11 h 35"/>
                <a:gd name="T30" fmla="*/ 29 w 35"/>
                <a:gd name="T31" fmla="*/ 4 h 35"/>
                <a:gd name="T32" fmla="*/ 25 w 35"/>
                <a:gd name="T33" fmla="*/ 2 h 35"/>
                <a:gd name="T34" fmla="*/ 17 w 35"/>
                <a:gd name="T3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5">
                  <a:moveTo>
                    <a:pt x="4" y="6"/>
                  </a:moveTo>
                  <a:cubicBezTo>
                    <a:pt x="3" y="7"/>
                    <a:pt x="3" y="8"/>
                    <a:pt x="2" y="9"/>
                  </a:cubicBezTo>
                  <a:cubicBezTo>
                    <a:pt x="1" y="10"/>
                    <a:pt x="1" y="11"/>
                    <a:pt x="0" y="13"/>
                  </a:cubicBezTo>
                  <a:cubicBezTo>
                    <a:pt x="0" y="14"/>
                    <a:pt x="0" y="16"/>
                    <a:pt x="0" y="17"/>
                  </a:cubicBezTo>
                  <a:cubicBezTo>
                    <a:pt x="0" y="26"/>
                    <a:pt x="6" y="33"/>
                    <a:pt x="13" y="34"/>
                  </a:cubicBezTo>
                  <a:cubicBezTo>
                    <a:pt x="15" y="35"/>
                    <a:pt x="16" y="35"/>
                    <a:pt x="17" y="35"/>
                  </a:cubicBezTo>
                  <a:cubicBezTo>
                    <a:pt x="17" y="35"/>
                    <a:pt x="18" y="35"/>
                    <a:pt x="18" y="35"/>
                  </a:cubicBezTo>
                  <a:cubicBezTo>
                    <a:pt x="25" y="35"/>
                    <a:pt x="31" y="30"/>
                    <a:pt x="34" y="24"/>
                  </a:cubicBezTo>
                  <a:cubicBezTo>
                    <a:pt x="34" y="22"/>
                    <a:pt x="34" y="21"/>
                    <a:pt x="35" y="19"/>
                  </a:cubicBezTo>
                  <a:cubicBezTo>
                    <a:pt x="35" y="19"/>
                    <a:pt x="35" y="18"/>
                    <a:pt x="35" y="17"/>
                  </a:cubicBezTo>
                  <a:cubicBezTo>
                    <a:pt x="35" y="17"/>
                    <a:pt x="35" y="16"/>
                    <a:pt x="35" y="16"/>
                  </a:cubicBezTo>
                  <a:cubicBezTo>
                    <a:pt x="4" y="6"/>
                    <a:pt x="4" y="6"/>
                    <a:pt x="4" y="6"/>
                  </a:cubicBezTo>
                  <a:moveTo>
                    <a:pt x="17" y="0"/>
                  </a:moveTo>
                  <a:cubicBezTo>
                    <a:pt x="14" y="0"/>
                    <a:pt x="11" y="1"/>
                    <a:pt x="8" y="3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2" y="8"/>
                    <a:pt x="31" y="6"/>
                    <a:pt x="29" y="4"/>
                  </a:cubicBezTo>
                  <a:cubicBezTo>
                    <a:pt x="28" y="3"/>
                    <a:pt x="26" y="2"/>
                    <a:pt x="25" y="2"/>
                  </a:cubicBezTo>
                  <a:cubicBezTo>
                    <a:pt x="23" y="1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Freeform 598"/>
            <p:cNvSpPr>
              <a:spLocks noEditPoints="1"/>
            </p:cNvSpPr>
            <p:nvPr/>
          </p:nvSpPr>
          <p:spPr bwMode="auto">
            <a:xfrm>
              <a:off x="1753933" y="2113661"/>
              <a:ext cx="36513" cy="34925"/>
            </a:xfrm>
            <a:custGeom>
              <a:avLst/>
              <a:gdLst>
                <a:gd name="T0" fmla="*/ 2 w 35"/>
                <a:gd name="T1" fmla="*/ 9 h 35"/>
                <a:gd name="T2" fmla="*/ 2 w 35"/>
                <a:gd name="T3" fmla="*/ 9 h 35"/>
                <a:gd name="T4" fmla="*/ 0 w 35"/>
                <a:gd name="T5" fmla="*/ 17 h 35"/>
                <a:gd name="T6" fmla="*/ 6 w 35"/>
                <a:gd name="T7" fmla="*/ 31 h 35"/>
                <a:gd name="T8" fmla="*/ 10 w 35"/>
                <a:gd name="T9" fmla="*/ 33 h 35"/>
                <a:gd name="T10" fmla="*/ 17 w 35"/>
                <a:gd name="T11" fmla="*/ 35 h 35"/>
                <a:gd name="T12" fmla="*/ 31 w 35"/>
                <a:gd name="T13" fmla="*/ 28 h 35"/>
                <a:gd name="T14" fmla="*/ 31 w 35"/>
                <a:gd name="T15" fmla="*/ 28 h 35"/>
                <a:gd name="T16" fmla="*/ 2 w 35"/>
                <a:gd name="T17" fmla="*/ 9 h 35"/>
                <a:gd name="T18" fmla="*/ 17 w 35"/>
                <a:gd name="T19" fmla="*/ 0 h 35"/>
                <a:gd name="T20" fmla="*/ 17 w 35"/>
                <a:gd name="T21" fmla="*/ 0 h 35"/>
                <a:gd name="T22" fmla="*/ 5 w 35"/>
                <a:gd name="T23" fmla="*/ 6 h 35"/>
                <a:gd name="T24" fmla="*/ 33 w 35"/>
                <a:gd name="T25" fmla="*/ 24 h 35"/>
                <a:gd name="T26" fmla="*/ 35 w 35"/>
                <a:gd name="T27" fmla="*/ 17 h 35"/>
                <a:gd name="T28" fmla="*/ 21 w 35"/>
                <a:gd name="T29" fmla="*/ 0 h 35"/>
                <a:gd name="T30" fmla="*/ 17 w 35"/>
                <a:gd name="T3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5"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1" y="12"/>
                    <a:pt x="0" y="15"/>
                    <a:pt x="0" y="17"/>
                  </a:cubicBezTo>
                  <a:cubicBezTo>
                    <a:pt x="0" y="23"/>
                    <a:pt x="2" y="27"/>
                    <a:pt x="6" y="31"/>
                  </a:cubicBezTo>
                  <a:cubicBezTo>
                    <a:pt x="7" y="32"/>
                    <a:pt x="9" y="32"/>
                    <a:pt x="10" y="33"/>
                  </a:cubicBezTo>
                  <a:cubicBezTo>
                    <a:pt x="12" y="34"/>
                    <a:pt x="15" y="35"/>
                    <a:pt x="17" y="35"/>
                  </a:cubicBezTo>
                  <a:cubicBezTo>
                    <a:pt x="23" y="35"/>
                    <a:pt x="28" y="32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2" y="0"/>
                    <a:pt x="8" y="2"/>
                    <a:pt x="5" y="6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4" y="22"/>
                    <a:pt x="35" y="20"/>
                    <a:pt x="35" y="17"/>
                  </a:cubicBezTo>
                  <a:cubicBezTo>
                    <a:pt x="35" y="9"/>
                    <a:pt x="29" y="2"/>
                    <a:pt x="21" y="0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599"/>
            <p:cNvSpPr>
              <a:spLocks noEditPoints="1"/>
            </p:cNvSpPr>
            <p:nvPr/>
          </p:nvSpPr>
          <p:spPr bwMode="auto">
            <a:xfrm>
              <a:off x="2550858" y="1615186"/>
              <a:ext cx="50800" cy="52388"/>
            </a:xfrm>
            <a:custGeom>
              <a:avLst/>
              <a:gdLst>
                <a:gd name="T0" fmla="*/ 2 w 50"/>
                <a:gd name="T1" fmla="*/ 16 h 51"/>
                <a:gd name="T2" fmla="*/ 0 w 50"/>
                <a:gd name="T3" fmla="*/ 30 h 51"/>
                <a:gd name="T4" fmla="*/ 0 w 50"/>
                <a:gd name="T5" fmla="*/ 31 h 51"/>
                <a:gd name="T6" fmla="*/ 2 w 50"/>
                <a:gd name="T7" fmla="*/ 36 h 51"/>
                <a:gd name="T8" fmla="*/ 8 w 50"/>
                <a:gd name="T9" fmla="*/ 44 h 51"/>
                <a:gd name="T10" fmla="*/ 12 w 50"/>
                <a:gd name="T11" fmla="*/ 47 h 51"/>
                <a:gd name="T12" fmla="*/ 19 w 50"/>
                <a:gd name="T13" fmla="*/ 50 h 51"/>
                <a:gd name="T14" fmla="*/ 23 w 50"/>
                <a:gd name="T15" fmla="*/ 51 h 51"/>
                <a:gd name="T16" fmla="*/ 25 w 50"/>
                <a:gd name="T17" fmla="*/ 51 h 51"/>
                <a:gd name="T18" fmla="*/ 34 w 50"/>
                <a:gd name="T19" fmla="*/ 49 h 51"/>
                <a:gd name="T20" fmla="*/ 2 w 50"/>
                <a:gd name="T21" fmla="*/ 16 h 51"/>
                <a:gd name="T22" fmla="*/ 25 w 50"/>
                <a:gd name="T23" fmla="*/ 0 h 51"/>
                <a:gd name="T24" fmla="*/ 4 w 50"/>
                <a:gd name="T25" fmla="*/ 12 h 51"/>
                <a:gd name="T26" fmla="*/ 38 w 50"/>
                <a:gd name="T27" fmla="*/ 47 h 51"/>
                <a:gd name="T28" fmla="*/ 39 w 50"/>
                <a:gd name="T29" fmla="*/ 46 h 51"/>
                <a:gd name="T30" fmla="*/ 43 w 50"/>
                <a:gd name="T31" fmla="*/ 43 h 51"/>
                <a:gd name="T32" fmla="*/ 44 w 50"/>
                <a:gd name="T33" fmla="*/ 42 h 51"/>
                <a:gd name="T34" fmla="*/ 47 w 50"/>
                <a:gd name="T35" fmla="*/ 38 h 51"/>
                <a:gd name="T36" fmla="*/ 50 w 50"/>
                <a:gd name="T37" fmla="*/ 26 h 51"/>
                <a:gd name="T38" fmla="*/ 25 w 50"/>
                <a:gd name="T3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1">
                  <a:moveTo>
                    <a:pt x="2" y="16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1"/>
                    <a:pt x="0" y="31"/>
                  </a:cubicBezTo>
                  <a:cubicBezTo>
                    <a:pt x="1" y="33"/>
                    <a:pt x="1" y="34"/>
                    <a:pt x="2" y="36"/>
                  </a:cubicBezTo>
                  <a:cubicBezTo>
                    <a:pt x="3" y="39"/>
                    <a:pt x="5" y="42"/>
                    <a:pt x="8" y="44"/>
                  </a:cubicBezTo>
                  <a:cubicBezTo>
                    <a:pt x="9" y="45"/>
                    <a:pt x="10" y="46"/>
                    <a:pt x="12" y="47"/>
                  </a:cubicBezTo>
                  <a:cubicBezTo>
                    <a:pt x="14" y="48"/>
                    <a:pt x="16" y="50"/>
                    <a:pt x="19" y="50"/>
                  </a:cubicBezTo>
                  <a:cubicBezTo>
                    <a:pt x="20" y="50"/>
                    <a:pt x="22" y="51"/>
                    <a:pt x="23" y="51"/>
                  </a:cubicBezTo>
                  <a:cubicBezTo>
                    <a:pt x="24" y="51"/>
                    <a:pt x="24" y="51"/>
                    <a:pt x="25" y="51"/>
                  </a:cubicBezTo>
                  <a:cubicBezTo>
                    <a:pt x="28" y="51"/>
                    <a:pt x="31" y="50"/>
                    <a:pt x="34" y="49"/>
                  </a:cubicBezTo>
                  <a:cubicBezTo>
                    <a:pt x="2" y="16"/>
                    <a:pt x="2" y="16"/>
                    <a:pt x="2" y="16"/>
                  </a:cubicBezTo>
                  <a:moveTo>
                    <a:pt x="25" y="0"/>
                  </a:moveTo>
                  <a:cubicBezTo>
                    <a:pt x="16" y="0"/>
                    <a:pt x="8" y="5"/>
                    <a:pt x="4" y="12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9" y="47"/>
                    <a:pt x="39" y="46"/>
                  </a:cubicBezTo>
                  <a:cubicBezTo>
                    <a:pt x="41" y="45"/>
                    <a:pt x="42" y="44"/>
                    <a:pt x="43" y="43"/>
                  </a:cubicBezTo>
                  <a:cubicBezTo>
                    <a:pt x="43" y="43"/>
                    <a:pt x="44" y="42"/>
                    <a:pt x="44" y="42"/>
                  </a:cubicBezTo>
                  <a:cubicBezTo>
                    <a:pt x="45" y="41"/>
                    <a:pt x="46" y="39"/>
                    <a:pt x="47" y="38"/>
                  </a:cubicBezTo>
                  <a:cubicBezTo>
                    <a:pt x="49" y="34"/>
                    <a:pt x="50" y="30"/>
                    <a:pt x="50" y="26"/>
                  </a:cubicBezTo>
                  <a:cubicBezTo>
                    <a:pt x="50" y="12"/>
                    <a:pt x="39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600"/>
            <p:cNvSpPr>
              <a:spLocks noEditPoints="1"/>
            </p:cNvSpPr>
            <p:nvPr/>
          </p:nvSpPr>
          <p:spPr bwMode="auto">
            <a:xfrm>
              <a:off x="1915858" y="1615186"/>
              <a:ext cx="50800" cy="52388"/>
            </a:xfrm>
            <a:custGeom>
              <a:avLst/>
              <a:gdLst>
                <a:gd name="T0" fmla="*/ 0 w 50"/>
                <a:gd name="T1" fmla="*/ 21 h 51"/>
                <a:gd name="T2" fmla="*/ 0 w 50"/>
                <a:gd name="T3" fmla="*/ 26 h 51"/>
                <a:gd name="T4" fmla="*/ 3 w 50"/>
                <a:gd name="T5" fmla="*/ 38 h 51"/>
                <a:gd name="T6" fmla="*/ 2 w 50"/>
                <a:gd name="T7" fmla="*/ 35 h 51"/>
                <a:gd name="T8" fmla="*/ 0 w 50"/>
                <a:gd name="T9" fmla="*/ 21 h 51"/>
                <a:gd name="T10" fmla="*/ 4 w 50"/>
                <a:gd name="T11" fmla="*/ 17 h 51"/>
                <a:gd name="T12" fmla="*/ 8 w 50"/>
                <a:gd name="T13" fmla="*/ 44 h 51"/>
                <a:gd name="T14" fmla="*/ 10 w 50"/>
                <a:gd name="T15" fmla="*/ 46 h 51"/>
                <a:gd name="T16" fmla="*/ 15 w 50"/>
                <a:gd name="T17" fmla="*/ 49 h 51"/>
                <a:gd name="T18" fmla="*/ 19 w 50"/>
                <a:gd name="T19" fmla="*/ 50 h 51"/>
                <a:gd name="T20" fmla="*/ 25 w 50"/>
                <a:gd name="T21" fmla="*/ 51 h 51"/>
                <a:gd name="T22" fmla="*/ 26 w 50"/>
                <a:gd name="T23" fmla="*/ 51 h 51"/>
                <a:gd name="T24" fmla="*/ 31 w 50"/>
                <a:gd name="T25" fmla="*/ 50 h 51"/>
                <a:gd name="T26" fmla="*/ 36 w 50"/>
                <a:gd name="T27" fmla="*/ 48 h 51"/>
                <a:gd name="T28" fmla="*/ 4 w 50"/>
                <a:gd name="T29" fmla="*/ 17 h 51"/>
                <a:gd name="T30" fmla="*/ 8 w 50"/>
                <a:gd name="T31" fmla="*/ 16 h 51"/>
                <a:gd name="T32" fmla="*/ 40 w 50"/>
                <a:gd name="T33" fmla="*/ 46 h 51"/>
                <a:gd name="T34" fmla="*/ 41 w 50"/>
                <a:gd name="T35" fmla="*/ 45 h 51"/>
                <a:gd name="T36" fmla="*/ 44 w 50"/>
                <a:gd name="T37" fmla="*/ 42 h 51"/>
                <a:gd name="T38" fmla="*/ 48 w 50"/>
                <a:gd name="T39" fmla="*/ 36 h 51"/>
                <a:gd name="T40" fmla="*/ 49 w 50"/>
                <a:gd name="T41" fmla="*/ 31 h 51"/>
                <a:gd name="T42" fmla="*/ 50 w 50"/>
                <a:gd name="T43" fmla="*/ 26 h 51"/>
                <a:gd name="T44" fmla="*/ 8 w 50"/>
                <a:gd name="T45" fmla="*/ 16 h 51"/>
                <a:gd name="T46" fmla="*/ 25 w 50"/>
                <a:gd name="T47" fmla="*/ 0 h 51"/>
                <a:gd name="T48" fmla="*/ 5 w 50"/>
                <a:gd name="T49" fmla="*/ 10 h 51"/>
                <a:gd name="T50" fmla="*/ 50 w 50"/>
                <a:gd name="T51" fmla="*/ 21 h 51"/>
                <a:gd name="T52" fmla="*/ 48 w 50"/>
                <a:gd name="T53" fmla="*/ 15 h 51"/>
                <a:gd name="T54" fmla="*/ 45 w 50"/>
                <a:gd name="T55" fmla="*/ 11 h 51"/>
                <a:gd name="T56" fmla="*/ 25 w 50"/>
                <a:gd name="T5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51">
                  <a:moveTo>
                    <a:pt x="0" y="21"/>
                  </a:moveTo>
                  <a:cubicBezTo>
                    <a:pt x="0" y="22"/>
                    <a:pt x="0" y="24"/>
                    <a:pt x="0" y="26"/>
                  </a:cubicBezTo>
                  <a:cubicBezTo>
                    <a:pt x="0" y="30"/>
                    <a:pt x="1" y="34"/>
                    <a:pt x="3" y="38"/>
                  </a:cubicBezTo>
                  <a:cubicBezTo>
                    <a:pt x="3" y="37"/>
                    <a:pt x="2" y="36"/>
                    <a:pt x="2" y="35"/>
                  </a:cubicBezTo>
                  <a:cubicBezTo>
                    <a:pt x="1" y="29"/>
                    <a:pt x="1" y="24"/>
                    <a:pt x="0" y="21"/>
                  </a:cubicBezTo>
                  <a:moveTo>
                    <a:pt x="4" y="17"/>
                  </a:moveTo>
                  <a:cubicBezTo>
                    <a:pt x="5" y="23"/>
                    <a:pt x="6" y="32"/>
                    <a:pt x="8" y="44"/>
                  </a:cubicBezTo>
                  <a:cubicBezTo>
                    <a:pt x="9" y="45"/>
                    <a:pt x="9" y="46"/>
                    <a:pt x="10" y="46"/>
                  </a:cubicBezTo>
                  <a:cubicBezTo>
                    <a:pt x="12" y="47"/>
                    <a:pt x="13" y="48"/>
                    <a:pt x="15" y="49"/>
                  </a:cubicBezTo>
                  <a:cubicBezTo>
                    <a:pt x="16" y="49"/>
                    <a:pt x="18" y="50"/>
                    <a:pt x="19" y="50"/>
                  </a:cubicBezTo>
                  <a:cubicBezTo>
                    <a:pt x="21" y="51"/>
                    <a:pt x="23" y="51"/>
                    <a:pt x="25" y="51"/>
                  </a:cubicBezTo>
                  <a:cubicBezTo>
                    <a:pt x="25" y="51"/>
                    <a:pt x="26" y="51"/>
                    <a:pt x="26" y="51"/>
                  </a:cubicBezTo>
                  <a:cubicBezTo>
                    <a:pt x="28" y="51"/>
                    <a:pt x="29" y="51"/>
                    <a:pt x="31" y="50"/>
                  </a:cubicBezTo>
                  <a:cubicBezTo>
                    <a:pt x="33" y="50"/>
                    <a:pt x="34" y="49"/>
                    <a:pt x="36" y="48"/>
                  </a:cubicBezTo>
                  <a:cubicBezTo>
                    <a:pt x="4" y="17"/>
                    <a:pt x="4" y="17"/>
                    <a:pt x="4" y="17"/>
                  </a:cubicBezTo>
                  <a:moveTo>
                    <a:pt x="8" y="1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1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6" y="40"/>
                    <a:pt x="47" y="38"/>
                    <a:pt x="48" y="36"/>
                  </a:cubicBezTo>
                  <a:cubicBezTo>
                    <a:pt x="49" y="34"/>
                    <a:pt x="49" y="33"/>
                    <a:pt x="49" y="31"/>
                  </a:cubicBezTo>
                  <a:cubicBezTo>
                    <a:pt x="50" y="30"/>
                    <a:pt x="50" y="28"/>
                    <a:pt x="50" y="26"/>
                  </a:cubicBezTo>
                  <a:cubicBezTo>
                    <a:pt x="8" y="16"/>
                    <a:pt x="8" y="16"/>
                    <a:pt x="8" y="16"/>
                  </a:cubicBezTo>
                  <a:moveTo>
                    <a:pt x="25" y="0"/>
                  </a:moveTo>
                  <a:cubicBezTo>
                    <a:pt x="17" y="0"/>
                    <a:pt x="10" y="4"/>
                    <a:pt x="5" y="1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49" y="19"/>
                    <a:pt x="49" y="17"/>
                    <a:pt x="48" y="15"/>
                  </a:cubicBezTo>
                  <a:cubicBezTo>
                    <a:pt x="47" y="13"/>
                    <a:pt x="46" y="12"/>
                    <a:pt x="45" y="11"/>
                  </a:cubicBezTo>
                  <a:cubicBezTo>
                    <a:pt x="40" y="4"/>
                    <a:pt x="33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601"/>
            <p:cNvSpPr>
              <a:spLocks noEditPoints="1"/>
            </p:cNvSpPr>
            <p:nvPr/>
          </p:nvSpPr>
          <p:spPr bwMode="auto">
            <a:xfrm>
              <a:off x="1433258" y="1896174"/>
              <a:ext cx="47625" cy="50800"/>
            </a:xfrm>
            <a:custGeom>
              <a:avLst/>
              <a:gdLst>
                <a:gd name="T0" fmla="*/ 0 w 48"/>
                <a:gd name="T1" fmla="*/ 15 h 51"/>
                <a:gd name="T2" fmla="*/ 2 w 48"/>
                <a:gd name="T3" fmla="*/ 39 h 51"/>
                <a:gd name="T4" fmla="*/ 9 w 48"/>
                <a:gd name="T5" fmla="*/ 46 h 51"/>
                <a:gd name="T6" fmla="*/ 12 w 48"/>
                <a:gd name="T7" fmla="*/ 48 h 51"/>
                <a:gd name="T8" fmla="*/ 13 w 48"/>
                <a:gd name="T9" fmla="*/ 49 h 51"/>
                <a:gd name="T10" fmla="*/ 18 w 48"/>
                <a:gd name="T11" fmla="*/ 50 h 51"/>
                <a:gd name="T12" fmla="*/ 21 w 48"/>
                <a:gd name="T13" fmla="*/ 50 h 51"/>
                <a:gd name="T14" fmla="*/ 23 w 48"/>
                <a:gd name="T15" fmla="*/ 51 h 51"/>
                <a:gd name="T16" fmla="*/ 25 w 48"/>
                <a:gd name="T17" fmla="*/ 50 h 51"/>
                <a:gd name="T18" fmla="*/ 41 w 48"/>
                <a:gd name="T19" fmla="*/ 43 h 51"/>
                <a:gd name="T20" fmla="*/ 42 w 48"/>
                <a:gd name="T21" fmla="*/ 42 h 51"/>
                <a:gd name="T22" fmla="*/ 0 w 48"/>
                <a:gd name="T23" fmla="*/ 15 h 51"/>
                <a:gd name="T24" fmla="*/ 36 w 48"/>
                <a:gd name="T25" fmla="*/ 4 h 51"/>
                <a:gd name="T26" fmla="*/ 3 w 48"/>
                <a:gd name="T27" fmla="*/ 12 h 51"/>
                <a:gd name="T28" fmla="*/ 44 w 48"/>
                <a:gd name="T29" fmla="*/ 39 h 51"/>
                <a:gd name="T30" fmla="*/ 48 w 48"/>
                <a:gd name="T31" fmla="*/ 25 h 51"/>
                <a:gd name="T32" fmla="*/ 48 w 48"/>
                <a:gd name="T33" fmla="*/ 23 h 51"/>
                <a:gd name="T34" fmla="*/ 47 w 48"/>
                <a:gd name="T35" fmla="*/ 19 h 51"/>
                <a:gd name="T36" fmla="*/ 46 w 48"/>
                <a:gd name="T37" fmla="*/ 16 h 51"/>
                <a:gd name="T38" fmla="*/ 44 w 48"/>
                <a:gd name="T39" fmla="*/ 12 h 51"/>
                <a:gd name="T40" fmla="*/ 36 w 48"/>
                <a:gd name="T41" fmla="*/ 4 h 51"/>
                <a:gd name="T42" fmla="*/ 23 w 48"/>
                <a:gd name="T43" fmla="*/ 0 h 51"/>
                <a:gd name="T44" fmla="*/ 21 w 48"/>
                <a:gd name="T45" fmla="*/ 0 h 51"/>
                <a:gd name="T46" fmla="*/ 13 w 48"/>
                <a:gd name="T47" fmla="*/ 5 h 51"/>
                <a:gd name="T48" fmla="*/ 30 w 48"/>
                <a:gd name="T49" fmla="*/ 1 h 51"/>
                <a:gd name="T50" fmla="*/ 23 w 48"/>
                <a:gd name="T5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51">
                  <a:moveTo>
                    <a:pt x="0" y="15"/>
                  </a:moveTo>
                  <a:cubicBezTo>
                    <a:pt x="2" y="39"/>
                    <a:pt x="2" y="39"/>
                    <a:pt x="2" y="39"/>
                  </a:cubicBezTo>
                  <a:cubicBezTo>
                    <a:pt x="3" y="42"/>
                    <a:pt x="6" y="44"/>
                    <a:pt x="9" y="46"/>
                  </a:cubicBezTo>
                  <a:cubicBezTo>
                    <a:pt x="10" y="47"/>
                    <a:pt x="11" y="48"/>
                    <a:pt x="12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5" y="49"/>
                    <a:pt x="16" y="50"/>
                    <a:pt x="18" y="50"/>
                  </a:cubicBezTo>
                  <a:cubicBezTo>
                    <a:pt x="19" y="50"/>
                    <a:pt x="20" y="50"/>
                    <a:pt x="21" y="50"/>
                  </a:cubicBezTo>
                  <a:cubicBezTo>
                    <a:pt x="22" y="51"/>
                    <a:pt x="22" y="51"/>
                    <a:pt x="23" y="51"/>
                  </a:cubicBezTo>
                  <a:cubicBezTo>
                    <a:pt x="24" y="51"/>
                    <a:pt x="25" y="51"/>
                    <a:pt x="25" y="50"/>
                  </a:cubicBezTo>
                  <a:cubicBezTo>
                    <a:pt x="32" y="50"/>
                    <a:pt x="37" y="47"/>
                    <a:pt x="41" y="43"/>
                  </a:cubicBezTo>
                  <a:cubicBezTo>
                    <a:pt x="41" y="42"/>
                    <a:pt x="41" y="42"/>
                    <a:pt x="42" y="42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36" y="4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7" y="35"/>
                    <a:pt x="48" y="30"/>
                    <a:pt x="48" y="25"/>
                  </a:cubicBezTo>
                  <a:cubicBezTo>
                    <a:pt x="48" y="25"/>
                    <a:pt x="48" y="24"/>
                    <a:pt x="48" y="23"/>
                  </a:cubicBezTo>
                  <a:cubicBezTo>
                    <a:pt x="48" y="22"/>
                    <a:pt x="48" y="20"/>
                    <a:pt x="47" y="19"/>
                  </a:cubicBezTo>
                  <a:cubicBezTo>
                    <a:pt x="47" y="18"/>
                    <a:pt x="47" y="17"/>
                    <a:pt x="46" y="16"/>
                  </a:cubicBezTo>
                  <a:cubicBezTo>
                    <a:pt x="46" y="14"/>
                    <a:pt x="45" y="13"/>
                    <a:pt x="44" y="12"/>
                  </a:cubicBezTo>
                  <a:cubicBezTo>
                    <a:pt x="42" y="9"/>
                    <a:pt x="39" y="6"/>
                    <a:pt x="36" y="4"/>
                  </a:cubicBezTo>
                  <a:moveTo>
                    <a:pt x="23" y="0"/>
                  </a:moveTo>
                  <a:cubicBezTo>
                    <a:pt x="22" y="0"/>
                    <a:pt x="22" y="0"/>
                    <a:pt x="21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7" y="1"/>
                    <a:pt x="25" y="0"/>
                    <a:pt x="2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602"/>
            <p:cNvSpPr>
              <a:spLocks noEditPoints="1"/>
            </p:cNvSpPr>
            <p:nvPr/>
          </p:nvSpPr>
          <p:spPr bwMode="auto">
            <a:xfrm>
              <a:off x="1917446" y="2400999"/>
              <a:ext cx="49213" cy="50800"/>
            </a:xfrm>
            <a:custGeom>
              <a:avLst/>
              <a:gdLst>
                <a:gd name="T0" fmla="*/ 40 w 49"/>
                <a:gd name="T1" fmla="*/ 5 h 50"/>
                <a:gd name="T2" fmla="*/ 4 w 49"/>
                <a:gd name="T3" fmla="*/ 11 h 50"/>
                <a:gd name="T4" fmla="*/ 4 w 49"/>
                <a:gd name="T5" fmla="*/ 11 h 50"/>
                <a:gd name="T6" fmla="*/ 4 w 49"/>
                <a:gd name="T7" fmla="*/ 11 h 50"/>
                <a:gd name="T8" fmla="*/ 3 w 49"/>
                <a:gd name="T9" fmla="*/ 11 h 50"/>
                <a:gd name="T10" fmla="*/ 3 w 49"/>
                <a:gd name="T11" fmla="*/ 11 h 50"/>
                <a:gd name="T12" fmla="*/ 0 w 49"/>
                <a:gd name="T13" fmla="*/ 31 h 50"/>
                <a:gd name="T14" fmla="*/ 3 w 49"/>
                <a:gd name="T15" fmla="*/ 39 h 50"/>
                <a:gd name="T16" fmla="*/ 6 w 49"/>
                <a:gd name="T17" fmla="*/ 43 h 50"/>
                <a:gd name="T18" fmla="*/ 19 w 49"/>
                <a:gd name="T19" fmla="*/ 50 h 50"/>
                <a:gd name="T20" fmla="*/ 23 w 49"/>
                <a:gd name="T21" fmla="*/ 50 h 50"/>
                <a:gd name="T22" fmla="*/ 24 w 49"/>
                <a:gd name="T23" fmla="*/ 50 h 50"/>
                <a:gd name="T24" fmla="*/ 37 w 49"/>
                <a:gd name="T25" fmla="*/ 47 h 50"/>
                <a:gd name="T26" fmla="*/ 41 w 49"/>
                <a:gd name="T27" fmla="*/ 44 h 50"/>
                <a:gd name="T28" fmla="*/ 49 w 49"/>
                <a:gd name="T29" fmla="*/ 25 h 50"/>
                <a:gd name="T30" fmla="*/ 49 w 49"/>
                <a:gd name="T31" fmla="*/ 24 h 50"/>
                <a:gd name="T32" fmla="*/ 49 w 49"/>
                <a:gd name="T33" fmla="*/ 19 h 50"/>
                <a:gd name="T34" fmla="*/ 41 w 49"/>
                <a:gd name="T35" fmla="*/ 7 h 50"/>
                <a:gd name="T36" fmla="*/ 40 w 49"/>
                <a:gd name="T37" fmla="*/ 5 h 50"/>
                <a:gd name="T38" fmla="*/ 24 w 49"/>
                <a:gd name="T39" fmla="*/ 0 h 50"/>
                <a:gd name="T40" fmla="*/ 18 w 49"/>
                <a:gd name="T41" fmla="*/ 1 h 50"/>
                <a:gd name="T42" fmla="*/ 14 w 49"/>
                <a:gd name="T43" fmla="*/ 2 h 50"/>
                <a:gd name="T44" fmla="*/ 8 w 49"/>
                <a:gd name="T45" fmla="*/ 6 h 50"/>
                <a:gd name="T46" fmla="*/ 34 w 49"/>
                <a:gd name="T47" fmla="*/ 2 h 50"/>
                <a:gd name="T48" fmla="*/ 24 w 49"/>
                <a:gd name="T4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9" h="50">
                  <a:moveTo>
                    <a:pt x="40" y="5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2" y="37"/>
                    <a:pt x="3" y="39"/>
                  </a:cubicBezTo>
                  <a:cubicBezTo>
                    <a:pt x="4" y="40"/>
                    <a:pt x="5" y="41"/>
                    <a:pt x="6" y="43"/>
                  </a:cubicBezTo>
                  <a:cubicBezTo>
                    <a:pt x="9" y="46"/>
                    <a:pt x="14" y="49"/>
                    <a:pt x="19" y="50"/>
                  </a:cubicBezTo>
                  <a:cubicBezTo>
                    <a:pt x="20" y="50"/>
                    <a:pt x="22" y="50"/>
                    <a:pt x="23" y="50"/>
                  </a:cubicBezTo>
                  <a:cubicBezTo>
                    <a:pt x="23" y="50"/>
                    <a:pt x="24" y="50"/>
                    <a:pt x="24" y="50"/>
                  </a:cubicBezTo>
                  <a:cubicBezTo>
                    <a:pt x="29" y="50"/>
                    <a:pt x="33" y="49"/>
                    <a:pt x="37" y="47"/>
                  </a:cubicBezTo>
                  <a:cubicBezTo>
                    <a:pt x="38" y="46"/>
                    <a:pt x="39" y="45"/>
                    <a:pt x="41" y="44"/>
                  </a:cubicBezTo>
                  <a:cubicBezTo>
                    <a:pt x="46" y="40"/>
                    <a:pt x="49" y="33"/>
                    <a:pt x="49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2"/>
                    <a:pt x="49" y="21"/>
                    <a:pt x="49" y="19"/>
                  </a:cubicBezTo>
                  <a:cubicBezTo>
                    <a:pt x="48" y="14"/>
                    <a:pt x="45" y="10"/>
                    <a:pt x="41" y="7"/>
                  </a:cubicBezTo>
                  <a:cubicBezTo>
                    <a:pt x="41" y="6"/>
                    <a:pt x="40" y="6"/>
                    <a:pt x="40" y="5"/>
                  </a:cubicBezTo>
                  <a:moveTo>
                    <a:pt x="24" y="0"/>
                  </a:moveTo>
                  <a:cubicBezTo>
                    <a:pt x="22" y="0"/>
                    <a:pt x="20" y="0"/>
                    <a:pt x="18" y="1"/>
                  </a:cubicBezTo>
                  <a:cubicBezTo>
                    <a:pt x="17" y="1"/>
                    <a:pt x="16" y="1"/>
                    <a:pt x="14" y="2"/>
                  </a:cubicBezTo>
                  <a:cubicBezTo>
                    <a:pt x="12" y="3"/>
                    <a:pt x="10" y="4"/>
                    <a:pt x="8" y="6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1"/>
                    <a:pt x="28" y="0"/>
                    <a:pt x="2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603"/>
            <p:cNvSpPr>
              <a:spLocks noEditPoints="1"/>
            </p:cNvSpPr>
            <p:nvPr/>
          </p:nvSpPr>
          <p:spPr bwMode="auto">
            <a:xfrm>
              <a:off x="1277683" y="2432749"/>
              <a:ext cx="50800" cy="50800"/>
            </a:xfrm>
            <a:custGeom>
              <a:avLst/>
              <a:gdLst>
                <a:gd name="T0" fmla="*/ 48 w 50"/>
                <a:gd name="T1" fmla="*/ 15 h 51"/>
                <a:gd name="T2" fmla="*/ 1 w 50"/>
                <a:gd name="T3" fmla="*/ 17 h 51"/>
                <a:gd name="T4" fmla="*/ 0 w 50"/>
                <a:gd name="T5" fmla="*/ 26 h 51"/>
                <a:gd name="T6" fmla="*/ 0 w 50"/>
                <a:gd name="T7" fmla="*/ 30 h 51"/>
                <a:gd name="T8" fmla="*/ 1 w 50"/>
                <a:gd name="T9" fmla="*/ 35 h 51"/>
                <a:gd name="T10" fmla="*/ 14 w 50"/>
                <a:gd name="T11" fmla="*/ 48 h 51"/>
                <a:gd name="T12" fmla="*/ 19 w 50"/>
                <a:gd name="T13" fmla="*/ 50 h 51"/>
                <a:gd name="T14" fmla="*/ 25 w 50"/>
                <a:gd name="T15" fmla="*/ 51 h 51"/>
                <a:gd name="T16" fmla="*/ 49 w 50"/>
                <a:gd name="T17" fmla="*/ 32 h 51"/>
                <a:gd name="T18" fmla="*/ 50 w 50"/>
                <a:gd name="T19" fmla="*/ 28 h 51"/>
                <a:gd name="T20" fmla="*/ 50 w 50"/>
                <a:gd name="T21" fmla="*/ 26 h 51"/>
                <a:gd name="T22" fmla="*/ 48 w 50"/>
                <a:gd name="T23" fmla="*/ 15 h 51"/>
                <a:gd name="T24" fmla="*/ 25 w 50"/>
                <a:gd name="T25" fmla="*/ 0 h 51"/>
                <a:gd name="T26" fmla="*/ 3 w 50"/>
                <a:gd name="T27" fmla="*/ 13 h 51"/>
                <a:gd name="T28" fmla="*/ 45 w 50"/>
                <a:gd name="T29" fmla="*/ 10 h 51"/>
                <a:gd name="T30" fmla="*/ 32 w 50"/>
                <a:gd name="T31" fmla="*/ 1 h 51"/>
                <a:gd name="T32" fmla="*/ 28 w 50"/>
                <a:gd name="T33" fmla="*/ 1 h 51"/>
                <a:gd name="T34" fmla="*/ 25 w 50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1">
                  <a:moveTo>
                    <a:pt x="48" y="15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0" y="20"/>
                    <a:pt x="0" y="23"/>
                    <a:pt x="0" y="26"/>
                  </a:cubicBezTo>
                  <a:cubicBezTo>
                    <a:pt x="0" y="27"/>
                    <a:pt x="0" y="29"/>
                    <a:pt x="0" y="30"/>
                  </a:cubicBezTo>
                  <a:cubicBezTo>
                    <a:pt x="0" y="32"/>
                    <a:pt x="1" y="33"/>
                    <a:pt x="1" y="35"/>
                  </a:cubicBezTo>
                  <a:cubicBezTo>
                    <a:pt x="4" y="41"/>
                    <a:pt x="8" y="46"/>
                    <a:pt x="14" y="48"/>
                  </a:cubicBezTo>
                  <a:cubicBezTo>
                    <a:pt x="16" y="49"/>
                    <a:pt x="17" y="50"/>
                    <a:pt x="19" y="50"/>
                  </a:cubicBezTo>
                  <a:cubicBezTo>
                    <a:pt x="21" y="50"/>
                    <a:pt x="23" y="51"/>
                    <a:pt x="25" y="51"/>
                  </a:cubicBezTo>
                  <a:cubicBezTo>
                    <a:pt x="36" y="51"/>
                    <a:pt x="46" y="43"/>
                    <a:pt x="49" y="32"/>
                  </a:cubicBezTo>
                  <a:cubicBezTo>
                    <a:pt x="50" y="31"/>
                    <a:pt x="50" y="29"/>
                    <a:pt x="50" y="28"/>
                  </a:cubicBezTo>
                  <a:cubicBezTo>
                    <a:pt x="50" y="27"/>
                    <a:pt x="50" y="26"/>
                    <a:pt x="50" y="26"/>
                  </a:cubicBezTo>
                  <a:cubicBezTo>
                    <a:pt x="50" y="22"/>
                    <a:pt x="49" y="18"/>
                    <a:pt x="48" y="15"/>
                  </a:cubicBezTo>
                  <a:moveTo>
                    <a:pt x="25" y="0"/>
                  </a:moveTo>
                  <a:cubicBezTo>
                    <a:pt x="15" y="0"/>
                    <a:pt x="7" y="5"/>
                    <a:pt x="3" y="1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6"/>
                    <a:pt x="37" y="3"/>
                    <a:pt x="32" y="1"/>
                  </a:cubicBezTo>
                  <a:cubicBezTo>
                    <a:pt x="31" y="1"/>
                    <a:pt x="30" y="1"/>
                    <a:pt x="28" y="1"/>
                  </a:cubicBezTo>
                  <a:cubicBezTo>
                    <a:pt x="27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604"/>
            <p:cNvSpPr>
              <a:spLocks noEditPoints="1"/>
            </p:cNvSpPr>
            <p:nvPr/>
          </p:nvSpPr>
          <p:spPr bwMode="auto">
            <a:xfrm>
              <a:off x="1193546" y="2704211"/>
              <a:ext cx="50800" cy="50800"/>
            </a:xfrm>
            <a:custGeom>
              <a:avLst/>
              <a:gdLst>
                <a:gd name="T0" fmla="*/ 2 w 50"/>
                <a:gd name="T1" fmla="*/ 14 h 51"/>
                <a:gd name="T2" fmla="*/ 0 w 50"/>
                <a:gd name="T3" fmla="*/ 23 h 51"/>
                <a:gd name="T4" fmla="*/ 2 w 50"/>
                <a:gd name="T5" fmla="*/ 14 h 51"/>
                <a:gd name="T6" fmla="*/ 25 w 50"/>
                <a:gd name="T7" fmla="*/ 0 h 51"/>
                <a:gd name="T8" fmla="*/ 12 w 50"/>
                <a:gd name="T9" fmla="*/ 4 h 51"/>
                <a:gd name="T10" fmla="*/ 9 w 50"/>
                <a:gd name="T11" fmla="*/ 6 h 51"/>
                <a:gd name="T12" fmla="*/ 1 w 50"/>
                <a:gd name="T13" fmla="*/ 34 h 51"/>
                <a:gd name="T14" fmla="*/ 2 w 50"/>
                <a:gd name="T15" fmla="*/ 36 h 51"/>
                <a:gd name="T16" fmla="*/ 20 w 50"/>
                <a:gd name="T17" fmla="*/ 50 h 51"/>
                <a:gd name="T18" fmla="*/ 21 w 50"/>
                <a:gd name="T19" fmla="*/ 50 h 51"/>
                <a:gd name="T20" fmla="*/ 23 w 50"/>
                <a:gd name="T21" fmla="*/ 51 h 51"/>
                <a:gd name="T22" fmla="*/ 25 w 50"/>
                <a:gd name="T23" fmla="*/ 51 h 51"/>
                <a:gd name="T24" fmla="*/ 30 w 50"/>
                <a:gd name="T25" fmla="*/ 50 h 51"/>
                <a:gd name="T26" fmla="*/ 50 w 50"/>
                <a:gd name="T27" fmla="*/ 25 h 51"/>
                <a:gd name="T28" fmla="*/ 38 w 50"/>
                <a:gd name="T29" fmla="*/ 4 h 51"/>
                <a:gd name="T30" fmla="*/ 34 w 50"/>
                <a:gd name="T31" fmla="*/ 2 h 51"/>
                <a:gd name="T32" fmla="*/ 25 w 50"/>
                <a:gd name="T3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1">
                  <a:moveTo>
                    <a:pt x="2" y="14"/>
                  </a:moveTo>
                  <a:cubicBezTo>
                    <a:pt x="1" y="17"/>
                    <a:pt x="0" y="20"/>
                    <a:pt x="0" y="23"/>
                  </a:cubicBezTo>
                  <a:cubicBezTo>
                    <a:pt x="2" y="14"/>
                    <a:pt x="2" y="14"/>
                    <a:pt x="2" y="14"/>
                  </a:cubicBezTo>
                  <a:moveTo>
                    <a:pt x="25" y="0"/>
                  </a:moveTo>
                  <a:cubicBezTo>
                    <a:pt x="20" y="0"/>
                    <a:pt x="16" y="2"/>
                    <a:pt x="12" y="4"/>
                  </a:cubicBezTo>
                  <a:cubicBezTo>
                    <a:pt x="11" y="4"/>
                    <a:pt x="10" y="5"/>
                    <a:pt x="9" y="6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5" y="43"/>
                    <a:pt x="12" y="49"/>
                    <a:pt x="20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2" y="51"/>
                    <a:pt x="23" y="51"/>
                  </a:cubicBezTo>
                  <a:cubicBezTo>
                    <a:pt x="23" y="51"/>
                    <a:pt x="24" y="51"/>
                    <a:pt x="25" y="51"/>
                  </a:cubicBezTo>
                  <a:cubicBezTo>
                    <a:pt x="26" y="51"/>
                    <a:pt x="28" y="51"/>
                    <a:pt x="30" y="50"/>
                  </a:cubicBezTo>
                  <a:cubicBezTo>
                    <a:pt x="41" y="48"/>
                    <a:pt x="50" y="38"/>
                    <a:pt x="50" y="25"/>
                  </a:cubicBezTo>
                  <a:cubicBezTo>
                    <a:pt x="50" y="17"/>
                    <a:pt x="45" y="9"/>
                    <a:pt x="38" y="4"/>
                  </a:cubicBezTo>
                  <a:cubicBezTo>
                    <a:pt x="37" y="3"/>
                    <a:pt x="36" y="3"/>
                    <a:pt x="34" y="2"/>
                  </a:cubicBezTo>
                  <a:cubicBezTo>
                    <a:pt x="31" y="1"/>
                    <a:pt x="28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605"/>
            <p:cNvSpPr>
              <a:spLocks noEditPoints="1"/>
            </p:cNvSpPr>
            <p:nvPr/>
          </p:nvSpPr>
          <p:spPr bwMode="auto">
            <a:xfrm>
              <a:off x="1788858" y="3180461"/>
              <a:ext cx="50800" cy="50800"/>
            </a:xfrm>
            <a:custGeom>
              <a:avLst/>
              <a:gdLst>
                <a:gd name="T0" fmla="*/ 48 w 50"/>
                <a:gd name="T1" fmla="*/ 14 h 50"/>
                <a:gd name="T2" fmla="*/ 0 w 50"/>
                <a:gd name="T3" fmla="*/ 20 h 50"/>
                <a:gd name="T4" fmla="*/ 0 w 50"/>
                <a:gd name="T5" fmla="*/ 25 h 50"/>
                <a:gd name="T6" fmla="*/ 2 w 50"/>
                <a:gd name="T7" fmla="*/ 34 h 50"/>
                <a:gd name="T8" fmla="*/ 4 w 50"/>
                <a:gd name="T9" fmla="*/ 38 h 50"/>
                <a:gd name="T10" fmla="*/ 17 w 50"/>
                <a:gd name="T11" fmla="*/ 49 h 50"/>
                <a:gd name="T12" fmla="*/ 21 w 50"/>
                <a:gd name="T13" fmla="*/ 50 h 50"/>
                <a:gd name="T14" fmla="*/ 25 w 50"/>
                <a:gd name="T15" fmla="*/ 50 h 50"/>
                <a:gd name="T16" fmla="*/ 49 w 50"/>
                <a:gd name="T17" fmla="*/ 33 h 50"/>
                <a:gd name="T18" fmla="*/ 50 w 50"/>
                <a:gd name="T19" fmla="*/ 28 h 50"/>
                <a:gd name="T20" fmla="*/ 50 w 50"/>
                <a:gd name="T21" fmla="*/ 25 h 50"/>
                <a:gd name="T22" fmla="*/ 48 w 50"/>
                <a:gd name="T23" fmla="*/ 14 h 50"/>
                <a:gd name="T24" fmla="*/ 25 w 50"/>
                <a:gd name="T25" fmla="*/ 0 h 50"/>
                <a:gd name="T26" fmla="*/ 25 w 50"/>
                <a:gd name="T27" fmla="*/ 0 h 50"/>
                <a:gd name="T28" fmla="*/ 2 w 50"/>
                <a:gd name="T29" fmla="*/ 15 h 50"/>
                <a:gd name="T30" fmla="*/ 45 w 50"/>
                <a:gd name="T31" fmla="*/ 10 h 50"/>
                <a:gd name="T32" fmla="*/ 29 w 50"/>
                <a:gd name="T33" fmla="*/ 0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48" y="14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3"/>
                    <a:pt x="0" y="25"/>
                  </a:cubicBezTo>
                  <a:cubicBezTo>
                    <a:pt x="0" y="28"/>
                    <a:pt x="1" y="31"/>
                    <a:pt x="2" y="34"/>
                  </a:cubicBezTo>
                  <a:cubicBezTo>
                    <a:pt x="2" y="36"/>
                    <a:pt x="3" y="37"/>
                    <a:pt x="4" y="38"/>
                  </a:cubicBezTo>
                  <a:cubicBezTo>
                    <a:pt x="7" y="43"/>
                    <a:pt x="11" y="47"/>
                    <a:pt x="17" y="49"/>
                  </a:cubicBezTo>
                  <a:cubicBezTo>
                    <a:pt x="18" y="49"/>
                    <a:pt x="20" y="49"/>
                    <a:pt x="21" y="50"/>
                  </a:cubicBezTo>
                  <a:cubicBezTo>
                    <a:pt x="22" y="50"/>
                    <a:pt x="24" y="50"/>
                    <a:pt x="25" y="50"/>
                  </a:cubicBezTo>
                  <a:cubicBezTo>
                    <a:pt x="36" y="50"/>
                    <a:pt x="46" y="43"/>
                    <a:pt x="49" y="33"/>
                  </a:cubicBezTo>
                  <a:cubicBezTo>
                    <a:pt x="49" y="31"/>
                    <a:pt x="50" y="30"/>
                    <a:pt x="50" y="28"/>
                  </a:cubicBezTo>
                  <a:cubicBezTo>
                    <a:pt x="50" y="27"/>
                    <a:pt x="50" y="26"/>
                    <a:pt x="50" y="25"/>
                  </a:cubicBezTo>
                  <a:cubicBezTo>
                    <a:pt x="50" y="21"/>
                    <a:pt x="49" y="17"/>
                    <a:pt x="48" y="14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4" y="0"/>
                    <a:pt x="6" y="6"/>
                    <a:pt x="2" y="15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5"/>
                    <a:pt x="36" y="1"/>
                    <a:pt x="29" y="0"/>
                  </a:cubicBezTo>
                  <a:cubicBezTo>
                    <a:pt x="28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606"/>
            <p:cNvSpPr>
              <a:spLocks noEditPoints="1"/>
            </p:cNvSpPr>
            <p:nvPr/>
          </p:nvSpPr>
          <p:spPr bwMode="auto">
            <a:xfrm>
              <a:off x="2017458" y="3356674"/>
              <a:ext cx="50800" cy="50800"/>
            </a:xfrm>
            <a:custGeom>
              <a:avLst/>
              <a:gdLst>
                <a:gd name="T0" fmla="*/ 5 w 51"/>
                <a:gd name="T1" fmla="*/ 11 h 50"/>
                <a:gd name="T2" fmla="*/ 0 w 51"/>
                <a:gd name="T3" fmla="*/ 25 h 50"/>
                <a:gd name="T4" fmla="*/ 3 w 51"/>
                <a:gd name="T5" fmla="*/ 36 h 50"/>
                <a:gd name="T6" fmla="*/ 5 w 51"/>
                <a:gd name="T7" fmla="*/ 40 h 50"/>
                <a:gd name="T8" fmla="*/ 25 w 51"/>
                <a:gd name="T9" fmla="*/ 50 h 50"/>
                <a:gd name="T10" fmla="*/ 5 w 51"/>
                <a:gd name="T11" fmla="*/ 11 h 50"/>
                <a:gd name="T12" fmla="*/ 26 w 51"/>
                <a:gd name="T13" fmla="*/ 0 h 50"/>
                <a:gd name="T14" fmla="*/ 20 w 51"/>
                <a:gd name="T15" fmla="*/ 1 h 50"/>
                <a:gd name="T16" fmla="*/ 16 w 51"/>
                <a:gd name="T17" fmla="*/ 2 h 50"/>
                <a:gd name="T18" fmla="*/ 8 w 51"/>
                <a:gd name="T19" fmla="*/ 7 h 50"/>
                <a:gd name="T20" fmla="*/ 30 w 51"/>
                <a:gd name="T21" fmla="*/ 50 h 50"/>
                <a:gd name="T22" fmla="*/ 39 w 51"/>
                <a:gd name="T23" fmla="*/ 47 h 50"/>
                <a:gd name="T24" fmla="*/ 42 w 51"/>
                <a:gd name="T25" fmla="*/ 44 h 50"/>
                <a:gd name="T26" fmla="*/ 51 w 51"/>
                <a:gd name="T27" fmla="*/ 25 h 50"/>
                <a:gd name="T28" fmla="*/ 51 w 51"/>
                <a:gd name="T29" fmla="*/ 24 h 50"/>
                <a:gd name="T30" fmla="*/ 50 w 51"/>
                <a:gd name="T31" fmla="*/ 20 h 50"/>
                <a:gd name="T32" fmla="*/ 26 w 51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0">
                  <a:moveTo>
                    <a:pt x="5" y="11"/>
                  </a:moveTo>
                  <a:cubicBezTo>
                    <a:pt x="2" y="15"/>
                    <a:pt x="0" y="20"/>
                    <a:pt x="0" y="25"/>
                  </a:cubicBezTo>
                  <a:cubicBezTo>
                    <a:pt x="0" y="29"/>
                    <a:pt x="1" y="33"/>
                    <a:pt x="3" y="36"/>
                  </a:cubicBezTo>
                  <a:cubicBezTo>
                    <a:pt x="3" y="37"/>
                    <a:pt x="4" y="39"/>
                    <a:pt x="5" y="40"/>
                  </a:cubicBezTo>
                  <a:cubicBezTo>
                    <a:pt x="10" y="46"/>
                    <a:pt x="17" y="50"/>
                    <a:pt x="25" y="50"/>
                  </a:cubicBezTo>
                  <a:cubicBezTo>
                    <a:pt x="5" y="11"/>
                    <a:pt x="5" y="11"/>
                    <a:pt x="5" y="11"/>
                  </a:cubicBezTo>
                  <a:moveTo>
                    <a:pt x="26" y="0"/>
                  </a:moveTo>
                  <a:cubicBezTo>
                    <a:pt x="24" y="0"/>
                    <a:pt x="22" y="0"/>
                    <a:pt x="20" y="1"/>
                  </a:cubicBezTo>
                  <a:cubicBezTo>
                    <a:pt x="18" y="1"/>
                    <a:pt x="17" y="1"/>
                    <a:pt x="16" y="2"/>
                  </a:cubicBezTo>
                  <a:cubicBezTo>
                    <a:pt x="13" y="3"/>
                    <a:pt x="10" y="5"/>
                    <a:pt x="8" y="7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3" y="49"/>
                    <a:pt x="36" y="48"/>
                    <a:pt x="39" y="47"/>
                  </a:cubicBezTo>
                  <a:cubicBezTo>
                    <a:pt x="40" y="46"/>
                    <a:pt x="41" y="45"/>
                    <a:pt x="42" y="44"/>
                  </a:cubicBezTo>
                  <a:cubicBezTo>
                    <a:pt x="48" y="39"/>
                    <a:pt x="51" y="33"/>
                    <a:pt x="51" y="25"/>
                  </a:cubicBezTo>
                  <a:cubicBezTo>
                    <a:pt x="51" y="25"/>
                    <a:pt x="51" y="25"/>
                    <a:pt x="51" y="24"/>
                  </a:cubicBezTo>
                  <a:cubicBezTo>
                    <a:pt x="51" y="23"/>
                    <a:pt x="51" y="21"/>
                    <a:pt x="50" y="20"/>
                  </a:cubicBezTo>
                  <a:cubicBezTo>
                    <a:pt x="48" y="9"/>
                    <a:pt x="38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Freeform 607"/>
            <p:cNvSpPr>
              <a:spLocks noEditPoints="1"/>
            </p:cNvSpPr>
            <p:nvPr/>
          </p:nvSpPr>
          <p:spPr bwMode="auto">
            <a:xfrm>
              <a:off x="1350708" y="3240786"/>
              <a:ext cx="50800" cy="52388"/>
            </a:xfrm>
            <a:custGeom>
              <a:avLst/>
              <a:gdLst>
                <a:gd name="T0" fmla="*/ 0 w 50"/>
                <a:gd name="T1" fmla="*/ 26 h 51"/>
                <a:gd name="T2" fmla="*/ 18 w 50"/>
                <a:gd name="T3" fmla="*/ 49 h 51"/>
                <a:gd name="T4" fmla="*/ 22 w 50"/>
                <a:gd name="T5" fmla="*/ 50 h 51"/>
                <a:gd name="T6" fmla="*/ 24 w 50"/>
                <a:gd name="T7" fmla="*/ 51 h 51"/>
                <a:gd name="T8" fmla="*/ 0 w 50"/>
                <a:gd name="T9" fmla="*/ 26 h 51"/>
                <a:gd name="T10" fmla="*/ 44 w 50"/>
                <a:gd name="T11" fmla="*/ 8 h 51"/>
                <a:gd name="T12" fmla="*/ 3 w 50"/>
                <a:gd name="T13" fmla="*/ 13 h 51"/>
                <a:gd name="T14" fmla="*/ 3 w 50"/>
                <a:gd name="T15" fmla="*/ 14 h 51"/>
                <a:gd name="T16" fmla="*/ 1 w 50"/>
                <a:gd name="T17" fmla="*/ 18 h 51"/>
                <a:gd name="T18" fmla="*/ 0 w 50"/>
                <a:gd name="T19" fmla="*/ 20 h 51"/>
                <a:gd name="T20" fmla="*/ 29 w 50"/>
                <a:gd name="T21" fmla="*/ 50 h 51"/>
                <a:gd name="T22" fmla="*/ 31 w 50"/>
                <a:gd name="T23" fmla="*/ 50 h 51"/>
                <a:gd name="T24" fmla="*/ 36 w 50"/>
                <a:gd name="T25" fmla="*/ 48 h 51"/>
                <a:gd name="T26" fmla="*/ 50 w 50"/>
                <a:gd name="T27" fmla="*/ 27 h 51"/>
                <a:gd name="T28" fmla="*/ 50 w 50"/>
                <a:gd name="T29" fmla="*/ 25 h 51"/>
                <a:gd name="T30" fmla="*/ 50 w 50"/>
                <a:gd name="T31" fmla="*/ 22 h 51"/>
                <a:gd name="T32" fmla="*/ 47 w 50"/>
                <a:gd name="T33" fmla="*/ 14 h 51"/>
                <a:gd name="T34" fmla="*/ 45 w 50"/>
                <a:gd name="T35" fmla="*/ 10 h 51"/>
                <a:gd name="T36" fmla="*/ 44 w 50"/>
                <a:gd name="T37" fmla="*/ 8 h 51"/>
                <a:gd name="T38" fmla="*/ 25 w 50"/>
                <a:gd name="T39" fmla="*/ 0 h 51"/>
                <a:gd name="T40" fmla="*/ 22 w 50"/>
                <a:gd name="T41" fmla="*/ 0 h 51"/>
                <a:gd name="T42" fmla="*/ 16 w 50"/>
                <a:gd name="T43" fmla="*/ 2 h 51"/>
                <a:gd name="T44" fmla="*/ 10 w 50"/>
                <a:gd name="T45" fmla="*/ 5 h 51"/>
                <a:gd name="T46" fmla="*/ 10 w 50"/>
                <a:gd name="T47" fmla="*/ 6 h 51"/>
                <a:gd name="T48" fmla="*/ 6 w 50"/>
                <a:gd name="T49" fmla="*/ 9 h 51"/>
                <a:gd name="T50" fmla="*/ 39 w 50"/>
                <a:gd name="T51" fmla="*/ 5 h 51"/>
                <a:gd name="T52" fmla="*/ 27 w 50"/>
                <a:gd name="T53" fmla="*/ 0 h 51"/>
                <a:gd name="T54" fmla="*/ 25 w 50"/>
                <a:gd name="T5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0" h="51">
                  <a:moveTo>
                    <a:pt x="0" y="26"/>
                  </a:moveTo>
                  <a:cubicBezTo>
                    <a:pt x="0" y="37"/>
                    <a:pt x="8" y="46"/>
                    <a:pt x="18" y="49"/>
                  </a:cubicBezTo>
                  <a:cubicBezTo>
                    <a:pt x="19" y="50"/>
                    <a:pt x="21" y="50"/>
                    <a:pt x="22" y="50"/>
                  </a:cubicBezTo>
                  <a:cubicBezTo>
                    <a:pt x="23" y="50"/>
                    <a:pt x="23" y="51"/>
                    <a:pt x="24" y="51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44" y="8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5"/>
                    <a:pt x="1" y="17"/>
                    <a:pt x="1" y="18"/>
                  </a:cubicBezTo>
                  <a:cubicBezTo>
                    <a:pt x="1" y="19"/>
                    <a:pt x="1" y="20"/>
                    <a:pt x="0" y="2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50"/>
                    <a:pt x="31" y="50"/>
                    <a:pt x="31" y="50"/>
                  </a:cubicBezTo>
                  <a:cubicBezTo>
                    <a:pt x="33" y="49"/>
                    <a:pt x="34" y="49"/>
                    <a:pt x="36" y="48"/>
                  </a:cubicBezTo>
                  <a:cubicBezTo>
                    <a:pt x="44" y="44"/>
                    <a:pt x="50" y="36"/>
                    <a:pt x="50" y="27"/>
                  </a:cubicBezTo>
                  <a:cubicBezTo>
                    <a:pt x="50" y="26"/>
                    <a:pt x="50" y="26"/>
                    <a:pt x="50" y="25"/>
                  </a:cubicBezTo>
                  <a:cubicBezTo>
                    <a:pt x="50" y="24"/>
                    <a:pt x="50" y="23"/>
                    <a:pt x="50" y="22"/>
                  </a:cubicBezTo>
                  <a:cubicBezTo>
                    <a:pt x="50" y="19"/>
                    <a:pt x="49" y="16"/>
                    <a:pt x="47" y="14"/>
                  </a:cubicBezTo>
                  <a:cubicBezTo>
                    <a:pt x="47" y="12"/>
                    <a:pt x="46" y="11"/>
                    <a:pt x="45" y="10"/>
                  </a:cubicBezTo>
                  <a:cubicBezTo>
                    <a:pt x="45" y="10"/>
                    <a:pt x="44" y="9"/>
                    <a:pt x="44" y="8"/>
                  </a:cubicBezTo>
                  <a:moveTo>
                    <a:pt x="25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20" y="1"/>
                    <a:pt x="18" y="1"/>
                    <a:pt x="16" y="2"/>
                  </a:cubicBezTo>
                  <a:cubicBezTo>
                    <a:pt x="14" y="3"/>
                    <a:pt x="12" y="4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8" y="6"/>
                    <a:pt x="7" y="8"/>
                    <a:pt x="6" y="9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6" y="2"/>
                    <a:pt x="31" y="1"/>
                    <a:pt x="27" y="0"/>
                  </a:cubicBezTo>
                  <a:cubicBezTo>
                    <a:pt x="26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Freeform 608"/>
            <p:cNvSpPr>
              <a:spLocks noEditPoints="1"/>
            </p:cNvSpPr>
            <p:nvPr/>
          </p:nvSpPr>
          <p:spPr bwMode="auto">
            <a:xfrm>
              <a:off x="2133346" y="3132836"/>
              <a:ext cx="71438" cy="71438"/>
            </a:xfrm>
            <a:custGeom>
              <a:avLst/>
              <a:gdLst>
                <a:gd name="T0" fmla="*/ 9 w 70"/>
                <a:gd name="T1" fmla="*/ 22 h 70"/>
                <a:gd name="T2" fmla="*/ 2 w 70"/>
                <a:gd name="T3" fmla="*/ 23 h 70"/>
                <a:gd name="T4" fmla="*/ 0 w 70"/>
                <a:gd name="T5" fmla="*/ 35 h 70"/>
                <a:gd name="T6" fmla="*/ 0 w 70"/>
                <a:gd name="T7" fmla="*/ 38 h 70"/>
                <a:gd name="T8" fmla="*/ 1 w 70"/>
                <a:gd name="T9" fmla="*/ 42 h 70"/>
                <a:gd name="T10" fmla="*/ 15 w 70"/>
                <a:gd name="T11" fmla="*/ 63 h 70"/>
                <a:gd name="T12" fmla="*/ 9 w 70"/>
                <a:gd name="T13" fmla="*/ 22 h 70"/>
                <a:gd name="T14" fmla="*/ 64 w 70"/>
                <a:gd name="T15" fmla="*/ 15 h 70"/>
                <a:gd name="T16" fmla="*/ 13 w 70"/>
                <a:gd name="T17" fmla="*/ 22 h 70"/>
                <a:gd name="T18" fmla="*/ 20 w 70"/>
                <a:gd name="T19" fmla="*/ 66 h 70"/>
                <a:gd name="T20" fmla="*/ 35 w 70"/>
                <a:gd name="T21" fmla="*/ 70 h 70"/>
                <a:gd name="T22" fmla="*/ 37 w 70"/>
                <a:gd name="T23" fmla="*/ 70 h 70"/>
                <a:gd name="T24" fmla="*/ 42 w 70"/>
                <a:gd name="T25" fmla="*/ 69 h 70"/>
                <a:gd name="T26" fmla="*/ 70 w 70"/>
                <a:gd name="T27" fmla="*/ 35 h 70"/>
                <a:gd name="T28" fmla="*/ 70 w 70"/>
                <a:gd name="T29" fmla="*/ 34 h 70"/>
                <a:gd name="T30" fmla="*/ 70 w 70"/>
                <a:gd name="T31" fmla="*/ 29 h 70"/>
                <a:gd name="T32" fmla="*/ 64 w 70"/>
                <a:gd name="T33" fmla="*/ 15 h 70"/>
                <a:gd name="T34" fmla="*/ 7 w 70"/>
                <a:gd name="T35" fmla="*/ 14 h 70"/>
                <a:gd name="T36" fmla="*/ 4 w 70"/>
                <a:gd name="T37" fmla="*/ 19 h 70"/>
                <a:gd name="T38" fmla="*/ 8 w 70"/>
                <a:gd name="T39" fmla="*/ 18 h 70"/>
                <a:gd name="T40" fmla="*/ 7 w 70"/>
                <a:gd name="T41" fmla="*/ 14 h 70"/>
                <a:gd name="T42" fmla="*/ 35 w 70"/>
                <a:gd name="T43" fmla="*/ 0 h 70"/>
                <a:gd name="T44" fmla="*/ 31 w 70"/>
                <a:gd name="T45" fmla="*/ 0 h 70"/>
                <a:gd name="T46" fmla="*/ 27 w 70"/>
                <a:gd name="T47" fmla="*/ 1 h 70"/>
                <a:gd name="T48" fmla="*/ 21 w 70"/>
                <a:gd name="T49" fmla="*/ 3 h 70"/>
                <a:gd name="T50" fmla="*/ 11 w 70"/>
                <a:gd name="T51" fmla="*/ 10 h 70"/>
                <a:gd name="T52" fmla="*/ 12 w 70"/>
                <a:gd name="T53" fmla="*/ 18 h 70"/>
                <a:gd name="T54" fmla="*/ 61 w 70"/>
                <a:gd name="T55" fmla="*/ 11 h 70"/>
                <a:gd name="T56" fmla="*/ 59 w 70"/>
                <a:gd name="T57" fmla="*/ 10 h 70"/>
                <a:gd name="T58" fmla="*/ 56 w 70"/>
                <a:gd name="T59" fmla="*/ 7 h 70"/>
                <a:gd name="T60" fmla="*/ 41 w 70"/>
                <a:gd name="T61" fmla="*/ 1 h 70"/>
                <a:gd name="T62" fmla="*/ 36 w 70"/>
                <a:gd name="T63" fmla="*/ 0 h 70"/>
                <a:gd name="T64" fmla="*/ 35 w 70"/>
                <a:gd name="T6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" h="70">
                  <a:moveTo>
                    <a:pt x="9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1" y="27"/>
                    <a:pt x="0" y="31"/>
                    <a:pt x="0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39"/>
                    <a:pt x="1" y="41"/>
                    <a:pt x="1" y="42"/>
                  </a:cubicBezTo>
                  <a:cubicBezTo>
                    <a:pt x="3" y="51"/>
                    <a:pt x="8" y="58"/>
                    <a:pt x="15" y="63"/>
                  </a:cubicBezTo>
                  <a:cubicBezTo>
                    <a:pt x="13" y="50"/>
                    <a:pt x="11" y="36"/>
                    <a:pt x="9" y="22"/>
                  </a:cubicBezTo>
                  <a:moveTo>
                    <a:pt x="64" y="15"/>
                  </a:moveTo>
                  <a:cubicBezTo>
                    <a:pt x="13" y="22"/>
                    <a:pt x="13" y="22"/>
                    <a:pt x="13" y="22"/>
                  </a:cubicBezTo>
                  <a:cubicBezTo>
                    <a:pt x="15" y="37"/>
                    <a:pt x="17" y="52"/>
                    <a:pt x="20" y="66"/>
                  </a:cubicBezTo>
                  <a:cubicBezTo>
                    <a:pt x="24" y="69"/>
                    <a:pt x="30" y="70"/>
                    <a:pt x="35" y="70"/>
                  </a:cubicBezTo>
                  <a:cubicBezTo>
                    <a:pt x="36" y="70"/>
                    <a:pt x="37" y="70"/>
                    <a:pt x="37" y="70"/>
                  </a:cubicBezTo>
                  <a:cubicBezTo>
                    <a:pt x="39" y="70"/>
                    <a:pt x="40" y="70"/>
                    <a:pt x="42" y="69"/>
                  </a:cubicBezTo>
                  <a:cubicBezTo>
                    <a:pt x="58" y="66"/>
                    <a:pt x="70" y="52"/>
                    <a:pt x="70" y="35"/>
                  </a:cubicBezTo>
                  <a:cubicBezTo>
                    <a:pt x="70" y="35"/>
                    <a:pt x="70" y="34"/>
                    <a:pt x="70" y="34"/>
                  </a:cubicBezTo>
                  <a:cubicBezTo>
                    <a:pt x="70" y="32"/>
                    <a:pt x="70" y="31"/>
                    <a:pt x="70" y="29"/>
                  </a:cubicBezTo>
                  <a:cubicBezTo>
                    <a:pt x="69" y="24"/>
                    <a:pt x="67" y="20"/>
                    <a:pt x="64" y="15"/>
                  </a:cubicBezTo>
                  <a:moveTo>
                    <a:pt x="7" y="14"/>
                  </a:moveTo>
                  <a:cubicBezTo>
                    <a:pt x="6" y="15"/>
                    <a:pt x="5" y="17"/>
                    <a:pt x="4" y="19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7"/>
                    <a:pt x="8" y="15"/>
                    <a:pt x="7" y="14"/>
                  </a:cubicBezTo>
                  <a:moveTo>
                    <a:pt x="35" y="0"/>
                  </a:moveTo>
                  <a:cubicBezTo>
                    <a:pt x="34" y="0"/>
                    <a:pt x="33" y="0"/>
                    <a:pt x="31" y="0"/>
                  </a:cubicBezTo>
                  <a:cubicBezTo>
                    <a:pt x="30" y="0"/>
                    <a:pt x="28" y="1"/>
                    <a:pt x="27" y="1"/>
                  </a:cubicBezTo>
                  <a:cubicBezTo>
                    <a:pt x="25" y="2"/>
                    <a:pt x="23" y="2"/>
                    <a:pt x="21" y="3"/>
                  </a:cubicBezTo>
                  <a:cubicBezTo>
                    <a:pt x="17" y="5"/>
                    <a:pt x="14" y="7"/>
                    <a:pt x="11" y="10"/>
                  </a:cubicBezTo>
                  <a:cubicBezTo>
                    <a:pt x="12" y="12"/>
                    <a:pt x="12" y="15"/>
                    <a:pt x="12" y="18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0" y="11"/>
                    <a:pt x="60" y="10"/>
                    <a:pt x="59" y="10"/>
                  </a:cubicBezTo>
                  <a:cubicBezTo>
                    <a:pt x="58" y="9"/>
                    <a:pt x="57" y="8"/>
                    <a:pt x="56" y="7"/>
                  </a:cubicBezTo>
                  <a:cubicBezTo>
                    <a:pt x="51" y="4"/>
                    <a:pt x="46" y="1"/>
                    <a:pt x="41" y="1"/>
                  </a:cubicBezTo>
                  <a:cubicBezTo>
                    <a:pt x="39" y="0"/>
                    <a:pt x="38" y="0"/>
                    <a:pt x="36" y="0"/>
                  </a:cubicBezTo>
                  <a:cubicBezTo>
                    <a:pt x="36" y="0"/>
                    <a:pt x="36" y="0"/>
                    <a:pt x="3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609"/>
            <p:cNvSpPr>
              <a:spLocks noEditPoints="1"/>
            </p:cNvSpPr>
            <p:nvPr/>
          </p:nvSpPr>
          <p:spPr bwMode="auto">
            <a:xfrm>
              <a:off x="1487233" y="2850261"/>
              <a:ext cx="36513" cy="36513"/>
            </a:xfrm>
            <a:custGeom>
              <a:avLst/>
              <a:gdLst>
                <a:gd name="T0" fmla="*/ 5 w 35"/>
                <a:gd name="T1" fmla="*/ 6 h 35"/>
                <a:gd name="T2" fmla="*/ 2 w 35"/>
                <a:gd name="T3" fmla="*/ 11 h 35"/>
                <a:gd name="T4" fmla="*/ 1 w 35"/>
                <a:gd name="T5" fmla="*/ 15 h 35"/>
                <a:gd name="T6" fmla="*/ 0 w 35"/>
                <a:gd name="T7" fmla="*/ 18 h 35"/>
                <a:gd name="T8" fmla="*/ 11 w 35"/>
                <a:gd name="T9" fmla="*/ 34 h 35"/>
                <a:gd name="T10" fmla="*/ 15 w 35"/>
                <a:gd name="T11" fmla="*/ 35 h 35"/>
                <a:gd name="T12" fmla="*/ 18 w 35"/>
                <a:gd name="T13" fmla="*/ 35 h 35"/>
                <a:gd name="T14" fmla="*/ 32 w 35"/>
                <a:gd name="T15" fmla="*/ 28 h 35"/>
                <a:gd name="T16" fmla="*/ 34 w 35"/>
                <a:gd name="T17" fmla="*/ 24 h 35"/>
                <a:gd name="T18" fmla="*/ 35 w 35"/>
                <a:gd name="T19" fmla="*/ 22 h 35"/>
                <a:gd name="T20" fmla="*/ 35 w 35"/>
                <a:gd name="T21" fmla="*/ 18 h 35"/>
                <a:gd name="T22" fmla="*/ 35 w 35"/>
                <a:gd name="T23" fmla="*/ 18 h 35"/>
                <a:gd name="T24" fmla="*/ 31 w 35"/>
                <a:gd name="T25" fmla="*/ 6 h 35"/>
                <a:gd name="T26" fmla="*/ 5 w 35"/>
                <a:gd name="T27" fmla="*/ 6 h 35"/>
                <a:gd name="T28" fmla="*/ 18 w 35"/>
                <a:gd name="T29" fmla="*/ 0 h 35"/>
                <a:gd name="T30" fmla="*/ 15 w 35"/>
                <a:gd name="T31" fmla="*/ 1 h 35"/>
                <a:gd name="T32" fmla="*/ 11 w 35"/>
                <a:gd name="T33" fmla="*/ 2 h 35"/>
                <a:gd name="T34" fmla="*/ 25 w 35"/>
                <a:gd name="T35" fmla="*/ 2 h 35"/>
                <a:gd name="T36" fmla="*/ 23 w 35"/>
                <a:gd name="T37" fmla="*/ 1 h 35"/>
                <a:gd name="T38" fmla="*/ 19 w 35"/>
                <a:gd name="T39" fmla="*/ 1 h 35"/>
                <a:gd name="T40" fmla="*/ 18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5" y="6"/>
                  </a:moveTo>
                  <a:cubicBezTo>
                    <a:pt x="4" y="8"/>
                    <a:pt x="3" y="9"/>
                    <a:pt x="2" y="11"/>
                  </a:cubicBezTo>
                  <a:cubicBezTo>
                    <a:pt x="1" y="12"/>
                    <a:pt x="1" y="14"/>
                    <a:pt x="1" y="15"/>
                  </a:cubicBezTo>
                  <a:cubicBezTo>
                    <a:pt x="0" y="16"/>
                    <a:pt x="0" y="17"/>
                    <a:pt x="0" y="18"/>
                  </a:cubicBezTo>
                  <a:cubicBezTo>
                    <a:pt x="0" y="25"/>
                    <a:pt x="5" y="31"/>
                    <a:pt x="11" y="34"/>
                  </a:cubicBezTo>
                  <a:cubicBezTo>
                    <a:pt x="12" y="34"/>
                    <a:pt x="14" y="35"/>
                    <a:pt x="15" y="35"/>
                  </a:cubicBezTo>
                  <a:cubicBezTo>
                    <a:pt x="16" y="35"/>
                    <a:pt x="17" y="35"/>
                    <a:pt x="18" y="35"/>
                  </a:cubicBezTo>
                  <a:cubicBezTo>
                    <a:pt x="24" y="35"/>
                    <a:pt x="29" y="32"/>
                    <a:pt x="32" y="28"/>
                  </a:cubicBezTo>
                  <a:cubicBezTo>
                    <a:pt x="33" y="27"/>
                    <a:pt x="34" y="25"/>
                    <a:pt x="34" y="24"/>
                  </a:cubicBezTo>
                  <a:cubicBezTo>
                    <a:pt x="34" y="23"/>
                    <a:pt x="35" y="23"/>
                    <a:pt x="35" y="22"/>
                  </a:cubicBezTo>
                  <a:cubicBezTo>
                    <a:pt x="35" y="21"/>
                    <a:pt x="35" y="19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3"/>
                    <a:pt x="34" y="10"/>
                    <a:pt x="31" y="6"/>
                  </a:cubicBezTo>
                  <a:cubicBezTo>
                    <a:pt x="5" y="6"/>
                    <a:pt x="5" y="6"/>
                    <a:pt x="5" y="6"/>
                  </a:cubicBezTo>
                  <a:moveTo>
                    <a:pt x="18" y="0"/>
                  </a:moveTo>
                  <a:cubicBezTo>
                    <a:pt x="17" y="0"/>
                    <a:pt x="16" y="1"/>
                    <a:pt x="15" y="1"/>
                  </a:cubicBezTo>
                  <a:cubicBezTo>
                    <a:pt x="14" y="1"/>
                    <a:pt x="12" y="1"/>
                    <a:pt x="11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2"/>
                    <a:pt x="23" y="1"/>
                    <a:pt x="23" y="1"/>
                  </a:cubicBezTo>
                  <a:cubicBezTo>
                    <a:pt x="22" y="1"/>
                    <a:pt x="21" y="1"/>
                    <a:pt x="19" y="1"/>
                  </a:cubicBezTo>
                  <a:cubicBezTo>
                    <a:pt x="19" y="0"/>
                    <a:pt x="18" y="0"/>
                    <a:pt x="1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610"/>
            <p:cNvSpPr>
              <a:spLocks/>
            </p:cNvSpPr>
            <p:nvPr/>
          </p:nvSpPr>
          <p:spPr bwMode="auto">
            <a:xfrm>
              <a:off x="1541208" y="2694686"/>
              <a:ext cx="36513" cy="36513"/>
            </a:xfrm>
            <a:custGeom>
              <a:avLst/>
              <a:gdLst>
                <a:gd name="T0" fmla="*/ 17 w 35"/>
                <a:gd name="T1" fmla="*/ 0 h 35"/>
                <a:gd name="T2" fmla="*/ 0 w 35"/>
                <a:gd name="T3" fmla="*/ 18 h 35"/>
                <a:gd name="T4" fmla="*/ 3 w 35"/>
                <a:gd name="T5" fmla="*/ 28 h 35"/>
                <a:gd name="T6" fmla="*/ 6 w 35"/>
                <a:gd name="T7" fmla="*/ 31 h 35"/>
                <a:gd name="T8" fmla="*/ 12 w 35"/>
                <a:gd name="T9" fmla="*/ 34 h 35"/>
                <a:gd name="T10" fmla="*/ 16 w 35"/>
                <a:gd name="T11" fmla="*/ 35 h 35"/>
                <a:gd name="T12" fmla="*/ 17 w 35"/>
                <a:gd name="T13" fmla="*/ 35 h 35"/>
                <a:gd name="T14" fmla="*/ 35 w 35"/>
                <a:gd name="T15" fmla="*/ 18 h 35"/>
                <a:gd name="T16" fmla="*/ 33 w 35"/>
                <a:gd name="T17" fmla="*/ 11 h 35"/>
                <a:gd name="T18" fmla="*/ 31 w 35"/>
                <a:gd name="T19" fmla="*/ 7 h 35"/>
                <a:gd name="T20" fmla="*/ 28 w 35"/>
                <a:gd name="T21" fmla="*/ 4 h 35"/>
                <a:gd name="T22" fmla="*/ 24 w 35"/>
                <a:gd name="T23" fmla="*/ 1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4" y="29"/>
                    <a:pt x="5" y="30"/>
                    <a:pt x="6" y="31"/>
                  </a:cubicBezTo>
                  <a:cubicBezTo>
                    <a:pt x="8" y="33"/>
                    <a:pt x="10" y="34"/>
                    <a:pt x="12" y="34"/>
                  </a:cubicBezTo>
                  <a:cubicBezTo>
                    <a:pt x="13" y="35"/>
                    <a:pt x="15" y="35"/>
                    <a:pt x="16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27" y="35"/>
                    <a:pt x="35" y="27"/>
                    <a:pt x="35" y="18"/>
                  </a:cubicBezTo>
                  <a:cubicBezTo>
                    <a:pt x="35" y="15"/>
                    <a:pt x="34" y="13"/>
                    <a:pt x="33" y="11"/>
                  </a:cubicBezTo>
                  <a:cubicBezTo>
                    <a:pt x="33" y="10"/>
                    <a:pt x="32" y="8"/>
                    <a:pt x="31" y="7"/>
                  </a:cubicBezTo>
                  <a:cubicBezTo>
                    <a:pt x="30" y="6"/>
                    <a:pt x="29" y="5"/>
                    <a:pt x="28" y="4"/>
                  </a:cubicBezTo>
                  <a:cubicBezTo>
                    <a:pt x="26" y="3"/>
                    <a:pt x="25" y="2"/>
                    <a:pt x="24" y="1"/>
                  </a:cubicBezTo>
                  <a:cubicBezTo>
                    <a:pt x="22" y="1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611"/>
            <p:cNvSpPr>
              <a:spLocks noEditPoints="1"/>
            </p:cNvSpPr>
            <p:nvPr/>
          </p:nvSpPr>
          <p:spPr bwMode="auto">
            <a:xfrm>
              <a:off x="1822196" y="2985199"/>
              <a:ext cx="33338" cy="34925"/>
            </a:xfrm>
            <a:custGeom>
              <a:avLst/>
              <a:gdLst>
                <a:gd name="T0" fmla="*/ 3 w 34"/>
                <a:gd name="T1" fmla="*/ 6 h 35"/>
                <a:gd name="T2" fmla="*/ 1 w 34"/>
                <a:gd name="T3" fmla="*/ 10 h 35"/>
                <a:gd name="T4" fmla="*/ 0 w 34"/>
                <a:gd name="T5" fmla="*/ 18 h 35"/>
                <a:gd name="T6" fmla="*/ 1 w 34"/>
                <a:gd name="T7" fmla="*/ 24 h 35"/>
                <a:gd name="T8" fmla="*/ 3 w 34"/>
                <a:gd name="T9" fmla="*/ 28 h 35"/>
                <a:gd name="T10" fmla="*/ 17 w 34"/>
                <a:gd name="T11" fmla="*/ 35 h 35"/>
                <a:gd name="T12" fmla="*/ 18 w 34"/>
                <a:gd name="T13" fmla="*/ 35 h 35"/>
                <a:gd name="T14" fmla="*/ 3 w 34"/>
                <a:gd name="T15" fmla="*/ 6 h 35"/>
                <a:gd name="T16" fmla="*/ 17 w 34"/>
                <a:gd name="T17" fmla="*/ 0 h 35"/>
                <a:gd name="T18" fmla="*/ 7 w 34"/>
                <a:gd name="T19" fmla="*/ 3 h 35"/>
                <a:gd name="T20" fmla="*/ 23 w 34"/>
                <a:gd name="T21" fmla="*/ 34 h 35"/>
                <a:gd name="T22" fmla="*/ 24 w 34"/>
                <a:gd name="T23" fmla="*/ 33 h 35"/>
                <a:gd name="T24" fmla="*/ 30 w 34"/>
                <a:gd name="T25" fmla="*/ 28 h 35"/>
                <a:gd name="T26" fmla="*/ 31 w 34"/>
                <a:gd name="T27" fmla="*/ 28 h 35"/>
                <a:gd name="T28" fmla="*/ 33 w 34"/>
                <a:gd name="T29" fmla="*/ 24 h 35"/>
                <a:gd name="T30" fmla="*/ 34 w 34"/>
                <a:gd name="T31" fmla="*/ 17 h 35"/>
                <a:gd name="T32" fmla="*/ 29 w 34"/>
                <a:gd name="T33" fmla="*/ 4 h 35"/>
                <a:gd name="T34" fmla="*/ 25 w 34"/>
                <a:gd name="T35" fmla="*/ 2 h 35"/>
                <a:gd name="T36" fmla="*/ 17 w 34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5">
                  <a:moveTo>
                    <a:pt x="3" y="6"/>
                  </a:moveTo>
                  <a:cubicBezTo>
                    <a:pt x="2" y="7"/>
                    <a:pt x="2" y="9"/>
                    <a:pt x="1" y="1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2"/>
                    <a:pt x="1" y="24"/>
                  </a:cubicBezTo>
                  <a:cubicBezTo>
                    <a:pt x="2" y="25"/>
                    <a:pt x="2" y="27"/>
                    <a:pt x="3" y="28"/>
                  </a:cubicBezTo>
                  <a:cubicBezTo>
                    <a:pt x="6" y="32"/>
                    <a:pt x="11" y="35"/>
                    <a:pt x="17" y="35"/>
                  </a:cubicBezTo>
                  <a:cubicBezTo>
                    <a:pt x="17" y="35"/>
                    <a:pt x="18" y="35"/>
                    <a:pt x="18" y="35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17" y="0"/>
                  </a:moveTo>
                  <a:cubicBezTo>
                    <a:pt x="13" y="0"/>
                    <a:pt x="10" y="1"/>
                    <a:pt x="7" y="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3"/>
                    <a:pt x="24" y="33"/>
                  </a:cubicBezTo>
                  <a:cubicBezTo>
                    <a:pt x="26" y="32"/>
                    <a:pt x="29" y="31"/>
                    <a:pt x="30" y="28"/>
                  </a:cubicBezTo>
                  <a:cubicBezTo>
                    <a:pt x="30" y="28"/>
                    <a:pt x="31" y="28"/>
                    <a:pt x="31" y="28"/>
                  </a:cubicBezTo>
                  <a:cubicBezTo>
                    <a:pt x="32" y="27"/>
                    <a:pt x="33" y="25"/>
                    <a:pt x="33" y="24"/>
                  </a:cubicBezTo>
                  <a:cubicBezTo>
                    <a:pt x="34" y="22"/>
                    <a:pt x="34" y="19"/>
                    <a:pt x="34" y="17"/>
                  </a:cubicBezTo>
                  <a:cubicBezTo>
                    <a:pt x="34" y="12"/>
                    <a:pt x="32" y="7"/>
                    <a:pt x="29" y="4"/>
                  </a:cubicBezTo>
                  <a:cubicBezTo>
                    <a:pt x="28" y="3"/>
                    <a:pt x="26" y="2"/>
                    <a:pt x="25" y="2"/>
                  </a:cubicBezTo>
                  <a:cubicBezTo>
                    <a:pt x="22" y="0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612"/>
            <p:cNvSpPr>
              <a:spLocks noEditPoints="1"/>
            </p:cNvSpPr>
            <p:nvPr/>
          </p:nvSpPr>
          <p:spPr bwMode="auto">
            <a:xfrm>
              <a:off x="1114171" y="2450211"/>
              <a:ext cx="50800" cy="50800"/>
            </a:xfrm>
            <a:custGeom>
              <a:avLst/>
              <a:gdLst>
                <a:gd name="T0" fmla="*/ 0 w 49"/>
                <a:gd name="T1" fmla="*/ 23 h 50"/>
                <a:gd name="T2" fmla="*/ 0 w 49"/>
                <a:gd name="T3" fmla="*/ 35 h 50"/>
                <a:gd name="T4" fmla="*/ 6 w 49"/>
                <a:gd name="T5" fmla="*/ 43 h 50"/>
                <a:gd name="T6" fmla="*/ 0 w 49"/>
                <a:gd name="T7" fmla="*/ 23 h 50"/>
                <a:gd name="T8" fmla="*/ 41 w 49"/>
                <a:gd name="T9" fmla="*/ 7 h 50"/>
                <a:gd name="T10" fmla="*/ 4 w 49"/>
                <a:gd name="T11" fmla="*/ 10 h 50"/>
                <a:gd name="T12" fmla="*/ 2 w 49"/>
                <a:gd name="T13" fmla="*/ 13 h 50"/>
                <a:gd name="T14" fmla="*/ 12 w 49"/>
                <a:gd name="T15" fmla="*/ 47 h 50"/>
                <a:gd name="T16" fmla="*/ 20 w 49"/>
                <a:gd name="T17" fmla="*/ 50 h 50"/>
                <a:gd name="T18" fmla="*/ 24 w 49"/>
                <a:gd name="T19" fmla="*/ 50 h 50"/>
                <a:gd name="T20" fmla="*/ 24 w 49"/>
                <a:gd name="T21" fmla="*/ 50 h 50"/>
                <a:gd name="T22" fmla="*/ 27 w 49"/>
                <a:gd name="T23" fmla="*/ 50 h 50"/>
                <a:gd name="T24" fmla="*/ 32 w 49"/>
                <a:gd name="T25" fmla="*/ 49 h 50"/>
                <a:gd name="T26" fmla="*/ 49 w 49"/>
                <a:gd name="T27" fmla="*/ 25 h 50"/>
                <a:gd name="T28" fmla="*/ 49 w 49"/>
                <a:gd name="T29" fmla="*/ 24 h 50"/>
                <a:gd name="T30" fmla="*/ 48 w 49"/>
                <a:gd name="T31" fmla="*/ 20 h 50"/>
                <a:gd name="T32" fmla="*/ 41 w 49"/>
                <a:gd name="T33" fmla="*/ 7 h 50"/>
                <a:gd name="T34" fmla="*/ 24 w 49"/>
                <a:gd name="T35" fmla="*/ 0 h 50"/>
                <a:gd name="T36" fmla="*/ 9 w 49"/>
                <a:gd name="T37" fmla="*/ 5 h 50"/>
                <a:gd name="T38" fmla="*/ 36 w 49"/>
                <a:gd name="T39" fmla="*/ 3 h 50"/>
                <a:gd name="T40" fmla="*/ 32 w 49"/>
                <a:gd name="T41" fmla="*/ 2 h 50"/>
                <a:gd name="T42" fmla="*/ 24 w 49"/>
                <a:gd name="T4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0">
                  <a:moveTo>
                    <a:pt x="0" y="23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3" y="41"/>
                    <a:pt x="6" y="4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41" y="7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3" y="11"/>
                    <a:pt x="2" y="12"/>
                    <a:pt x="2" y="13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4" y="49"/>
                    <a:pt x="17" y="50"/>
                    <a:pt x="20" y="50"/>
                  </a:cubicBezTo>
                  <a:cubicBezTo>
                    <a:pt x="21" y="50"/>
                    <a:pt x="22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5" y="50"/>
                    <a:pt x="26" y="50"/>
                    <a:pt x="27" y="50"/>
                  </a:cubicBezTo>
                  <a:cubicBezTo>
                    <a:pt x="29" y="50"/>
                    <a:pt x="30" y="50"/>
                    <a:pt x="32" y="49"/>
                  </a:cubicBezTo>
                  <a:cubicBezTo>
                    <a:pt x="42" y="46"/>
                    <a:pt x="49" y="36"/>
                    <a:pt x="49" y="25"/>
                  </a:cubicBezTo>
                  <a:cubicBezTo>
                    <a:pt x="49" y="25"/>
                    <a:pt x="49" y="25"/>
                    <a:pt x="49" y="24"/>
                  </a:cubicBezTo>
                  <a:cubicBezTo>
                    <a:pt x="49" y="23"/>
                    <a:pt x="49" y="21"/>
                    <a:pt x="48" y="20"/>
                  </a:cubicBezTo>
                  <a:cubicBezTo>
                    <a:pt x="47" y="15"/>
                    <a:pt x="45" y="11"/>
                    <a:pt x="41" y="7"/>
                  </a:cubicBezTo>
                  <a:moveTo>
                    <a:pt x="24" y="0"/>
                  </a:moveTo>
                  <a:cubicBezTo>
                    <a:pt x="18" y="0"/>
                    <a:pt x="13" y="2"/>
                    <a:pt x="9" y="5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5" y="3"/>
                    <a:pt x="34" y="2"/>
                    <a:pt x="32" y="2"/>
                  </a:cubicBezTo>
                  <a:cubicBezTo>
                    <a:pt x="30" y="1"/>
                    <a:pt x="27" y="0"/>
                    <a:pt x="2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613"/>
            <p:cNvSpPr>
              <a:spLocks noEditPoints="1"/>
            </p:cNvSpPr>
            <p:nvPr/>
          </p:nvSpPr>
          <p:spPr bwMode="auto">
            <a:xfrm>
              <a:off x="1112583" y="3010599"/>
              <a:ext cx="52388" cy="50800"/>
            </a:xfrm>
            <a:custGeom>
              <a:avLst/>
              <a:gdLst>
                <a:gd name="T0" fmla="*/ 3 w 51"/>
                <a:gd name="T1" fmla="*/ 14 h 50"/>
                <a:gd name="T2" fmla="*/ 0 w 51"/>
                <a:gd name="T3" fmla="*/ 25 h 50"/>
                <a:gd name="T4" fmla="*/ 26 w 51"/>
                <a:gd name="T5" fmla="*/ 50 h 50"/>
                <a:gd name="T6" fmla="*/ 36 w 51"/>
                <a:gd name="T7" fmla="*/ 48 h 50"/>
                <a:gd name="T8" fmla="*/ 3 w 51"/>
                <a:gd name="T9" fmla="*/ 14 h 50"/>
                <a:gd name="T10" fmla="*/ 26 w 51"/>
                <a:gd name="T11" fmla="*/ 0 h 50"/>
                <a:gd name="T12" fmla="*/ 22 w 51"/>
                <a:gd name="T13" fmla="*/ 0 h 50"/>
                <a:gd name="T14" fmla="*/ 5 w 51"/>
                <a:gd name="T15" fmla="*/ 10 h 50"/>
                <a:gd name="T16" fmla="*/ 40 w 51"/>
                <a:gd name="T17" fmla="*/ 46 h 50"/>
                <a:gd name="T18" fmla="*/ 40 w 51"/>
                <a:gd name="T19" fmla="*/ 46 h 50"/>
                <a:gd name="T20" fmla="*/ 41 w 51"/>
                <a:gd name="T21" fmla="*/ 45 h 50"/>
                <a:gd name="T22" fmla="*/ 44 w 51"/>
                <a:gd name="T23" fmla="*/ 42 h 50"/>
                <a:gd name="T24" fmla="*/ 51 w 51"/>
                <a:gd name="T25" fmla="*/ 25 h 50"/>
                <a:gd name="T26" fmla="*/ 46 w 51"/>
                <a:gd name="T27" fmla="*/ 10 h 50"/>
                <a:gd name="T28" fmla="*/ 43 w 51"/>
                <a:gd name="T29" fmla="*/ 7 h 50"/>
                <a:gd name="T30" fmla="*/ 33 w 51"/>
                <a:gd name="T31" fmla="*/ 1 h 50"/>
                <a:gd name="T32" fmla="*/ 28 w 51"/>
                <a:gd name="T33" fmla="*/ 0 h 50"/>
                <a:gd name="T34" fmla="*/ 26 w 51"/>
                <a:gd name="T35" fmla="*/ 0 h 50"/>
                <a:gd name="T36" fmla="*/ 26 w 51"/>
                <a:gd name="T3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3" y="14"/>
                  </a:moveTo>
                  <a:cubicBezTo>
                    <a:pt x="1" y="17"/>
                    <a:pt x="0" y="21"/>
                    <a:pt x="0" y="25"/>
                  </a:cubicBezTo>
                  <a:cubicBezTo>
                    <a:pt x="0" y="39"/>
                    <a:pt x="12" y="50"/>
                    <a:pt x="26" y="50"/>
                  </a:cubicBezTo>
                  <a:cubicBezTo>
                    <a:pt x="29" y="50"/>
                    <a:pt x="33" y="49"/>
                    <a:pt x="36" y="48"/>
                  </a:cubicBezTo>
                  <a:cubicBezTo>
                    <a:pt x="3" y="14"/>
                    <a:pt x="3" y="14"/>
                    <a:pt x="3" y="14"/>
                  </a:cubicBezTo>
                  <a:moveTo>
                    <a:pt x="26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15" y="1"/>
                    <a:pt x="9" y="5"/>
                    <a:pt x="5" y="10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8" y="37"/>
                    <a:pt x="51" y="31"/>
                    <a:pt x="51" y="25"/>
                  </a:cubicBezTo>
                  <a:cubicBezTo>
                    <a:pt x="51" y="19"/>
                    <a:pt x="49" y="14"/>
                    <a:pt x="46" y="10"/>
                  </a:cubicBezTo>
                  <a:cubicBezTo>
                    <a:pt x="45" y="9"/>
                    <a:pt x="44" y="8"/>
                    <a:pt x="43" y="7"/>
                  </a:cubicBezTo>
                  <a:cubicBezTo>
                    <a:pt x="40" y="4"/>
                    <a:pt x="37" y="2"/>
                    <a:pt x="33" y="1"/>
                  </a:cubicBezTo>
                  <a:cubicBezTo>
                    <a:pt x="31" y="0"/>
                    <a:pt x="30" y="0"/>
                    <a:pt x="28" y="0"/>
                  </a:cubicBezTo>
                  <a:cubicBezTo>
                    <a:pt x="28" y="0"/>
                    <a:pt x="27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614"/>
            <p:cNvSpPr>
              <a:spLocks noEditPoints="1"/>
            </p:cNvSpPr>
            <p:nvPr/>
          </p:nvSpPr>
          <p:spPr bwMode="auto">
            <a:xfrm>
              <a:off x="1428496" y="3561461"/>
              <a:ext cx="52388" cy="50800"/>
            </a:xfrm>
            <a:custGeom>
              <a:avLst/>
              <a:gdLst>
                <a:gd name="T0" fmla="*/ 5 w 51"/>
                <a:gd name="T1" fmla="*/ 11 h 51"/>
                <a:gd name="T2" fmla="*/ 0 w 51"/>
                <a:gd name="T3" fmla="*/ 25 h 51"/>
                <a:gd name="T4" fmla="*/ 25 w 51"/>
                <a:gd name="T5" fmla="*/ 51 h 51"/>
                <a:gd name="T6" fmla="*/ 46 w 51"/>
                <a:gd name="T7" fmla="*/ 40 h 51"/>
                <a:gd name="T8" fmla="*/ 48 w 51"/>
                <a:gd name="T9" fmla="*/ 36 h 51"/>
                <a:gd name="T10" fmla="*/ 50 w 51"/>
                <a:gd name="T11" fmla="*/ 32 h 51"/>
                <a:gd name="T12" fmla="*/ 50 w 51"/>
                <a:gd name="T13" fmla="*/ 27 h 51"/>
                <a:gd name="T14" fmla="*/ 51 w 51"/>
                <a:gd name="T15" fmla="*/ 25 h 51"/>
                <a:gd name="T16" fmla="*/ 50 w 51"/>
                <a:gd name="T17" fmla="*/ 22 h 51"/>
                <a:gd name="T18" fmla="*/ 5 w 51"/>
                <a:gd name="T19" fmla="*/ 11 h 51"/>
                <a:gd name="T20" fmla="*/ 25 w 51"/>
                <a:gd name="T21" fmla="*/ 0 h 51"/>
                <a:gd name="T22" fmla="*/ 21 w 51"/>
                <a:gd name="T23" fmla="*/ 1 h 51"/>
                <a:gd name="T24" fmla="*/ 17 w 51"/>
                <a:gd name="T25" fmla="*/ 2 h 51"/>
                <a:gd name="T26" fmla="*/ 11 w 51"/>
                <a:gd name="T27" fmla="*/ 5 h 51"/>
                <a:gd name="T28" fmla="*/ 8 w 51"/>
                <a:gd name="T29" fmla="*/ 7 h 51"/>
                <a:gd name="T30" fmla="*/ 49 w 51"/>
                <a:gd name="T31" fmla="*/ 17 h 51"/>
                <a:gd name="T32" fmla="*/ 48 w 51"/>
                <a:gd name="T33" fmla="*/ 14 h 51"/>
                <a:gd name="T34" fmla="*/ 25 w 51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1">
                  <a:moveTo>
                    <a:pt x="5" y="11"/>
                  </a:moveTo>
                  <a:cubicBezTo>
                    <a:pt x="2" y="15"/>
                    <a:pt x="0" y="20"/>
                    <a:pt x="0" y="25"/>
                  </a:cubicBezTo>
                  <a:cubicBezTo>
                    <a:pt x="0" y="39"/>
                    <a:pt x="11" y="51"/>
                    <a:pt x="25" y="51"/>
                  </a:cubicBezTo>
                  <a:cubicBezTo>
                    <a:pt x="34" y="51"/>
                    <a:pt x="41" y="46"/>
                    <a:pt x="46" y="40"/>
                  </a:cubicBezTo>
                  <a:cubicBezTo>
                    <a:pt x="47" y="39"/>
                    <a:pt x="48" y="37"/>
                    <a:pt x="48" y="36"/>
                  </a:cubicBezTo>
                  <a:cubicBezTo>
                    <a:pt x="49" y="35"/>
                    <a:pt x="49" y="33"/>
                    <a:pt x="50" y="32"/>
                  </a:cubicBezTo>
                  <a:cubicBezTo>
                    <a:pt x="50" y="30"/>
                    <a:pt x="50" y="29"/>
                    <a:pt x="50" y="27"/>
                  </a:cubicBezTo>
                  <a:cubicBezTo>
                    <a:pt x="51" y="27"/>
                    <a:pt x="51" y="26"/>
                    <a:pt x="51" y="25"/>
                  </a:cubicBezTo>
                  <a:cubicBezTo>
                    <a:pt x="51" y="24"/>
                    <a:pt x="50" y="23"/>
                    <a:pt x="50" y="22"/>
                  </a:cubicBezTo>
                  <a:cubicBezTo>
                    <a:pt x="5" y="11"/>
                    <a:pt x="5" y="11"/>
                    <a:pt x="5" y="11"/>
                  </a:cubicBezTo>
                  <a:moveTo>
                    <a:pt x="25" y="0"/>
                  </a:moveTo>
                  <a:cubicBezTo>
                    <a:pt x="24" y="0"/>
                    <a:pt x="22" y="0"/>
                    <a:pt x="21" y="1"/>
                  </a:cubicBezTo>
                  <a:cubicBezTo>
                    <a:pt x="20" y="1"/>
                    <a:pt x="18" y="1"/>
                    <a:pt x="17" y="2"/>
                  </a:cubicBezTo>
                  <a:cubicBezTo>
                    <a:pt x="15" y="3"/>
                    <a:pt x="12" y="4"/>
                    <a:pt x="11" y="5"/>
                  </a:cubicBezTo>
                  <a:cubicBezTo>
                    <a:pt x="10" y="6"/>
                    <a:pt x="9" y="6"/>
                    <a:pt x="8" y="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6"/>
                    <a:pt x="48" y="15"/>
                    <a:pt x="48" y="14"/>
                  </a:cubicBezTo>
                  <a:cubicBezTo>
                    <a:pt x="43" y="6"/>
                    <a:pt x="3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615"/>
            <p:cNvSpPr>
              <a:spLocks noEditPoints="1"/>
            </p:cNvSpPr>
            <p:nvPr/>
          </p:nvSpPr>
          <p:spPr bwMode="auto">
            <a:xfrm>
              <a:off x="1855533" y="2831211"/>
              <a:ext cx="50800" cy="52388"/>
            </a:xfrm>
            <a:custGeom>
              <a:avLst/>
              <a:gdLst>
                <a:gd name="T0" fmla="*/ 0 w 51"/>
                <a:gd name="T1" fmla="*/ 28 h 51"/>
                <a:gd name="T2" fmla="*/ 4 w 51"/>
                <a:gd name="T3" fmla="*/ 39 h 51"/>
                <a:gd name="T4" fmla="*/ 8 w 51"/>
                <a:gd name="T5" fmla="*/ 44 h 51"/>
                <a:gd name="T6" fmla="*/ 10 w 51"/>
                <a:gd name="T7" fmla="*/ 45 h 51"/>
                <a:gd name="T8" fmla="*/ 14 w 51"/>
                <a:gd name="T9" fmla="*/ 48 h 51"/>
                <a:gd name="T10" fmla="*/ 25 w 51"/>
                <a:gd name="T11" fmla="*/ 51 h 51"/>
                <a:gd name="T12" fmla="*/ 43 w 51"/>
                <a:gd name="T13" fmla="*/ 44 h 51"/>
                <a:gd name="T14" fmla="*/ 46 w 51"/>
                <a:gd name="T15" fmla="*/ 40 h 51"/>
                <a:gd name="T16" fmla="*/ 51 w 51"/>
                <a:gd name="T17" fmla="*/ 28 h 51"/>
                <a:gd name="T18" fmla="*/ 0 w 51"/>
                <a:gd name="T19" fmla="*/ 28 h 51"/>
                <a:gd name="T20" fmla="*/ 25 w 51"/>
                <a:gd name="T21" fmla="*/ 0 h 51"/>
                <a:gd name="T22" fmla="*/ 22 w 51"/>
                <a:gd name="T23" fmla="*/ 1 h 51"/>
                <a:gd name="T24" fmla="*/ 17 w 51"/>
                <a:gd name="T25" fmla="*/ 2 h 51"/>
                <a:gd name="T26" fmla="*/ 0 w 51"/>
                <a:gd name="T27" fmla="*/ 24 h 51"/>
                <a:gd name="T28" fmla="*/ 51 w 51"/>
                <a:gd name="T29" fmla="*/ 24 h 51"/>
                <a:gd name="T30" fmla="*/ 25 w 51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51">
                  <a:moveTo>
                    <a:pt x="0" y="28"/>
                  </a:moveTo>
                  <a:cubicBezTo>
                    <a:pt x="1" y="32"/>
                    <a:pt x="2" y="36"/>
                    <a:pt x="4" y="39"/>
                  </a:cubicBezTo>
                  <a:cubicBezTo>
                    <a:pt x="5" y="41"/>
                    <a:pt x="7" y="43"/>
                    <a:pt x="8" y="44"/>
                  </a:cubicBezTo>
                  <a:cubicBezTo>
                    <a:pt x="9" y="44"/>
                    <a:pt x="9" y="45"/>
                    <a:pt x="10" y="45"/>
                  </a:cubicBezTo>
                  <a:cubicBezTo>
                    <a:pt x="11" y="46"/>
                    <a:pt x="12" y="47"/>
                    <a:pt x="14" y="48"/>
                  </a:cubicBezTo>
                  <a:cubicBezTo>
                    <a:pt x="17" y="50"/>
                    <a:pt x="21" y="51"/>
                    <a:pt x="25" y="51"/>
                  </a:cubicBezTo>
                  <a:cubicBezTo>
                    <a:pt x="32" y="51"/>
                    <a:pt x="38" y="48"/>
                    <a:pt x="43" y="44"/>
                  </a:cubicBezTo>
                  <a:cubicBezTo>
                    <a:pt x="44" y="43"/>
                    <a:pt x="45" y="41"/>
                    <a:pt x="46" y="40"/>
                  </a:cubicBezTo>
                  <a:cubicBezTo>
                    <a:pt x="49" y="36"/>
                    <a:pt x="50" y="33"/>
                    <a:pt x="51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25" y="0"/>
                  </a:moveTo>
                  <a:cubicBezTo>
                    <a:pt x="24" y="0"/>
                    <a:pt x="23" y="1"/>
                    <a:pt x="22" y="1"/>
                  </a:cubicBezTo>
                  <a:cubicBezTo>
                    <a:pt x="20" y="1"/>
                    <a:pt x="18" y="1"/>
                    <a:pt x="17" y="2"/>
                  </a:cubicBezTo>
                  <a:cubicBezTo>
                    <a:pt x="8" y="5"/>
                    <a:pt x="1" y="14"/>
                    <a:pt x="0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616"/>
            <p:cNvSpPr>
              <a:spLocks/>
            </p:cNvSpPr>
            <p:nvPr/>
          </p:nvSpPr>
          <p:spPr bwMode="auto">
            <a:xfrm>
              <a:off x="2473071" y="3213799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10 w 50"/>
                <a:gd name="T3" fmla="*/ 5 h 50"/>
                <a:gd name="T4" fmla="*/ 7 w 50"/>
                <a:gd name="T5" fmla="*/ 8 h 50"/>
                <a:gd name="T6" fmla="*/ 0 w 50"/>
                <a:gd name="T7" fmla="*/ 24 h 50"/>
                <a:gd name="T8" fmla="*/ 0 w 50"/>
                <a:gd name="T9" fmla="*/ 25 h 50"/>
                <a:gd name="T10" fmla="*/ 0 w 50"/>
                <a:gd name="T11" fmla="*/ 29 h 50"/>
                <a:gd name="T12" fmla="*/ 25 w 50"/>
                <a:gd name="T13" fmla="*/ 50 h 50"/>
                <a:gd name="T14" fmla="*/ 34 w 50"/>
                <a:gd name="T15" fmla="*/ 48 h 50"/>
                <a:gd name="T16" fmla="*/ 38 w 50"/>
                <a:gd name="T17" fmla="*/ 46 h 50"/>
                <a:gd name="T18" fmla="*/ 50 w 50"/>
                <a:gd name="T19" fmla="*/ 25 h 50"/>
                <a:gd name="T20" fmla="*/ 47 w 50"/>
                <a:gd name="T21" fmla="*/ 12 h 50"/>
                <a:gd name="T22" fmla="*/ 44 w 50"/>
                <a:gd name="T23" fmla="*/ 9 h 50"/>
                <a:gd name="T24" fmla="*/ 25 w 50"/>
                <a:gd name="T2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19" y="0"/>
                    <a:pt x="14" y="2"/>
                    <a:pt x="10" y="5"/>
                  </a:cubicBezTo>
                  <a:cubicBezTo>
                    <a:pt x="9" y="6"/>
                    <a:pt x="8" y="7"/>
                    <a:pt x="7" y="8"/>
                  </a:cubicBezTo>
                  <a:cubicBezTo>
                    <a:pt x="3" y="12"/>
                    <a:pt x="0" y="18"/>
                    <a:pt x="0" y="24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6"/>
                    <a:pt x="0" y="27"/>
                    <a:pt x="0" y="29"/>
                  </a:cubicBezTo>
                  <a:cubicBezTo>
                    <a:pt x="2" y="41"/>
                    <a:pt x="12" y="50"/>
                    <a:pt x="25" y="50"/>
                  </a:cubicBezTo>
                  <a:cubicBezTo>
                    <a:pt x="28" y="50"/>
                    <a:pt x="31" y="50"/>
                    <a:pt x="34" y="48"/>
                  </a:cubicBezTo>
                  <a:cubicBezTo>
                    <a:pt x="36" y="48"/>
                    <a:pt x="37" y="47"/>
                    <a:pt x="38" y="46"/>
                  </a:cubicBezTo>
                  <a:cubicBezTo>
                    <a:pt x="45" y="42"/>
                    <a:pt x="50" y="34"/>
                    <a:pt x="50" y="25"/>
                  </a:cubicBezTo>
                  <a:cubicBezTo>
                    <a:pt x="50" y="20"/>
                    <a:pt x="49" y="16"/>
                    <a:pt x="47" y="12"/>
                  </a:cubicBezTo>
                  <a:cubicBezTo>
                    <a:pt x="46" y="11"/>
                    <a:pt x="45" y="10"/>
                    <a:pt x="44" y="9"/>
                  </a:cubicBezTo>
                  <a:cubicBezTo>
                    <a:pt x="39" y="3"/>
                    <a:pt x="33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Freeform 617"/>
            <p:cNvSpPr>
              <a:spLocks/>
            </p:cNvSpPr>
            <p:nvPr/>
          </p:nvSpPr>
          <p:spPr bwMode="auto">
            <a:xfrm>
              <a:off x="2558796" y="3847211"/>
              <a:ext cx="36513" cy="36513"/>
            </a:xfrm>
            <a:custGeom>
              <a:avLst/>
              <a:gdLst>
                <a:gd name="T0" fmla="*/ 17 w 35"/>
                <a:gd name="T1" fmla="*/ 0 h 36"/>
                <a:gd name="T2" fmla="*/ 1 w 35"/>
                <a:gd name="T3" fmla="*/ 12 h 36"/>
                <a:gd name="T4" fmla="*/ 0 w 35"/>
                <a:gd name="T5" fmla="*/ 16 h 36"/>
                <a:gd name="T6" fmla="*/ 0 w 35"/>
                <a:gd name="T7" fmla="*/ 18 h 36"/>
                <a:gd name="T8" fmla="*/ 0 w 35"/>
                <a:gd name="T9" fmla="*/ 18 h 36"/>
                <a:gd name="T10" fmla="*/ 17 w 35"/>
                <a:gd name="T11" fmla="*/ 36 h 36"/>
                <a:gd name="T12" fmla="*/ 35 w 35"/>
                <a:gd name="T13" fmla="*/ 18 h 36"/>
                <a:gd name="T14" fmla="*/ 33 w 35"/>
                <a:gd name="T15" fmla="*/ 10 h 36"/>
                <a:gd name="T16" fmla="*/ 31 w 35"/>
                <a:gd name="T17" fmla="*/ 7 h 36"/>
                <a:gd name="T18" fmla="*/ 30 w 35"/>
                <a:gd name="T19" fmla="*/ 6 h 36"/>
                <a:gd name="T20" fmla="*/ 27 w 35"/>
                <a:gd name="T21" fmla="*/ 3 h 36"/>
                <a:gd name="T22" fmla="*/ 17 w 35"/>
                <a:gd name="T2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36">
                  <a:moveTo>
                    <a:pt x="17" y="0"/>
                  </a:moveTo>
                  <a:cubicBezTo>
                    <a:pt x="10" y="0"/>
                    <a:pt x="3" y="5"/>
                    <a:pt x="1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8"/>
                    <a:pt x="7" y="36"/>
                    <a:pt x="17" y="36"/>
                  </a:cubicBezTo>
                  <a:cubicBezTo>
                    <a:pt x="27" y="36"/>
                    <a:pt x="35" y="28"/>
                    <a:pt x="35" y="18"/>
                  </a:cubicBezTo>
                  <a:cubicBezTo>
                    <a:pt x="35" y="15"/>
                    <a:pt x="34" y="13"/>
                    <a:pt x="33" y="10"/>
                  </a:cubicBezTo>
                  <a:cubicBezTo>
                    <a:pt x="32" y="9"/>
                    <a:pt x="32" y="8"/>
                    <a:pt x="31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5"/>
                    <a:pt x="28" y="4"/>
                    <a:pt x="27" y="3"/>
                  </a:cubicBezTo>
                  <a:cubicBezTo>
                    <a:pt x="24" y="1"/>
                    <a:pt x="21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Freeform 618"/>
            <p:cNvSpPr>
              <a:spLocks/>
            </p:cNvSpPr>
            <p:nvPr/>
          </p:nvSpPr>
          <p:spPr bwMode="auto">
            <a:xfrm>
              <a:off x="1923796" y="3847211"/>
              <a:ext cx="34925" cy="36513"/>
            </a:xfrm>
            <a:custGeom>
              <a:avLst/>
              <a:gdLst>
                <a:gd name="T0" fmla="*/ 17 w 35"/>
                <a:gd name="T1" fmla="*/ 0 h 36"/>
                <a:gd name="T2" fmla="*/ 6 w 35"/>
                <a:gd name="T3" fmla="*/ 4 h 36"/>
                <a:gd name="T4" fmla="*/ 3 w 35"/>
                <a:gd name="T5" fmla="*/ 7 h 36"/>
                <a:gd name="T6" fmla="*/ 3 w 35"/>
                <a:gd name="T7" fmla="*/ 8 h 36"/>
                <a:gd name="T8" fmla="*/ 1 w 35"/>
                <a:gd name="T9" fmla="*/ 11 h 36"/>
                <a:gd name="T10" fmla="*/ 0 w 35"/>
                <a:gd name="T11" fmla="*/ 18 h 36"/>
                <a:gd name="T12" fmla="*/ 17 w 35"/>
                <a:gd name="T13" fmla="*/ 36 h 36"/>
                <a:gd name="T14" fmla="*/ 35 w 35"/>
                <a:gd name="T15" fmla="*/ 20 h 36"/>
                <a:gd name="T16" fmla="*/ 35 w 35"/>
                <a:gd name="T17" fmla="*/ 18 h 36"/>
                <a:gd name="T18" fmla="*/ 35 w 35"/>
                <a:gd name="T19" fmla="*/ 15 h 36"/>
                <a:gd name="T20" fmla="*/ 35 w 35"/>
                <a:gd name="T21" fmla="*/ 15 h 36"/>
                <a:gd name="T22" fmla="*/ 34 w 35"/>
                <a:gd name="T23" fmla="*/ 11 h 36"/>
                <a:gd name="T24" fmla="*/ 17 w 35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6">
                  <a:moveTo>
                    <a:pt x="17" y="0"/>
                  </a:moveTo>
                  <a:cubicBezTo>
                    <a:pt x="13" y="0"/>
                    <a:pt x="9" y="2"/>
                    <a:pt x="6" y="4"/>
                  </a:cubicBezTo>
                  <a:cubicBezTo>
                    <a:pt x="5" y="5"/>
                    <a:pt x="4" y="6"/>
                    <a:pt x="3" y="7"/>
                  </a:cubicBezTo>
                  <a:cubicBezTo>
                    <a:pt x="3" y="7"/>
                    <a:pt x="3" y="8"/>
                    <a:pt x="3" y="8"/>
                  </a:cubicBezTo>
                  <a:cubicBezTo>
                    <a:pt x="2" y="9"/>
                    <a:pt x="2" y="10"/>
                    <a:pt x="1" y="11"/>
                  </a:cubicBezTo>
                  <a:cubicBezTo>
                    <a:pt x="0" y="13"/>
                    <a:pt x="0" y="16"/>
                    <a:pt x="0" y="18"/>
                  </a:cubicBezTo>
                  <a:cubicBezTo>
                    <a:pt x="0" y="28"/>
                    <a:pt x="8" y="36"/>
                    <a:pt x="17" y="36"/>
                  </a:cubicBezTo>
                  <a:cubicBezTo>
                    <a:pt x="27" y="36"/>
                    <a:pt x="34" y="29"/>
                    <a:pt x="35" y="20"/>
                  </a:cubicBezTo>
                  <a:cubicBezTo>
                    <a:pt x="35" y="19"/>
                    <a:pt x="35" y="19"/>
                    <a:pt x="35" y="18"/>
                  </a:cubicBezTo>
                  <a:cubicBezTo>
                    <a:pt x="35" y="17"/>
                    <a:pt x="35" y="16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4"/>
                    <a:pt x="34" y="12"/>
                    <a:pt x="34" y="11"/>
                  </a:cubicBezTo>
                  <a:cubicBezTo>
                    <a:pt x="31" y="5"/>
                    <a:pt x="25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0" name="Freeform 619"/>
            <p:cNvSpPr>
              <a:spLocks noEditPoints="1"/>
            </p:cNvSpPr>
            <p:nvPr/>
          </p:nvSpPr>
          <p:spPr bwMode="auto">
            <a:xfrm>
              <a:off x="2233358" y="3758311"/>
              <a:ext cx="50800" cy="50800"/>
            </a:xfrm>
            <a:custGeom>
              <a:avLst/>
              <a:gdLst>
                <a:gd name="T0" fmla="*/ 3 w 50"/>
                <a:gd name="T1" fmla="*/ 14 h 50"/>
                <a:gd name="T2" fmla="*/ 1 w 50"/>
                <a:gd name="T3" fmla="*/ 19 h 50"/>
                <a:gd name="T4" fmla="*/ 0 w 50"/>
                <a:gd name="T5" fmla="*/ 23 h 50"/>
                <a:gd name="T6" fmla="*/ 0 w 50"/>
                <a:gd name="T7" fmla="*/ 25 h 50"/>
                <a:gd name="T8" fmla="*/ 1 w 50"/>
                <a:gd name="T9" fmla="*/ 30 h 50"/>
                <a:gd name="T10" fmla="*/ 2 w 50"/>
                <a:gd name="T11" fmla="*/ 34 h 50"/>
                <a:gd name="T12" fmla="*/ 25 w 50"/>
                <a:gd name="T13" fmla="*/ 50 h 50"/>
                <a:gd name="T14" fmla="*/ 48 w 50"/>
                <a:gd name="T15" fmla="*/ 35 h 50"/>
                <a:gd name="T16" fmla="*/ 50 w 50"/>
                <a:gd name="T17" fmla="*/ 31 h 50"/>
                <a:gd name="T18" fmla="*/ 50 w 50"/>
                <a:gd name="T19" fmla="*/ 26 h 50"/>
                <a:gd name="T20" fmla="*/ 3 w 50"/>
                <a:gd name="T21" fmla="*/ 14 h 50"/>
                <a:gd name="T22" fmla="*/ 38 w 50"/>
                <a:gd name="T23" fmla="*/ 3 h 50"/>
                <a:gd name="T24" fmla="*/ 8 w 50"/>
                <a:gd name="T25" fmla="*/ 11 h 50"/>
                <a:gd name="T26" fmla="*/ 50 w 50"/>
                <a:gd name="T27" fmla="*/ 21 h 50"/>
                <a:gd name="T28" fmla="*/ 49 w 50"/>
                <a:gd name="T29" fmla="*/ 18 h 50"/>
                <a:gd name="T30" fmla="*/ 38 w 50"/>
                <a:gd name="T31" fmla="*/ 3 h 50"/>
                <a:gd name="T32" fmla="*/ 25 w 50"/>
                <a:gd name="T33" fmla="*/ 0 h 50"/>
                <a:gd name="T34" fmla="*/ 25 w 50"/>
                <a:gd name="T35" fmla="*/ 0 h 50"/>
                <a:gd name="T36" fmla="*/ 22 w 50"/>
                <a:gd name="T37" fmla="*/ 0 h 50"/>
                <a:gd name="T38" fmla="*/ 18 w 50"/>
                <a:gd name="T39" fmla="*/ 1 h 50"/>
                <a:gd name="T40" fmla="*/ 13 w 50"/>
                <a:gd name="T41" fmla="*/ 3 h 50"/>
                <a:gd name="T42" fmla="*/ 10 w 50"/>
                <a:gd name="T43" fmla="*/ 5 h 50"/>
                <a:gd name="T44" fmla="*/ 9 w 50"/>
                <a:gd name="T45" fmla="*/ 6 h 50"/>
                <a:gd name="T46" fmla="*/ 30 w 50"/>
                <a:gd name="T47" fmla="*/ 0 h 50"/>
                <a:gd name="T48" fmla="*/ 29 w 50"/>
                <a:gd name="T49" fmla="*/ 0 h 50"/>
                <a:gd name="T50" fmla="*/ 25 w 50"/>
                <a:gd name="T5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50">
                  <a:moveTo>
                    <a:pt x="3" y="14"/>
                  </a:moveTo>
                  <a:cubicBezTo>
                    <a:pt x="2" y="15"/>
                    <a:pt x="1" y="17"/>
                    <a:pt x="1" y="19"/>
                  </a:cubicBezTo>
                  <a:cubicBezTo>
                    <a:pt x="1" y="20"/>
                    <a:pt x="0" y="22"/>
                    <a:pt x="0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7"/>
                    <a:pt x="0" y="28"/>
                    <a:pt x="1" y="30"/>
                  </a:cubicBezTo>
                  <a:cubicBezTo>
                    <a:pt x="1" y="31"/>
                    <a:pt x="1" y="33"/>
                    <a:pt x="2" y="34"/>
                  </a:cubicBezTo>
                  <a:cubicBezTo>
                    <a:pt x="5" y="44"/>
                    <a:pt x="14" y="50"/>
                    <a:pt x="25" y="50"/>
                  </a:cubicBezTo>
                  <a:cubicBezTo>
                    <a:pt x="36" y="50"/>
                    <a:pt x="45" y="44"/>
                    <a:pt x="48" y="35"/>
                  </a:cubicBezTo>
                  <a:cubicBezTo>
                    <a:pt x="49" y="34"/>
                    <a:pt x="49" y="32"/>
                    <a:pt x="50" y="31"/>
                  </a:cubicBezTo>
                  <a:cubicBezTo>
                    <a:pt x="50" y="29"/>
                    <a:pt x="50" y="27"/>
                    <a:pt x="50" y="26"/>
                  </a:cubicBezTo>
                  <a:cubicBezTo>
                    <a:pt x="3" y="14"/>
                    <a:pt x="3" y="14"/>
                    <a:pt x="3" y="14"/>
                  </a:cubicBezTo>
                  <a:moveTo>
                    <a:pt x="38" y="3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0"/>
                    <a:pt x="50" y="19"/>
                    <a:pt x="49" y="18"/>
                  </a:cubicBezTo>
                  <a:cubicBezTo>
                    <a:pt x="47" y="11"/>
                    <a:pt x="43" y="6"/>
                    <a:pt x="38" y="3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21" y="0"/>
                    <a:pt x="20" y="1"/>
                    <a:pt x="18" y="1"/>
                  </a:cubicBezTo>
                  <a:cubicBezTo>
                    <a:pt x="16" y="1"/>
                    <a:pt x="15" y="2"/>
                    <a:pt x="13" y="3"/>
                  </a:cubicBezTo>
                  <a:cubicBezTo>
                    <a:pt x="12" y="4"/>
                    <a:pt x="11" y="4"/>
                    <a:pt x="10" y="5"/>
                  </a:cubicBezTo>
                  <a:cubicBezTo>
                    <a:pt x="10" y="5"/>
                    <a:pt x="9" y="6"/>
                    <a:pt x="9" y="6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8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Rectangle 620"/>
            <p:cNvSpPr>
              <a:spLocks noChangeArrowheads="1"/>
            </p:cNvSpPr>
            <p:nvPr/>
          </p:nvSpPr>
          <p:spPr bwMode="auto">
            <a:xfrm>
              <a:off x="3350958" y="2459736"/>
              <a:ext cx="4763" cy="560388"/>
            </a:xfrm>
            <a:prstGeom prst="rect">
              <a:avLst/>
            </a:pr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Freeform 621"/>
            <p:cNvSpPr>
              <a:spLocks/>
            </p:cNvSpPr>
            <p:nvPr/>
          </p:nvSpPr>
          <p:spPr bwMode="auto">
            <a:xfrm>
              <a:off x="3350958" y="2459736"/>
              <a:ext cx="4763" cy="560388"/>
            </a:xfrm>
            <a:custGeom>
              <a:avLst/>
              <a:gdLst>
                <a:gd name="T0" fmla="*/ 0 w 3"/>
                <a:gd name="T1" fmla="*/ 0 h 353"/>
                <a:gd name="T2" fmla="*/ 0 w 3"/>
                <a:gd name="T3" fmla="*/ 353 h 353"/>
                <a:gd name="T4" fmla="*/ 3 w 3"/>
                <a:gd name="T5" fmla="*/ 353 h 353"/>
                <a:gd name="T6" fmla="*/ 3 w 3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53">
                  <a:moveTo>
                    <a:pt x="0" y="0"/>
                  </a:moveTo>
                  <a:lnTo>
                    <a:pt x="0" y="353"/>
                  </a:lnTo>
                  <a:lnTo>
                    <a:pt x="3" y="353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Freeform 622"/>
            <p:cNvSpPr>
              <a:spLocks/>
            </p:cNvSpPr>
            <p:nvPr/>
          </p:nvSpPr>
          <p:spPr bwMode="auto">
            <a:xfrm>
              <a:off x="1915858" y="3847211"/>
              <a:ext cx="636588" cy="1588"/>
            </a:xfrm>
            <a:custGeom>
              <a:avLst/>
              <a:gdLst>
                <a:gd name="T0" fmla="*/ 0 w 401"/>
                <a:gd name="T1" fmla="*/ 1 h 1"/>
                <a:gd name="T2" fmla="*/ 401 w 401"/>
                <a:gd name="T3" fmla="*/ 0 h 1"/>
                <a:gd name="T4" fmla="*/ 0 w 40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1" h="1">
                  <a:moveTo>
                    <a:pt x="0" y="1"/>
                  </a:moveTo>
                  <a:lnTo>
                    <a:pt x="40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9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Line 623"/>
            <p:cNvSpPr>
              <a:spLocks noChangeShapeType="1"/>
            </p:cNvSpPr>
            <p:nvPr/>
          </p:nvSpPr>
          <p:spPr bwMode="auto">
            <a:xfrm flipV="1">
              <a:off x="1915858" y="3847211"/>
              <a:ext cx="636588" cy="15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Freeform 624"/>
            <p:cNvSpPr>
              <a:spLocks/>
            </p:cNvSpPr>
            <p:nvPr/>
          </p:nvSpPr>
          <p:spPr bwMode="auto">
            <a:xfrm>
              <a:off x="1915858" y="3845624"/>
              <a:ext cx="636588" cy="6350"/>
            </a:xfrm>
            <a:custGeom>
              <a:avLst/>
              <a:gdLst>
                <a:gd name="T0" fmla="*/ 0 w 401"/>
                <a:gd name="T1" fmla="*/ 4 h 4"/>
                <a:gd name="T2" fmla="*/ 401 w 401"/>
                <a:gd name="T3" fmla="*/ 2 h 4"/>
                <a:gd name="T4" fmla="*/ 401 w 401"/>
                <a:gd name="T5" fmla="*/ 0 h 4"/>
                <a:gd name="T6" fmla="*/ 0 w 401"/>
                <a:gd name="T7" fmla="*/ 0 h 4"/>
                <a:gd name="T8" fmla="*/ 0 w 40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4">
                  <a:moveTo>
                    <a:pt x="0" y="4"/>
                  </a:moveTo>
                  <a:lnTo>
                    <a:pt x="401" y="2"/>
                  </a:lnTo>
                  <a:lnTo>
                    <a:pt x="401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Freeform 625"/>
            <p:cNvSpPr>
              <a:spLocks/>
            </p:cNvSpPr>
            <p:nvPr/>
          </p:nvSpPr>
          <p:spPr bwMode="auto">
            <a:xfrm>
              <a:off x="1915858" y="3845624"/>
              <a:ext cx="636588" cy="6350"/>
            </a:xfrm>
            <a:custGeom>
              <a:avLst/>
              <a:gdLst>
                <a:gd name="T0" fmla="*/ 0 w 401"/>
                <a:gd name="T1" fmla="*/ 4 h 4"/>
                <a:gd name="T2" fmla="*/ 401 w 401"/>
                <a:gd name="T3" fmla="*/ 2 h 4"/>
                <a:gd name="T4" fmla="*/ 401 w 401"/>
                <a:gd name="T5" fmla="*/ 0 h 4"/>
                <a:gd name="T6" fmla="*/ 0 w 40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4">
                  <a:moveTo>
                    <a:pt x="0" y="4"/>
                  </a:moveTo>
                  <a:lnTo>
                    <a:pt x="401" y="2"/>
                  </a:lnTo>
                  <a:lnTo>
                    <a:pt x="40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Freeform 626"/>
            <p:cNvSpPr>
              <a:spLocks/>
            </p:cNvSpPr>
            <p:nvPr/>
          </p:nvSpPr>
          <p:spPr bwMode="auto">
            <a:xfrm>
              <a:off x="1109408" y="1624711"/>
              <a:ext cx="2246313" cy="2227263"/>
            </a:xfrm>
            <a:custGeom>
              <a:avLst/>
              <a:gdLst>
                <a:gd name="T0" fmla="*/ 1214 w 1415"/>
                <a:gd name="T1" fmla="*/ 1225 h 1403"/>
                <a:gd name="T2" fmla="*/ 1213 w 1415"/>
                <a:gd name="T3" fmla="*/ 1223 h 1403"/>
                <a:gd name="T4" fmla="*/ 508 w 1415"/>
                <a:gd name="T5" fmla="*/ 1399 h 1403"/>
                <a:gd name="T6" fmla="*/ 3 w 1415"/>
                <a:gd name="T7" fmla="*/ 877 h 1403"/>
                <a:gd name="T8" fmla="*/ 204 w 1415"/>
                <a:gd name="T9" fmla="*/ 179 h 1403"/>
                <a:gd name="T10" fmla="*/ 908 w 1415"/>
                <a:gd name="T11" fmla="*/ 3 h 1403"/>
                <a:gd name="T12" fmla="*/ 1412 w 1415"/>
                <a:gd name="T13" fmla="*/ 525 h 1403"/>
                <a:gd name="T14" fmla="*/ 1213 w 1415"/>
                <a:gd name="T15" fmla="*/ 1224 h 1403"/>
                <a:gd name="T16" fmla="*/ 1214 w 1415"/>
                <a:gd name="T17" fmla="*/ 1225 h 1403"/>
                <a:gd name="T18" fmla="*/ 1213 w 1415"/>
                <a:gd name="T19" fmla="*/ 1223 h 1403"/>
                <a:gd name="T20" fmla="*/ 1214 w 1415"/>
                <a:gd name="T21" fmla="*/ 1225 h 1403"/>
                <a:gd name="T22" fmla="*/ 1215 w 1415"/>
                <a:gd name="T23" fmla="*/ 1225 h 1403"/>
                <a:gd name="T24" fmla="*/ 1415 w 1415"/>
                <a:gd name="T25" fmla="*/ 525 h 1403"/>
                <a:gd name="T26" fmla="*/ 909 w 1415"/>
                <a:gd name="T27" fmla="*/ 0 h 1403"/>
                <a:gd name="T28" fmla="*/ 201 w 1415"/>
                <a:gd name="T29" fmla="*/ 177 h 1403"/>
                <a:gd name="T30" fmla="*/ 0 w 1415"/>
                <a:gd name="T31" fmla="*/ 878 h 1403"/>
                <a:gd name="T32" fmla="*/ 508 w 1415"/>
                <a:gd name="T33" fmla="*/ 1403 h 1403"/>
                <a:gd name="T34" fmla="*/ 1215 w 1415"/>
                <a:gd name="T35" fmla="*/ 1226 h 1403"/>
                <a:gd name="T36" fmla="*/ 1215 w 1415"/>
                <a:gd name="T37" fmla="*/ 1225 h 1403"/>
                <a:gd name="T38" fmla="*/ 1214 w 1415"/>
                <a:gd name="T39" fmla="*/ 1225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5" h="1403">
                  <a:moveTo>
                    <a:pt x="1214" y="1225"/>
                  </a:moveTo>
                  <a:lnTo>
                    <a:pt x="1213" y="1223"/>
                  </a:lnTo>
                  <a:lnTo>
                    <a:pt x="508" y="1399"/>
                  </a:lnTo>
                  <a:lnTo>
                    <a:pt x="3" y="877"/>
                  </a:lnTo>
                  <a:lnTo>
                    <a:pt x="204" y="179"/>
                  </a:lnTo>
                  <a:lnTo>
                    <a:pt x="908" y="3"/>
                  </a:lnTo>
                  <a:lnTo>
                    <a:pt x="1412" y="525"/>
                  </a:lnTo>
                  <a:lnTo>
                    <a:pt x="1213" y="1224"/>
                  </a:lnTo>
                  <a:lnTo>
                    <a:pt x="1214" y="1225"/>
                  </a:lnTo>
                  <a:lnTo>
                    <a:pt x="1213" y="1223"/>
                  </a:lnTo>
                  <a:lnTo>
                    <a:pt x="1214" y="1225"/>
                  </a:lnTo>
                  <a:lnTo>
                    <a:pt x="1215" y="1225"/>
                  </a:lnTo>
                  <a:lnTo>
                    <a:pt x="1415" y="525"/>
                  </a:lnTo>
                  <a:lnTo>
                    <a:pt x="909" y="0"/>
                  </a:lnTo>
                  <a:lnTo>
                    <a:pt x="201" y="177"/>
                  </a:lnTo>
                  <a:lnTo>
                    <a:pt x="0" y="878"/>
                  </a:lnTo>
                  <a:lnTo>
                    <a:pt x="508" y="1403"/>
                  </a:lnTo>
                  <a:lnTo>
                    <a:pt x="1215" y="1226"/>
                  </a:lnTo>
                  <a:lnTo>
                    <a:pt x="1215" y="1225"/>
                  </a:lnTo>
                  <a:lnTo>
                    <a:pt x="1214" y="122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Freeform 627"/>
            <p:cNvSpPr>
              <a:spLocks/>
            </p:cNvSpPr>
            <p:nvPr/>
          </p:nvSpPr>
          <p:spPr bwMode="auto">
            <a:xfrm>
              <a:off x="1109408" y="1624711"/>
              <a:ext cx="2246313" cy="2227263"/>
            </a:xfrm>
            <a:custGeom>
              <a:avLst/>
              <a:gdLst>
                <a:gd name="T0" fmla="*/ 1214 w 1415"/>
                <a:gd name="T1" fmla="*/ 1225 h 1403"/>
                <a:gd name="T2" fmla="*/ 1213 w 1415"/>
                <a:gd name="T3" fmla="*/ 1223 h 1403"/>
                <a:gd name="T4" fmla="*/ 508 w 1415"/>
                <a:gd name="T5" fmla="*/ 1399 h 1403"/>
                <a:gd name="T6" fmla="*/ 3 w 1415"/>
                <a:gd name="T7" fmla="*/ 877 h 1403"/>
                <a:gd name="T8" fmla="*/ 204 w 1415"/>
                <a:gd name="T9" fmla="*/ 179 h 1403"/>
                <a:gd name="T10" fmla="*/ 908 w 1415"/>
                <a:gd name="T11" fmla="*/ 3 h 1403"/>
                <a:gd name="T12" fmla="*/ 1412 w 1415"/>
                <a:gd name="T13" fmla="*/ 525 h 1403"/>
                <a:gd name="T14" fmla="*/ 1213 w 1415"/>
                <a:gd name="T15" fmla="*/ 1224 h 1403"/>
                <a:gd name="T16" fmla="*/ 1214 w 1415"/>
                <a:gd name="T17" fmla="*/ 1225 h 1403"/>
                <a:gd name="T18" fmla="*/ 1213 w 1415"/>
                <a:gd name="T19" fmla="*/ 1223 h 1403"/>
                <a:gd name="T20" fmla="*/ 1214 w 1415"/>
                <a:gd name="T21" fmla="*/ 1225 h 1403"/>
                <a:gd name="T22" fmla="*/ 1215 w 1415"/>
                <a:gd name="T23" fmla="*/ 1225 h 1403"/>
                <a:gd name="T24" fmla="*/ 1415 w 1415"/>
                <a:gd name="T25" fmla="*/ 525 h 1403"/>
                <a:gd name="T26" fmla="*/ 909 w 1415"/>
                <a:gd name="T27" fmla="*/ 0 h 1403"/>
                <a:gd name="T28" fmla="*/ 201 w 1415"/>
                <a:gd name="T29" fmla="*/ 177 h 1403"/>
                <a:gd name="T30" fmla="*/ 0 w 1415"/>
                <a:gd name="T31" fmla="*/ 878 h 1403"/>
                <a:gd name="T32" fmla="*/ 508 w 1415"/>
                <a:gd name="T33" fmla="*/ 1403 h 1403"/>
                <a:gd name="T34" fmla="*/ 1215 w 1415"/>
                <a:gd name="T35" fmla="*/ 1226 h 1403"/>
                <a:gd name="T36" fmla="*/ 1215 w 1415"/>
                <a:gd name="T37" fmla="*/ 1225 h 1403"/>
                <a:gd name="T38" fmla="*/ 1214 w 1415"/>
                <a:gd name="T39" fmla="*/ 1225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5" h="1403">
                  <a:moveTo>
                    <a:pt x="1214" y="1225"/>
                  </a:moveTo>
                  <a:lnTo>
                    <a:pt x="1213" y="1223"/>
                  </a:lnTo>
                  <a:lnTo>
                    <a:pt x="508" y="1399"/>
                  </a:lnTo>
                  <a:lnTo>
                    <a:pt x="3" y="877"/>
                  </a:lnTo>
                  <a:lnTo>
                    <a:pt x="204" y="179"/>
                  </a:lnTo>
                  <a:lnTo>
                    <a:pt x="908" y="3"/>
                  </a:lnTo>
                  <a:lnTo>
                    <a:pt x="1412" y="525"/>
                  </a:lnTo>
                  <a:lnTo>
                    <a:pt x="1213" y="1224"/>
                  </a:lnTo>
                  <a:lnTo>
                    <a:pt x="1214" y="1225"/>
                  </a:lnTo>
                  <a:lnTo>
                    <a:pt x="1213" y="1223"/>
                  </a:lnTo>
                  <a:lnTo>
                    <a:pt x="1214" y="1225"/>
                  </a:lnTo>
                  <a:lnTo>
                    <a:pt x="1215" y="1225"/>
                  </a:lnTo>
                  <a:lnTo>
                    <a:pt x="1415" y="525"/>
                  </a:lnTo>
                  <a:lnTo>
                    <a:pt x="909" y="0"/>
                  </a:lnTo>
                  <a:lnTo>
                    <a:pt x="201" y="177"/>
                  </a:lnTo>
                  <a:lnTo>
                    <a:pt x="0" y="878"/>
                  </a:lnTo>
                  <a:lnTo>
                    <a:pt x="508" y="1403"/>
                  </a:lnTo>
                  <a:lnTo>
                    <a:pt x="1215" y="1226"/>
                  </a:lnTo>
                  <a:lnTo>
                    <a:pt x="1215" y="1225"/>
                  </a:lnTo>
                  <a:lnTo>
                    <a:pt x="1214" y="1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Freeform 628"/>
            <p:cNvSpPr>
              <a:spLocks/>
            </p:cNvSpPr>
            <p:nvPr/>
          </p:nvSpPr>
          <p:spPr bwMode="auto">
            <a:xfrm>
              <a:off x="1110996" y="1624711"/>
              <a:ext cx="2244725" cy="2227263"/>
            </a:xfrm>
            <a:custGeom>
              <a:avLst/>
              <a:gdLst>
                <a:gd name="T0" fmla="*/ 1413 w 1414"/>
                <a:gd name="T1" fmla="*/ 879 h 1403"/>
                <a:gd name="T2" fmla="*/ 1412 w 1414"/>
                <a:gd name="T3" fmla="*/ 877 h 1403"/>
                <a:gd name="T4" fmla="*/ 906 w 1414"/>
                <a:gd name="T5" fmla="*/ 1399 h 1403"/>
                <a:gd name="T6" fmla="*/ 202 w 1414"/>
                <a:gd name="T7" fmla="*/ 1223 h 1403"/>
                <a:gd name="T8" fmla="*/ 2 w 1414"/>
                <a:gd name="T9" fmla="*/ 525 h 1403"/>
                <a:gd name="T10" fmla="*/ 508 w 1414"/>
                <a:gd name="T11" fmla="*/ 3 h 1403"/>
                <a:gd name="T12" fmla="*/ 1212 w 1414"/>
                <a:gd name="T13" fmla="*/ 180 h 1403"/>
                <a:gd name="T14" fmla="*/ 1412 w 1414"/>
                <a:gd name="T15" fmla="*/ 879 h 1403"/>
                <a:gd name="T16" fmla="*/ 1413 w 1414"/>
                <a:gd name="T17" fmla="*/ 879 h 1403"/>
                <a:gd name="T18" fmla="*/ 1412 w 1414"/>
                <a:gd name="T19" fmla="*/ 877 h 1403"/>
                <a:gd name="T20" fmla="*/ 1413 w 1414"/>
                <a:gd name="T21" fmla="*/ 879 h 1403"/>
                <a:gd name="T22" fmla="*/ 1414 w 1414"/>
                <a:gd name="T23" fmla="*/ 878 h 1403"/>
                <a:gd name="T24" fmla="*/ 1214 w 1414"/>
                <a:gd name="T25" fmla="*/ 177 h 1403"/>
                <a:gd name="T26" fmla="*/ 507 w 1414"/>
                <a:gd name="T27" fmla="*/ 0 h 1403"/>
                <a:gd name="T28" fmla="*/ 0 w 1414"/>
                <a:gd name="T29" fmla="*/ 524 h 1403"/>
                <a:gd name="T30" fmla="*/ 200 w 1414"/>
                <a:gd name="T31" fmla="*/ 1225 h 1403"/>
                <a:gd name="T32" fmla="*/ 907 w 1414"/>
                <a:gd name="T33" fmla="*/ 1403 h 1403"/>
                <a:gd name="T34" fmla="*/ 1414 w 1414"/>
                <a:gd name="T35" fmla="*/ 879 h 1403"/>
                <a:gd name="T36" fmla="*/ 1414 w 1414"/>
                <a:gd name="T37" fmla="*/ 878 h 1403"/>
                <a:gd name="T38" fmla="*/ 1413 w 1414"/>
                <a:gd name="T39" fmla="*/ 879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4" h="1403">
                  <a:moveTo>
                    <a:pt x="1413" y="879"/>
                  </a:moveTo>
                  <a:lnTo>
                    <a:pt x="1412" y="877"/>
                  </a:lnTo>
                  <a:lnTo>
                    <a:pt x="906" y="1399"/>
                  </a:lnTo>
                  <a:lnTo>
                    <a:pt x="202" y="1223"/>
                  </a:lnTo>
                  <a:lnTo>
                    <a:pt x="2" y="525"/>
                  </a:lnTo>
                  <a:lnTo>
                    <a:pt x="508" y="3"/>
                  </a:lnTo>
                  <a:lnTo>
                    <a:pt x="1212" y="180"/>
                  </a:lnTo>
                  <a:lnTo>
                    <a:pt x="1412" y="879"/>
                  </a:lnTo>
                  <a:lnTo>
                    <a:pt x="1413" y="879"/>
                  </a:lnTo>
                  <a:lnTo>
                    <a:pt x="1412" y="877"/>
                  </a:lnTo>
                  <a:lnTo>
                    <a:pt x="1413" y="879"/>
                  </a:lnTo>
                  <a:lnTo>
                    <a:pt x="1414" y="878"/>
                  </a:lnTo>
                  <a:lnTo>
                    <a:pt x="1214" y="177"/>
                  </a:lnTo>
                  <a:lnTo>
                    <a:pt x="507" y="0"/>
                  </a:lnTo>
                  <a:lnTo>
                    <a:pt x="0" y="524"/>
                  </a:lnTo>
                  <a:lnTo>
                    <a:pt x="200" y="1225"/>
                  </a:lnTo>
                  <a:lnTo>
                    <a:pt x="907" y="1403"/>
                  </a:lnTo>
                  <a:lnTo>
                    <a:pt x="1414" y="879"/>
                  </a:lnTo>
                  <a:lnTo>
                    <a:pt x="1414" y="878"/>
                  </a:lnTo>
                  <a:lnTo>
                    <a:pt x="1413" y="879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Freeform 629"/>
            <p:cNvSpPr>
              <a:spLocks/>
            </p:cNvSpPr>
            <p:nvPr/>
          </p:nvSpPr>
          <p:spPr bwMode="auto">
            <a:xfrm>
              <a:off x="1110996" y="1624711"/>
              <a:ext cx="2244725" cy="2227263"/>
            </a:xfrm>
            <a:custGeom>
              <a:avLst/>
              <a:gdLst>
                <a:gd name="T0" fmla="*/ 1413 w 1414"/>
                <a:gd name="T1" fmla="*/ 879 h 1403"/>
                <a:gd name="T2" fmla="*/ 1412 w 1414"/>
                <a:gd name="T3" fmla="*/ 877 h 1403"/>
                <a:gd name="T4" fmla="*/ 906 w 1414"/>
                <a:gd name="T5" fmla="*/ 1399 h 1403"/>
                <a:gd name="T6" fmla="*/ 202 w 1414"/>
                <a:gd name="T7" fmla="*/ 1223 h 1403"/>
                <a:gd name="T8" fmla="*/ 2 w 1414"/>
                <a:gd name="T9" fmla="*/ 525 h 1403"/>
                <a:gd name="T10" fmla="*/ 508 w 1414"/>
                <a:gd name="T11" fmla="*/ 3 h 1403"/>
                <a:gd name="T12" fmla="*/ 1212 w 1414"/>
                <a:gd name="T13" fmla="*/ 180 h 1403"/>
                <a:gd name="T14" fmla="*/ 1412 w 1414"/>
                <a:gd name="T15" fmla="*/ 879 h 1403"/>
                <a:gd name="T16" fmla="*/ 1413 w 1414"/>
                <a:gd name="T17" fmla="*/ 879 h 1403"/>
                <a:gd name="T18" fmla="*/ 1412 w 1414"/>
                <a:gd name="T19" fmla="*/ 877 h 1403"/>
                <a:gd name="T20" fmla="*/ 1413 w 1414"/>
                <a:gd name="T21" fmla="*/ 879 h 1403"/>
                <a:gd name="T22" fmla="*/ 1414 w 1414"/>
                <a:gd name="T23" fmla="*/ 878 h 1403"/>
                <a:gd name="T24" fmla="*/ 1214 w 1414"/>
                <a:gd name="T25" fmla="*/ 177 h 1403"/>
                <a:gd name="T26" fmla="*/ 507 w 1414"/>
                <a:gd name="T27" fmla="*/ 0 h 1403"/>
                <a:gd name="T28" fmla="*/ 0 w 1414"/>
                <a:gd name="T29" fmla="*/ 524 h 1403"/>
                <a:gd name="T30" fmla="*/ 200 w 1414"/>
                <a:gd name="T31" fmla="*/ 1225 h 1403"/>
                <a:gd name="T32" fmla="*/ 907 w 1414"/>
                <a:gd name="T33" fmla="*/ 1403 h 1403"/>
                <a:gd name="T34" fmla="*/ 1414 w 1414"/>
                <a:gd name="T35" fmla="*/ 879 h 1403"/>
                <a:gd name="T36" fmla="*/ 1414 w 1414"/>
                <a:gd name="T37" fmla="*/ 878 h 1403"/>
                <a:gd name="T38" fmla="*/ 1413 w 1414"/>
                <a:gd name="T39" fmla="*/ 879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4" h="1403">
                  <a:moveTo>
                    <a:pt x="1413" y="879"/>
                  </a:moveTo>
                  <a:lnTo>
                    <a:pt x="1412" y="877"/>
                  </a:lnTo>
                  <a:lnTo>
                    <a:pt x="906" y="1399"/>
                  </a:lnTo>
                  <a:lnTo>
                    <a:pt x="202" y="1223"/>
                  </a:lnTo>
                  <a:lnTo>
                    <a:pt x="2" y="525"/>
                  </a:lnTo>
                  <a:lnTo>
                    <a:pt x="508" y="3"/>
                  </a:lnTo>
                  <a:lnTo>
                    <a:pt x="1212" y="180"/>
                  </a:lnTo>
                  <a:lnTo>
                    <a:pt x="1412" y="879"/>
                  </a:lnTo>
                  <a:lnTo>
                    <a:pt x="1413" y="879"/>
                  </a:lnTo>
                  <a:lnTo>
                    <a:pt x="1412" y="877"/>
                  </a:lnTo>
                  <a:lnTo>
                    <a:pt x="1413" y="879"/>
                  </a:lnTo>
                  <a:lnTo>
                    <a:pt x="1414" y="878"/>
                  </a:lnTo>
                  <a:lnTo>
                    <a:pt x="1214" y="177"/>
                  </a:lnTo>
                  <a:lnTo>
                    <a:pt x="507" y="0"/>
                  </a:lnTo>
                  <a:lnTo>
                    <a:pt x="0" y="524"/>
                  </a:lnTo>
                  <a:lnTo>
                    <a:pt x="200" y="1225"/>
                  </a:lnTo>
                  <a:lnTo>
                    <a:pt x="907" y="1403"/>
                  </a:lnTo>
                  <a:lnTo>
                    <a:pt x="1414" y="879"/>
                  </a:lnTo>
                  <a:lnTo>
                    <a:pt x="1414" y="878"/>
                  </a:lnTo>
                  <a:lnTo>
                    <a:pt x="1413" y="8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Freeform 630"/>
            <p:cNvSpPr>
              <a:spLocks/>
            </p:cNvSpPr>
            <p:nvPr/>
          </p:nvSpPr>
          <p:spPr bwMode="auto">
            <a:xfrm>
              <a:off x="1336421" y="1832674"/>
              <a:ext cx="584200" cy="579438"/>
            </a:xfrm>
            <a:custGeom>
              <a:avLst/>
              <a:gdLst>
                <a:gd name="T0" fmla="*/ 2 w 368"/>
                <a:gd name="T1" fmla="*/ 245 h 365"/>
                <a:gd name="T2" fmla="*/ 2 w 368"/>
                <a:gd name="T3" fmla="*/ 246 h 365"/>
                <a:gd name="T4" fmla="*/ 368 w 368"/>
                <a:gd name="T5" fmla="*/ 365 h 365"/>
                <a:gd name="T6" fmla="*/ 238 w 368"/>
                <a:gd name="T7" fmla="*/ 0 h 365"/>
                <a:gd name="T8" fmla="*/ 0 w 368"/>
                <a:gd name="T9" fmla="*/ 246 h 365"/>
                <a:gd name="T10" fmla="*/ 2 w 368"/>
                <a:gd name="T11" fmla="*/ 246 h 365"/>
                <a:gd name="T12" fmla="*/ 2 w 368"/>
                <a:gd name="T13" fmla="*/ 245 h 365"/>
                <a:gd name="T14" fmla="*/ 4 w 368"/>
                <a:gd name="T15" fmla="*/ 246 h 365"/>
                <a:gd name="T16" fmla="*/ 237 w 368"/>
                <a:gd name="T17" fmla="*/ 5 h 365"/>
                <a:gd name="T18" fmla="*/ 364 w 368"/>
                <a:gd name="T19" fmla="*/ 360 h 365"/>
                <a:gd name="T20" fmla="*/ 3 w 368"/>
                <a:gd name="T21" fmla="*/ 244 h 365"/>
                <a:gd name="T22" fmla="*/ 2 w 368"/>
                <a:gd name="T23" fmla="*/ 245 h 365"/>
                <a:gd name="T24" fmla="*/ 4 w 368"/>
                <a:gd name="T25" fmla="*/ 246 h 365"/>
                <a:gd name="T26" fmla="*/ 2 w 368"/>
                <a:gd name="T27" fmla="*/ 24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8" h="365">
                  <a:moveTo>
                    <a:pt x="2" y="245"/>
                  </a:moveTo>
                  <a:lnTo>
                    <a:pt x="2" y="246"/>
                  </a:lnTo>
                  <a:lnTo>
                    <a:pt x="368" y="365"/>
                  </a:lnTo>
                  <a:lnTo>
                    <a:pt x="238" y="0"/>
                  </a:lnTo>
                  <a:lnTo>
                    <a:pt x="0" y="246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37" y="5"/>
                  </a:lnTo>
                  <a:lnTo>
                    <a:pt x="364" y="360"/>
                  </a:lnTo>
                  <a:lnTo>
                    <a:pt x="3" y="244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" y="24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Freeform 631"/>
            <p:cNvSpPr>
              <a:spLocks/>
            </p:cNvSpPr>
            <p:nvPr/>
          </p:nvSpPr>
          <p:spPr bwMode="auto">
            <a:xfrm>
              <a:off x="1336421" y="1832674"/>
              <a:ext cx="584200" cy="579438"/>
            </a:xfrm>
            <a:custGeom>
              <a:avLst/>
              <a:gdLst>
                <a:gd name="T0" fmla="*/ 2 w 368"/>
                <a:gd name="T1" fmla="*/ 245 h 365"/>
                <a:gd name="T2" fmla="*/ 2 w 368"/>
                <a:gd name="T3" fmla="*/ 246 h 365"/>
                <a:gd name="T4" fmla="*/ 368 w 368"/>
                <a:gd name="T5" fmla="*/ 365 h 365"/>
                <a:gd name="T6" fmla="*/ 238 w 368"/>
                <a:gd name="T7" fmla="*/ 0 h 365"/>
                <a:gd name="T8" fmla="*/ 0 w 368"/>
                <a:gd name="T9" fmla="*/ 246 h 365"/>
                <a:gd name="T10" fmla="*/ 2 w 368"/>
                <a:gd name="T11" fmla="*/ 246 h 365"/>
                <a:gd name="T12" fmla="*/ 2 w 368"/>
                <a:gd name="T13" fmla="*/ 245 h 365"/>
                <a:gd name="T14" fmla="*/ 4 w 368"/>
                <a:gd name="T15" fmla="*/ 246 h 365"/>
                <a:gd name="T16" fmla="*/ 237 w 368"/>
                <a:gd name="T17" fmla="*/ 5 h 365"/>
                <a:gd name="T18" fmla="*/ 364 w 368"/>
                <a:gd name="T19" fmla="*/ 360 h 365"/>
                <a:gd name="T20" fmla="*/ 3 w 368"/>
                <a:gd name="T21" fmla="*/ 244 h 365"/>
                <a:gd name="T22" fmla="*/ 2 w 368"/>
                <a:gd name="T23" fmla="*/ 245 h 365"/>
                <a:gd name="T24" fmla="*/ 4 w 368"/>
                <a:gd name="T25" fmla="*/ 246 h 365"/>
                <a:gd name="T26" fmla="*/ 2 w 368"/>
                <a:gd name="T27" fmla="*/ 24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8" h="365">
                  <a:moveTo>
                    <a:pt x="2" y="245"/>
                  </a:moveTo>
                  <a:lnTo>
                    <a:pt x="2" y="246"/>
                  </a:lnTo>
                  <a:lnTo>
                    <a:pt x="368" y="365"/>
                  </a:lnTo>
                  <a:lnTo>
                    <a:pt x="238" y="0"/>
                  </a:lnTo>
                  <a:lnTo>
                    <a:pt x="0" y="246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37" y="5"/>
                  </a:lnTo>
                  <a:lnTo>
                    <a:pt x="364" y="360"/>
                  </a:lnTo>
                  <a:lnTo>
                    <a:pt x="3" y="244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" y="2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Freeform 632"/>
            <p:cNvSpPr>
              <a:spLocks/>
            </p:cNvSpPr>
            <p:nvPr/>
          </p:nvSpPr>
          <p:spPr bwMode="auto">
            <a:xfrm>
              <a:off x="1711071" y="2220024"/>
              <a:ext cx="1419225" cy="1420813"/>
            </a:xfrm>
            <a:custGeom>
              <a:avLst/>
              <a:gdLst>
                <a:gd name="T0" fmla="*/ 3 w 894"/>
                <a:gd name="T1" fmla="*/ 895 h 895"/>
                <a:gd name="T2" fmla="*/ 132 w 894"/>
                <a:gd name="T3" fmla="*/ 121 h 895"/>
                <a:gd name="T4" fmla="*/ 890 w 894"/>
                <a:gd name="T5" fmla="*/ 3 h 895"/>
                <a:gd name="T6" fmla="*/ 810 w 894"/>
                <a:gd name="T7" fmla="*/ 280 h 895"/>
                <a:gd name="T8" fmla="*/ 655 w 894"/>
                <a:gd name="T9" fmla="*/ 895 h 895"/>
                <a:gd name="T10" fmla="*/ 658 w 894"/>
                <a:gd name="T11" fmla="*/ 895 h 895"/>
                <a:gd name="T12" fmla="*/ 813 w 894"/>
                <a:gd name="T13" fmla="*/ 280 h 895"/>
                <a:gd name="T14" fmla="*/ 894 w 894"/>
                <a:gd name="T15" fmla="*/ 0 h 895"/>
                <a:gd name="T16" fmla="*/ 129 w 894"/>
                <a:gd name="T17" fmla="*/ 118 h 895"/>
                <a:gd name="T18" fmla="*/ 0 w 894"/>
                <a:gd name="T19" fmla="*/ 894 h 895"/>
                <a:gd name="T20" fmla="*/ 3 w 894"/>
                <a:gd name="T2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4" h="895">
                  <a:moveTo>
                    <a:pt x="3" y="895"/>
                  </a:moveTo>
                  <a:lnTo>
                    <a:pt x="132" y="121"/>
                  </a:lnTo>
                  <a:lnTo>
                    <a:pt x="890" y="3"/>
                  </a:lnTo>
                  <a:lnTo>
                    <a:pt x="810" y="280"/>
                  </a:lnTo>
                  <a:lnTo>
                    <a:pt x="655" y="895"/>
                  </a:lnTo>
                  <a:lnTo>
                    <a:pt x="658" y="895"/>
                  </a:lnTo>
                  <a:lnTo>
                    <a:pt x="813" y="280"/>
                  </a:lnTo>
                  <a:lnTo>
                    <a:pt x="894" y="0"/>
                  </a:lnTo>
                  <a:lnTo>
                    <a:pt x="129" y="118"/>
                  </a:lnTo>
                  <a:lnTo>
                    <a:pt x="0" y="894"/>
                  </a:lnTo>
                  <a:lnTo>
                    <a:pt x="3" y="89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Freeform 633"/>
            <p:cNvSpPr>
              <a:spLocks/>
            </p:cNvSpPr>
            <p:nvPr/>
          </p:nvSpPr>
          <p:spPr bwMode="auto">
            <a:xfrm>
              <a:off x="1711071" y="2220024"/>
              <a:ext cx="1419225" cy="1420813"/>
            </a:xfrm>
            <a:custGeom>
              <a:avLst/>
              <a:gdLst>
                <a:gd name="T0" fmla="*/ 3 w 894"/>
                <a:gd name="T1" fmla="*/ 895 h 895"/>
                <a:gd name="T2" fmla="*/ 132 w 894"/>
                <a:gd name="T3" fmla="*/ 121 h 895"/>
                <a:gd name="T4" fmla="*/ 890 w 894"/>
                <a:gd name="T5" fmla="*/ 3 h 895"/>
                <a:gd name="T6" fmla="*/ 810 w 894"/>
                <a:gd name="T7" fmla="*/ 280 h 895"/>
                <a:gd name="T8" fmla="*/ 655 w 894"/>
                <a:gd name="T9" fmla="*/ 895 h 895"/>
                <a:gd name="T10" fmla="*/ 658 w 894"/>
                <a:gd name="T11" fmla="*/ 895 h 895"/>
                <a:gd name="T12" fmla="*/ 813 w 894"/>
                <a:gd name="T13" fmla="*/ 280 h 895"/>
                <a:gd name="T14" fmla="*/ 894 w 894"/>
                <a:gd name="T15" fmla="*/ 0 h 895"/>
                <a:gd name="T16" fmla="*/ 129 w 894"/>
                <a:gd name="T17" fmla="*/ 118 h 895"/>
                <a:gd name="T18" fmla="*/ 0 w 894"/>
                <a:gd name="T19" fmla="*/ 894 h 895"/>
                <a:gd name="T20" fmla="*/ 3 w 894"/>
                <a:gd name="T2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4" h="895">
                  <a:moveTo>
                    <a:pt x="3" y="895"/>
                  </a:moveTo>
                  <a:lnTo>
                    <a:pt x="132" y="121"/>
                  </a:lnTo>
                  <a:lnTo>
                    <a:pt x="890" y="3"/>
                  </a:lnTo>
                  <a:lnTo>
                    <a:pt x="810" y="280"/>
                  </a:lnTo>
                  <a:lnTo>
                    <a:pt x="655" y="895"/>
                  </a:lnTo>
                  <a:lnTo>
                    <a:pt x="658" y="895"/>
                  </a:lnTo>
                  <a:lnTo>
                    <a:pt x="813" y="280"/>
                  </a:lnTo>
                  <a:lnTo>
                    <a:pt x="894" y="0"/>
                  </a:lnTo>
                  <a:lnTo>
                    <a:pt x="129" y="118"/>
                  </a:lnTo>
                  <a:lnTo>
                    <a:pt x="0" y="894"/>
                  </a:lnTo>
                  <a:lnTo>
                    <a:pt x="3" y="89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Freeform 634"/>
            <p:cNvSpPr>
              <a:spLocks/>
            </p:cNvSpPr>
            <p:nvPr/>
          </p:nvSpPr>
          <p:spPr bwMode="auto">
            <a:xfrm>
              <a:off x="1191958" y="2735961"/>
              <a:ext cx="968375" cy="396875"/>
            </a:xfrm>
            <a:custGeom>
              <a:avLst/>
              <a:gdLst>
                <a:gd name="T0" fmla="*/ 0 w 610"/>
                <a:gd name="T1" fmla="*/ 3 h 250"/>
                <a:gd name="T2" fmla="*/ 610 w 610"/>
                <a:gd name="T3" fmla="*/ 250 h 250"/>
                <a:gd name="T4" fmla="*/ 610 w 610"/>
                <a:gd name="T5" fmla="*/ 247 h 250"/>
                <a:gd name="T6" fmla="*/ 1 w 610"/>
                <a:gd name="T7" fmla="*/ 0 h 250"/>
                <a:gd name="T8" fmla="*/ 0 w 610"/>
                <a:gd name="T9" fmla="*/ 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0" h="250">
                  <a:moveTo>
                    <a:pt x="0" y="3"/>
                  </a:moveTo>
                  <a:lnTo>
                    <a:pt x="610" y="250"/>
                  </a:lnTo>
                  <a:lnTo>
                    <a:pt x="610" y="247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Freeform 635"/>
            <p:cNvSpPr>
              <a:spLocks/>
            </p:cNvSpPr>
            <p:nvPr/>
          </p:nvSpPr>
          <p:spPr bwMode="auto">
            <a:xfrm>
              <a:off x="1191958" y="2735961"/>
              <a:ext cx="968375" cy="396875"/>
            </a:xfrm>
            <a:custGeom>
              <a:avLst/>
              <a:gdLst>
                <a:gd name="T0" fmla="*/ 0 w 610"/>
                <a:gd name="T1" fmla="*/ 3 h 250"/>
                <a:gd name="T2" fmla="*/ 610 w 610"/>
                <a:gd name="T3" fmla="*/ 250 h 250"/>
                <a:gd name="T4" fmla="*/ 610 w 610"/>
                <a:gd name="T5" fmla="*/ 247 h 250"/>
                <a:gd name="T6" fmla="*/ 1 w 610"/>
                <a:gd name="T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0" h="250">
                  <a:moveTo>
                    <a:pt x="0" y="3"/>
                  </a:moveTo>
                  <a:lnTo>
                    <a:pt x="610" y="250"/>
                  </a:lnTo>
                  <a:lnTo>
                    <a:pt x="610" y="247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Freeform 636"/>
            <p:cNvSpPr>
              <a:spLocks/>
            </p:cNvSpPr>
            <p:nvPr/>
          </p:nvSpPr>
          <p:spPr bwMode="auto">
            <a:xfrm>
              <a:off x="1915858" y="2408936"/>
              <a:ext cx="839788" cy="1231900"/>
            </a:xfrm>
            <a:custGeom>
              <a:avLst/>
              <a:gdLst>
                <a:gd name="T0" fmla="*/ 826 w 826"/>
                <a:gd name="T1" fmla="*/ 1210 h 1213"/>
                <a:gd name="T2" fmla="*/ 825 w 826"/>
                <a:gd name="T3" fmla="*/ 1211 h 1213"/>
                <a:gd name="T4" fmla="*/ 826 w 826"/>
                <a:gd name="T5" fmla="*/ 1210 h 1213"/>
                <a:gd name="T6" fmla="*/ 826 w 826"/>
                <a:gd name="T7" fmla="*/ 1210 h 1213"/>
                <a:gd name="T8" fmla="*/ 825 w 826"/>
                <a:gd name="T9" fmla="*/ 1211 h 1213"/>
                <a:gd name="T10" fmla="*/ 826 w 826"/>
                <a:gd name="T11" fmla="*/ 1210 h 1213"/>
                <a:gd name="T12" fmla="*/ 826 w 826"/>
                <a:gd name="T13" fmla="*/ 1210 h 1213"/>
                <a:gd name="T14" fmla="*/ 816 w 826"/>
                <a:gd name="T15" fmla="*/ 1194 h 1213"/>
                <a:gd name="T16" fmla="*/ 374 w 826"/>
                <a:gd name="T17" fmla="*/ 544 h 1213"/>
                <a:gd name="T18" fmla="*/ 117 w 826"/>
                <a:gd name="T19" fmla="*/ 167 h 1213"/>
                <a:gd name="T20" fmla="*/ 35 w 826"/>
                <a:gd name="T21" fmla="*/ 46 h 1213"/>
                <a:gd name="T22" fmla="*/ 12 w 826"/>
                <a:gd name="T23" fmla="*/ 12 h 1213"/>
                <a:gd name="T24" fmla="*/ 4 w 826"/>
                <a:gd name="T25" fmla="*/ 0 h 1213"/>
                <a:gd name="T26" fmla="*/ 0 w 826"/>
                <a:gd name="T27" fmla="*/ 3 h 1213"/>
                <a:gd name="T28" fmla="*/ 10 w 826"/>
                <a:gd name="T29" fmla="*/ 16 h 1213"/>
                <a:gd name="T30" fmla="*/ 450 w 826"/>
                <a:gd name="T31" fmla="*/ 664 h 1213"/>
                <a:gd name="T32" fmla="*/ 708 w 826"/>
                <a:gd name="T33" fmla="*/ 1044 h 1213"/>
                <a:gd name="T34" fmla="*/ 791 w 826"/>
                <a:gd name="T35" fmla="*/ 1166 h 1213"/>
                <a:gd name="T36" fmla="*/ 815 w 826"/>
                <a:gd name="T37" fmla="*/ 1200 h 1213"/>
                <a:gd name="T38" fmla="*/ 821 w 826"/>
                <a:gd name="T39" fmla="*/ 1209 h 1213"/>
                <a:gd name="T40" fmla="*/ 822 w 826"/>
                <a:gd name="T41" fmla="*/ 1212 h 1213"/>
                <a:gd name="T42" fmla="*/ 823 w 826"/>
                <a:gd name="T43" fmla="*/ 1212 h 1213"/>
                <a:gd name="T44" fmla="*/ 823 w 826"/>
                <a:gd name="T45" fmla="*/ 1212 h 1213"/>
                <a:gd name="T46" fmla="*/ 823 w 826"/>
                <a:gd name="T47" fmla="*/ 1213 h 1213"/>
                <a:gd name="T48" fmla="*/ 823 w 826"/>
                <a:gd name="T49" fmla="*/ 1213 h 1213"/>
                <a:gd name="T50" fmla="*/ 826 w 826"/>
                <a:gd name="T51" fmla="*/ 1210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26" h="1213">
                  <a:moveTo>
                    <a:pt x="826" y="1210"/>
                  </a:moveTo>
                  <a:cubicBezTo>
                    <a:pt x="825" y="1211"/>
                    <a:pt x="825" y="1211"/>
                    <a:pt x="825" y="1211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5" y="1211"/>
                    <a:pt x="825" y="1211"/>
                    <a:pt x="825" y="1211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09"/>
                    <a:pt x="822" y="1204"/>
                    <a:pt x="816" y="1194"/>
                  </a:cubicBezTo>
                  <a:cubicBezTo>
                    <a:pt x="768" y="1124"/>
                    <a:pt x="565" y="825"/>
                    <a:pt x="374" y="544"/>
                  </a:cubicBezTo>
                  <a:cubicBezTo>
                    <a:pt x="278" y="404"/>
                    <a:pt x="186" y="268"/>
                    <a:pt x="117" y="167"/>
                  </a:cubicBezTo>
                  <a:cubicBezTo>
                    <a:pt x="83" y="116"/>
                    <a:pt x="55" y="75"/>
                    <a:pt x="35" y="46"/>
                  </a:cubicBezTo>
                  <a:cubicBezTo>
                    <a:pt x="25" y="31"/>
                    <a:pt x="17" y="20"/>
                    <a:pt x="12" y="12"/>
                  </a:cubicBezTo>
                  <a:cubicBezTo>
                    <a:pt x="7" y="4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7"/>
                    <a:pt x="10" y="16"/>
                  </a:cubicBezTo>
                  <a:cubicBezTo>
                    <a:pt x="55" y="83"/>
                    <a:pt x="258" y="382"/>
                    <a:pt x="450" y="664"/>
                  </a:cubicBezTo>
                  <a:cubicBezTo>
                    <a:pt x="546" y="805"/>
                    <a:pt x="639" y="942"/>
                    <a:pt x="708" y="1044"/>
                  </a:cubicBezTo>
                  <a:cubicBezTo>
                    <a:pt x="743" y="1095"/>
                    <a:pt x="771" y="1137"/>
                    <a:pt x="791" y="1166"/>
                  </a:cubicBezTo>
                  <a:cubicBezTo>
                    <a:pt x="801" y="1181"/>
                    <a:pt x="809" y="1193"/>
                    <a:pt x="815" y="1200"/>
                  </a:cubicBezTo>
                  <a:cubicBezTo>
                    <a:pt x="817" y="1204"/>
                    <a:pt x="819" y="1207"/>
                    <a:pt x="821" y="1209"/>
                  </a:cubicBezTo>
                  <a:cubicBezTo>
                    <a:pt x="821" y="1210"/>
                    <a:pt x="822" y="1211"/>
                    <a:pt x="822" y="1212"/>
                  </a:cubicBezTo>
                  <a:cubicBezTo>
                    <a:pt x="823" y="1212"/>
                    <a:pt x="823" y="1212"/>
                    <a:pt x="823" y="1212"/>
                  </a:cubicBezTo>
                  <a:cubicBezTo>
                    <a:pt x="823" y="1212"/>
                    <a:pt x="823" y="1212"/>
                    <a:pt x="823" y="1212"/>
                  </a:cubicBezTo>
                  <a:cubicBezTo>
                    <a:pt x="823" y="1213"/>
                    <a:pt x="823" y="1213"/>
                    <a:pt x="823" y="1213"/>
                  </a:cubicBezTo>
                  <a:cubicBezTo>
                    <a:pt x="823" y="1213"/>
                    <a:pt x="823" y="1213"/>
                    <a:pt x="823" y="1213"/>
                  </a:cubicBezTo>
                  <a:cubicBezTo>
                    <a:pt x="826" y="1210"/>
                    <a:pt x="826" y="1210"/>
                    <a:pt x="826" y="1210"/>
                  </a:cubicBez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Freeform 637"/>
            <p:cNvSpPr>
              <a:spLocks/>
            </p:cNvSpPr>
            <p:nvPr/>
          </p:nvSpPr>
          <p:spPr bwMode="auto">
            <a:xfrm>
              <a:off x="2144458" y="1704086"/>
              <a:ext cx="227013" cy="1450975"/>
            </a:xfrm>
            <a:custGeom>
              <a:avLst/>
              <a:gdLst>
                <a:gd name="T0" fmla="*/ 3 w 224"/>
                <a:gd name="T1" fmla="*/ 1427 h 1429"/>
                <a:gd name="T2" fmla="*/ 5 w 224"/>
                <a:gd name="T3" fmla="*/ 1427 h 1429"/>
                <a:gd name="T4" fmla="*/ 88 w 224"/>
                <a:gd name="T5" fmla="*/ 27 h 1429"/>
                <a:gd name="T6" fmla="*/ 219 w 224"/>
                <a:gd name="T7" fmla="*/ 1137 h 1429"/>
                <a:gd name="T8" fmla="*/ 1 w 224"/>
                <a:gd name="T9" fmla="*/ 1425 h 1429"/>
                <a:gd name="T10" fmla="*/ 3 w 224"/>
                <a:gd name="T11" fmla="*/ 1427 h 1429"/>
                <a:gd name="T12" fmla="*/ 5 w 224"/>
                <a:gd name="T13" fmla="*/ 1427 h 1429"/>
                <a:gd name="T14" fmla="*/ 3 w 224"/>
                <a:gd name="T15" fmla="*/ 1427 h 1429"/>
                <a:gd name="T16" fmla="*/ 4 w 224"/>
                <a:gd name="T17" fmla="*/ 1428 h 1429"/>
                <a:gd name="T18" fmla="*/ 223 w 224"/>
                <a:gd name="T19" fmla="*/ 1139 h 1429"/>
                <a:gd name="T20" fmla="*/ 223 w 224"/>
                <a:gd name="T21" fmla="*/ 1138 h 1429"/>
                <a:gd name="T22" fmla="*/ 90 w 224"/>
                <a:gd name="T23" fmla="*/ 2 h 1429"/>
                <a:gd name="T24" fmla="*/ 88 w 224"/>
                <a:gd name="T25" fmla="*/ 0 h 1429"/>
                <a:gd name="T26" fmla="*/ 85 w 224"/>
                <a:gd name="T27" fmla="*/ 2 h 1429"/>
                <a:gd name="T28" fmla="*/ 0 w 224"/>
                <a:gd name="T29" fmla="*/ 1427 h 1429"/>
                <a:gd name="T30" fmla="*/ 2 w 224"/>
                <a:gd name="T31" fmla="*/ 1429 h 1429"/>
                <a:gd name="T32" fmla="*/ 4 w 224"/>
                <a:gd name="T33" fmla="*/ 1428 h 1429"/>
                <a:gd name="T34" fmla="*/ 3 w 224"/>
                <a:gd name="T35" fmla="*/ 1427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1429">
                  <a:moveTo>
                    <a:pt x="3" y="1427"/>
                  </a:moveTo>
                  <a:cubicBezTo>
                    <a:pt x="5" y="1427"/>
                    <a:pt x="5" y="1427"/>
                    <a:pt x="5" y="1427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219" y="1137"/>
                    <a:pt x="219" y="1137"/>
                    <a:pt x="219" y="1137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3" y="1427"/>
                    <a:pt x="3" y="1427"/>
                    <a:pt x="3" y="1427"/>
                  </a:cubicBezTo>
                  <a:cubicBezTo>
                    <a:pt x="5" y="1427"/>
                    <a:pt x="5" y="1427"/>
                    <a:pt x="5" y="1427"/>
                  </a:cubicBezTo>
                  <a:cubicBezTo>
                    <a:pt x="3" y="1427"/>
                    <a:pt x="3" y="1427"/>
                    <a:pt x="3" y="1427"/>
                  </a:cubicBezTo>
                  <a:cubicBezTo>
                    <a:pt x="4" y="1428"/>
                    <a:pt x="4" y="1428"/>
                    <a:pt x="4" y="1428"/>
                  </a:cubicBezTo>
                  <a:cubicBezTo>
                    <a:pt x="223" y="1139"/>
                    <a:pt x="223" y="1139"/>
                    <a:pt x="223" y="1139"/>
                  </a:cubicBezTo>
                  <a:cubicBezTo>
                    <a:pt x="223" y="1139"/>
                    <a:pt x="224" y="1138"/>
                    <a:pt x="223" y="1138"/>
                  </a:cubicBezTo>
                  <a:cubicBezTo>
                    <a:pt x="90" y="2"/>
                    <a:pt x="90" y="2"/>
                    <a:pt x="90" y="2"/>
                  </a:cubicBezTo>
                  <a:cubicBezTo>
                    <a:pt x="90" y="1"/>
                    <a:pt x="89" y="0"/>
                    <a:pt x="88" y="0"/>
                  </a:cubicBezTo>
                  <a:cubicBezTo>
                    <a:pt x="86" y="0"/>
                    <a:pt x="86" y="1"/>
                    <a:pt x="85" y="2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28"/>
                    <a:pt x="1" y="1428"/>
                    <a:pt x="2" y="1429"/>
                  </a:cubicBezTo>
                  <a:cubicBezTo>
                    <a:pt x="3" y="1429"/>
                    <a:pt x="4" y="1429"/>
                    <a:pt x="4" y="1428"/>
                  </a:cubicBezTo>
                  <a:lnTo>
                    <a:pt x="3" y="1427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Freeform 638"/>
            <p:cNvSpPr>
              <a:spLocks/>
            </p:cNvSpPr>
            <p:nvPr/>
          </p:nvSpPr>
          <p:spPr bwMode="auto">
            <a:xfrm>
              <a:off x="2366708" y="1905699"/>
              <a:ext cx="989013" cy="955675"/>
            </a:xfrm>
            <a:custGeom>
              <a:avLst/>
              <a:gdLst>
                <a:gd name="T0" fmla="*/ 660 w 974"/>
                <a:gd name="T1" fmla="*/ 2 h 941"/>
                <a:gd name="T2" fmla="*/ 659 w 974"/>
                <a:gd name="T3" fmla="*/ 1 h 941"/>
                <a:gd name="T4" fmla="*/ 0 w 974"/>
                <a:gd name="T5" fmla="*/ 938 h 941"/>
                <a:gd name="T6" fmla="*/ 1 w 974"/>
                <a:gd name="T7" fmla="*/ 940 h 941"/>
                <a:gd name="T8" fmla="*/ 3 w 974"/>
                <a:gd name="T9" fmla="*/ 941 h 941"/>
                <a:gd name="T10" fmla="*/ 972 w 974"/>
                <a:gd name="T11" fmla="*/ 547 h 941"/>
                <a:gd name="T12" fmla="*/ 974 w 974"/>
                <a:gd name="T13" fmla="*/ 546 h 941"/>
                <a:gd name="T14" fmla="*/ 973 w 974"/>
                <a:gd name="T15" fmla="*/ 544 h 941"/>
                <a:gd name="T16" fmla="*/ 662 w 974"/>
                <a:gd name="T17" fmla="*/ 1 h 941"/>
                <a:gd name="T18" fmla="*/ 660 w 974"/>
                <a:gd name="T19" fmla="*/ 0 h 941"/>
                <a:gd name="T20" fmla="*/ 659 w 974"/>
                <a:gd name="T21" fmla="*/ 1 h 941"/>
                <a:gd name="T22" fmla="*/ 660 w 974"/>
                <a:gd name="T23" fmla="*/ 2 h 941"/>
                <a:gd name="T24" fmla="*/ 658 w 974"/>
                <a:gd name="T25" fmla="*/ 3 h 941"/>
                <a:gd name="T26" fmla="*/ 968 w 974"/>
                <a:gd name="T27" fmla="*/ 544 h 941"/>
                <a:gd name="T28" fmla="*/ 8 w 974"/>
                <a:gd name="T29" fmla="*/ 934 h 941"/>
                <a:gd name="T30" fmla="*/ 662 w 974"/>
                <a:gd name="T31" fmla="*/ 3 h 941"/>
                <a:gd name="T32" fmla="*/ 660 w 974"/>
                <a:gd name="T33" fmla="*/ 2 h 941"/>
                <a:gd name="T34" fmla="*/ 658 w 974"/>
                <a:gd name="T35" fmla="*/ 3 h 941"/>
                <a:gd name="T36" fmla="*/ 660 w 974"/>
                <a:gd name="T37" fmla="*/ 2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4" h="941">
                  <a:moveTo>
                    <a:pt x="660" y="2"/>
                  </a:moveTo>
                  <a:cubicBezTo>
                    <a:pt x="659" y="1"/>
                    <a:pt x="659" y="1"/>
                    <a:pt x="659" y="1"/>
                  </a:cubicBezTo>
                  <a:cubicBezTo>
                    <a:pt x="0" y="938"/>
                    <a:pt x="0" y="938"/>
                    <a:pt x="0" y="938"/>
                  </a:cubicBezTo>
                  <a:cubicBezTo>
                    <a:pt x="0" y="939"/>
                    <a:pt x="0" y="940"/>
                    <a:pt x="1" y="940"/>
                  </a:cubicBezTo>
                  <a:cubicBezTo>
                    <a:pt x="1" y="941"/>
                    <a:pt x="2" y="941"/>
                    <a:pt x="3" y="941"/>
                  </a:cubicBezTo>
                  <a:cubicBezTo>
                    <a:pt x="972" y="547"/>
                    <a:pt x="972" y="547"/>
                    <a:pt x="972" y="547"/>
                  </a:cubicBezTo>
                  <a:cubicBezTo>
                    <a:pt x="973" y="547"/>
                    <a:pt x="973" y="547"/>
                    <a:pt x="974" y="546"/>
                  </a:cubicBezTo>
                  <a:cubicBezTo>
                    <a:pt x="974" y="545"/>
                    <a:pt x="974" y="545"/>
                    <a:pt x="973" y="544"/>
                  </a:cubicBezTo>
                  <a:cubicBezTo>
                    <a:pt x="662" y="1"/>
                    <a:pt x="662" y="1"/>
                    <a:pt x="662" y="1"/>
                  </a:cubicBezTo>
                  <a:cubicBezTo>
                    <a:pt x="662" y="0"/>
                    <a:pt x="661" y="0"/>
                    <a:pt x="660" y="0"/>
                  </a:cubicBezTo>
                  <a:cubicBezTo>
                    <a:pt x="660" y="0"/>
                    <a:pt x="659" y="0"/>
                    <a:pt x="659" y="1"/>
                  </a:cubicBezTo>
                  <a:cubicBezTo>
                    <a:pt x="660" y="2"/>
                    <a:pt x="660" y="2"/>
                    <a:pt x="660" y="2"/>
                  </a:cubicBezTo>
                  <a:cubicBezTo>
                    <a:pt x="658" y="3"/>
                    <a:pt x="658" y="3"/>
                    <a:pt x="658" y="3"/>
                  </a:cubicBezTo>
                  <a:cubicBezTo>
                    <a:pt x="968" y="544"/>
                    <a:pt x="968" y="544"/>
                    <a:pt x="968" y="544"/>
                  </a:cubicBezTo>
                  <a:cubicBezTo>
                    <a:pt x="8" y="934"/>
                    <a:pt x="8" y="934"/>
                    <a:pt x="8" y="934"/>
                  </a:cubicBezTo>
                  <a:cubicBezTo>
                    <a:pt x="662" y="3"/>
                    <a:pt x="662" y="3"/>
                    <a:pt x="662" y="3"/>
                  </a:cubicBezTo>
                  <a:cubicBezTo>
                    <a:pt x="660" y="2"/>
                    <a:pt x="660" y="2"/>
                    <a:pt x="660" y="2"/>
                  </a:cubicBezTo>
                  <a:cubicBezTo>
                    <a:pt x="658" y="3"/>
                    <a:pt x="658" y="3"/>
                    <a:pt x="658" y="3"/>
                  </a:cubicBezTo>
                  <a:cubicBezTo>
                    <a:pt x="660" y="2"/>
                    <a:pt x="660" y="2"/>
                    <a:pt x="660" y="2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Freeform 639"/>
            <p:cNvSpPr>
              <a:spLocks/>
            </p:cNvSpPr>
            <p:nvPr/>
          </p:nvSpPr>
          <p:spPr bwMode="auto">
            <a:xfrm>
              <a:off x="1338008" y="1623124"/>
              <a:ext cx="2019300" cy="1633538"/>
            </a:xfrm>
            <a:custGeom>
              <a:avLst/>
              <a:gdLst>
                <a:gd name="T0" fmla="*/ 364 w 1272"/>
                <a:gd name="T1" fmla="*/ 2 h 1029"/>
                <a:gd name="T2" fmla="*/ 363 w 1272"/>
                <a:gd name="T3" fmla="*/ 2 h 1029"/>
                <a:gd name="T4" fmla="*/ 0 w 1272"/>
                <a:gd name="T5" fmla="*/ 1029 h 1029"/>
                <a:gd name="T6" fmla="*/ 1272 w 1272"/>
                <a:gd name="T7" fmla="*/ 870 h 1029"/>
                <a:gd name="T8" fmla="*/ 364 w 1272"/>
                <a:gd name="T9" fmla="*/ 0 h 1029"/>
                <a:gd name="T10" fmla="*/ 363 w 1272"/>
                <a:gd name="T11" fmla="*/ 2 h 1029"/>
                <a:gd name="T12" fmla="*/ 364 w 1272"/>
                <a:gd name="T13" fmla="*/ 2 h 1029"/>
                <a:gd name="T14" fmla="*/ 363 w 1272"/>
                <a:gd name="T15" fmla="*/ 3 h 1029"/>
                <a:gd name="T16" fmla="*/ 1266 w 1272"/>
                <a:gd name="T17" fmla="*/ 868 h 1029"/>
                <a:gd name="T18" fmla="*/ 3 w 1272"/>
                <a:gd name="T19" fmla="*/ 1025 h 1029"/>
                <a:gd name="T20" fmla="*/ 366 w 1272"/>
                <a:gd name="T21" fmla="*/ 3 h 1029"/>
                <a:gd name="T22" fmla="*/ 364 w 1272"/>
                <a:gd name="T23" fmla="*/ 2 h 1029"/>
                <a:gd name="T24" fmla="*/ 363 w 1272"/>
                <a:gd name="T25" fmla="*/ 3 h 1029"/>
                <a:gd name="T26" fmla="*/ 364 w 1272"/>
                <a:gd name="T27" fmla="*/ 2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2" h="1029">
                  <a:moveTo>
                    <a:pt x="364" y="2"/>
                  </a:moveTo>
                  <a:lnTo>
                    <a:pt x="363" y="2"/>
                  </a:lnTo>
                  <a:lnTo>
                    <a:pt x="0" y="1029"/>
                  </a:lnTo>
                  <a:lnTo>
                    <a:pt x="1272" y="870"/>
                  </a:lnTo>
                  <a:lnTo>
                    <a:pt x="364" y="0"/>
                  </a:lnTo>
                  <a:lnTo>
                    <a:pt x="363" y="2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1266" y="868"/>
                  </a:lnTo>
                  <a:lnTo>
                    <a:pt x="3" y="1025"/>
                  </a:lnTo>
                  <a:lnTo>
                    <a:pt x="366" y="3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364" y="2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Freeform 640"/>
            <p:cNvSpPr>
              <a:spLocks/>
            </p:cNvSpPr>
            <p:nvPr/>
          </p:nvSpPr>
          <p:spPr bwMode="auto">
            <a:xfrm>
              <a:off x="1338008" y="1623124"/>
              <a:ext cx="2019300" cy="1633538"/>
            </a:xfrm>
            <a:custGeom>
              <a:avLst/>
              <a:gdLst>
                <a:gd name="T0" fmla="*/ 364 w 1272"/>
                <a:gd name="T1" fmla="*/ 2 h 1029"/>
                <a:gd name="T2" fmla="*/ 363 w 1272"/>
                <a:gd name="T3" fmla="*/ 2 h 1029"/>
                <a:gd name="T4" fmla="*/ 0 w 1272"/>
                <a:gd name="T5" fmla="*/ 1029 h 1029"/>
                <a:gd name="T6" fmla="*/ 1272 w 1272"/>
                <a:gd name="T7" fmla="*/ 870 h 1029"/>
                <a:gd name="T8" fmla="*/ 364 w 1272"/>
                <a:gd name="T9" fmla="*/ 0 h 1029"/>
                <a:gd name="T10" fmla="*/ 363 w 1272"/>
                <a:gd name="T11" fmla="*/ 2 h 1029"/>
                <a:gd name="T12" fmla="*/ 364 w 1272"/>
                <a:gd name="T13" fmla="*/ 2 h 1029"/>
                <a:gd name="T14" fmla="*/ 363 w 1272"/>
                <a:gd name="T15" fmla="*/ 3 h 1029"/>
                <a:gd name="T16" fmla="*/ 1266 w 1272"/>
                <a:gd name="T17" fmla="*/ 868 h 1029"/>
                <a:gd name="T18" fmla="*/ 3 w 1272"/>
                <a:gd name="T19" fmla="*/ 1025 h 1029"/>
                <a:gd name="T20" fmla="*/ 366 w 1272"/>
                <a:gd name="T21" fmla="*/ 3 h 1029"/>
                <a:gd name="T22" fmla="*/ 364 w 1272"/>
                <a:gd name="T23" fmla="*/ 2 h 1029"/>
                <a:gd name="T24" fmla="*/ 363 w 1272"/>
                <a:gd name="T25" fmla="*/ 3 h 1029"/>
                <a:gd name="T26" fmla="*/ 364 w 1272"/>
                <a:gd name="T27" fmla="*/ 2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2" h="1029">
                  <a:moveTo>
                    <a:pt x="364" y="2"/>
                  </a:moveTo>
                  <a:lnTo>
                    <a:pt x="363" y="2"/>
                  </a:lnTo>
                  <a:lnTo>
                    <a:pt x="0" y="1029"/>
                  </a:lnTo>
                  <a:lnTo>
                    <a:pt x="1272" y="870"/>
                  </a:lnTo>
                  <a:lnTo>
                    <a:pt x="364" y="0"/>
                  </a:lnTo>
                  <a:lnTo>
                    <a:pt x="363" y="2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1266" y="868"/>
                  </a:lnTo>
                  <a:lnTo>
                    <a:pt x="3" y="1025"/>
                  </a:lnTo>
                  <a:lnTo>
                    <a:pt x="366" y="3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364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Freeform 641"/>
            <p:cNvSpPr>
              <a:spLocks/>
            </p:cNvSpPr>
            <p:nvPr/>
          </p:nvSpPr>
          <p:spPr bwMode="auto">
            <a:xfrm>
              <a:off x="1110996" y="2407349"/>
              <a:ext cx="814388" cy="614363"/>
            </a:xfrm>
            <a:custGeom>
              <a:avLst/>
              <a:gdLst>
                <a:gd name="T0" fmla="*/ 1 w 513"/>
                <a:gd name="T1" fmla="*/ 385 h 387"/>
                <a:gd name="T2" fmla="*/ 2 w 513"/>
                <a:gd name="T3" fmla="*/ 386 h 387"/>
                <a:gd name="T4" fmla="*/ 513 w 513"/>
                <a:gd name="T5" fmla="*/ 0 h 387"/>
                <a:gd name="T6" fmla="*/ 0 w 513"/>
                <a:gd name="T7" fmla="*/ 30 h 387"/>
                <a:gd name="T8" fmla="*/ 0 w 513"/>
                <a:gd name="T9" fmla="*/ 387 h 387"/>
                <a:gd name="T10" fmla="*/ 2 w 513"/>
                <a:gd name="T11" fmla="*/ 386 h 387"/>
                <a:gd name="T12" fmla="*/ 1 w 513"/>
                <a:gd name="T13" fmla="*/ 385 h 387"/>
                <a:gd name="T14" fmla="*/ 2 w 513"/>
                <a:gd name="T15" fmla="*/ 385 h 387"/>
                <a:gd name="T16" fmla="*/ 2 w 513"/>
                <a:gd name="T17" fmla="*/ 33 h 387"/>
                <a:gd name="T18" fmla="*/ 504 w 513"/>
                <a:gd name="T19" fmla="*/ 3 h 387"/>
                <a:gd name="T20" fmla="*/ 1 w 513"/>
                <a:gd name="T21" fmla="*/ 384 h 387"/>
                <a:gd name="T22" fmla="*/ 1 w 513"/>
                <a:gd name="T23" fmla="*/ 385 h 387"/>
                <a:gd name="T24" fmla="*/ 2 w 513"/>
                <a:gd name="T25" fmla="*/ 385 h 387"/>
                <a:gd name="T26" fmla="*/ 1 w 513"/>
                <a:gd name="T27" fmla="*/ 38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3" h="387">
                  <a:moveTo>
                    <a:pt x="1" y="385"/>
                  </a:moveTo>
                  <a:lnTo>
                    <a:pt x="2" y="386"/>
                  </a:lnTo>
                  <a:lnTo>
                    <a:pt x="513" y="0"/>
                  </a:lnTo>
                  <a:lnTo>
                    <a:pt x="0" y="30"/>
                  </a:lnTo>
                  <a:lnTo>
                    <a:pt x="0" y="387"/>
                  </a:lnTo>
                  <a:lnTo>
                    <a:pt x="2" y="386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2" y="33"/>
                  </a:lnTo>
                  <a:lnTo>
                    <a:pt x="504" y="3"/>
                  </a:lnTo>
                  <a:lnTo>
                    <a:pt x="1" y="384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1" y="38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Freeform 642"/>
            <p:cNvSpPr>
              <a:spLocks/>
            </p:cNvSpPr>
            <p:nvPr/>
          </p:nvSpPr>
          <p:spPr bwMode="auto">
            <a:xfrm>
              <a:off x="1110996" y="2407349"/>
              <a:ext cx="814388" cy="614363"/>
            </a:xfrm>
            <a:custGeom>
              <a:avLst/>
              <a:gdLst>
                <a:gd name="T0" fmla="*/ 1 w 513"/>
                <a:gd name="T1" fmla="*/ 385 h 387"/>
                <a:gd name="T2" fmla="*/ 2 w 513"/>
                <a:gd name="T3" fmla="*/ 386 h 387"/>
                <a:gd name="T4" fmla="*/ 513 w 513"/>
                <a:gd name="T5" fmla="*/ 0 h 387"/>
                <a:gd name="T6" fmla="*/ 0 w 513"/>
                <a:gd name="T7" fmla="*/ 30 h 387"/>
                <a:gd name="T8" fmla="*/ 0 w 513"/>
                <a:gd name="T9" fmla="*/ 387 h 387"/>
                <a:gd name="T10" fmla="*/ 2 w 513"/>
                <a:gd name="T11" fmla="*/ 386 h 387"/>
                <a:gd name="T12" fmla="*/ 1 w 513"/>
                <a:gd name="T13" fmla="*/ 385 h 387"/>
                <a:gd name="T14" fmla="*/ 2 w 513"/>
                <a:gd name="T15" fmla="*/ 385 h 387"/>
                <a:gd name="T16" fmla="*/ 2 w 513"/>
                <a:gd name="T17" fmla="*/ 33 h 387"/>
                <a:gd name="T18" fmla="*/ 504 w 513"/>
                <a:gd name="T19" fmla="*/ 3 h 387"/>
                <a:gd name="T20" fmla="*/ 1 w 513"/>
                <a:gd name="T21" fmla="*/ 384 h 387"/>
                <a:gd name="T22" fmla="*/ 1 w 513"/>
                <a:gd name="T23" fmla="*/ 385 h 387"/>
                <a:gd name="T24" fmla="*/ 2 w 513"/>
                <a:gd name="T25" fmla="*/ 385 h 387"/>
                <a:gd name="T26" fmla="*/ 1 w 513"/>
                <a:gd name="T27" fmla="*/ 38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3" h="387">
                  <a:moveTo>
                    <a:pt x="1" y="385"/>
                  </a:moveTo>
                  <a:lnTo>
                    <a:pt x="2" y="386"/>
                  </a:lnTo>
                  <a:lnTo>
                    <a:pt x="513" y="0"/>
                  </a:lnTo>
                  <a:lnTo>
                    <a:pt x="0" y="30"/>
                  </a:lnTo>
                  <a:lnTo>
                    <a:pt x="0" y="387"/>
                  </a:lnTo>
                  <a:lnTo>
                    <a:pt x="2" y="386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2" y="33"/>
                  </a:lnTo>
                  <a:lnTo>
                    <a:pt x="504" y="3"/>
                  </a:lnTo>
                  <a:lnTo>
                    <a:pt x="1" y="384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1" y="3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Freeform 643"/>
            <p:cNvSpPr>
              <a:spLocks/>
            </p:cNvSpPr>
            <p:nvPr/>
          </p:nvSpPr>
          <p:spPr bwMode="auto">
            <a:xfrm>
              <a:off x="1430083" y="3058224"/>
              <a:ext cx="1471613" cy="512763"/>
            </a:xfrm>
            <a:custGeom>
              <a:avLst/>
              <a:gdLst>
                <a:gd name="T0" fmla="*/ 1 w 1450"/>
                <a:gd name="T1" fmla="*/ 505 h 505"/>
                <a:gd name="T2" fmla="*/ 725 w 1450"/>
                <a:gd name="T3" fmla="*/ 262 h 505"/>
                <a:gd name="T4" fmla="*/ 1222 w 1450"/>
                <a:gd name="T5" fmla="*/ 90 h 505"/>
                <a:gd name="T6" fmla="*/ 1386 w 1450"/>
                <a:gd name="T7" fmla="*/ 31 h 505"/>
                <a:gd name="T8" fmla="*/ 1432 w 1450"/>
                <a:gd name="T9" fmla="*/ 12 h 505"/>
                <a:gd name="T10" fmla="*/ 1445 w 1450"/>
                <a:gd name="T11" fmla="*/ 6 h 505"/>
                <a:gd name="T12" fmla="*/ 1448 w 1450"/>
                <a:gd name="T13" fmla="*/ 4 h 505"/>
                <a:gd name="T14" fmla="*/ 1449 w 1450"/>
                <a:gd name="T15" fmla="*/ 3 h 505"/>
                <a:gd name="T16" fmla="*/ 1450 w 1450"/>
                <a:gd name="T17" fmla="*/ 1 h 505"/>
                <a:gd name="T18" fmla="*/ 1450 w 1450"/>
                <a:gd name="T19" fmla="*/ 0 h 505"/>
                <a:gd name="T20" fmla="*/ 1446 w 1450"/>
                <a:gd name="T21" fmla="*/ 2 h 505"/>
                <a:gd name="T22" fmla="*/ 1447 w 1450"/>
                <a:gd name="T23" fmla="*/ 1 h 505"/>
                <a:gd name="T24" fmla="*/ 1446 w 1450"/>
                <a:gd name="T25" fmla="*/ 1 h 505"/>
                <a:gd name="T26" fmla="*/ 1446 w 1450"/>
                <a:gd name="T27" fmla="*/ 2 h 505"/>
                <a:gd name="T28" fmla="*/ 1447 w 1450"/>
                <a:gd name="T29" fmla="*/ 1 h 505"/>
                <a:gd name="T30" fmla="*/ 1446 w 1450"/>
                <a:gd name="T31" fmla="*/ 1 h 505"/>
                <a:gd name="T32" fmla="*/ 1447 w 1450"/>
                <a:gd name="T33" fmla="*/ 1 h 505"/>
                <a:gd name="T34" fmla="*/ 1446 w 1450"/>
                <a:gd name="T35" fmla="*/ 0 h 505"/>
                <a:gd name="T36" fmla="*/ 1446 w 1450"/>
                <a:gd name="T37" fmla="*/ 1 h 505"/>
                <a:gd name="T38" fmla="*/ 1447 w 1450"/>
                <a:gd name="T39" fmla="*/ 1 h 505"/>
                <a:gd name="T40" fmla="*/ 1446 w 1450"/>
                <a:gd name="T41" fmla="*/ 0 h 505"/>
                <a:gd name="T42" fmla="*/ 1446 w 1450"/>
                <a:gd name="T43" fmla="*/ 1 h 505"/>
                <a:gd name="T44" fmla="*/ 1446 w 1450"/>
                <a:gd name="T45" fmla="*/ 0 h 505"/>
                <a:gd name="T46" fmla="*/ 1446 w 1450"/>
                <a:gd name="T47" fmla="*/ 0 h 505"/>
                <a:gd name="T48" fmla="*/ 1446 w 1450"/>
                <a:gd name="T49" fmla="*/ 1 h 505"/>
                <a:gd name="T50" fmla="*/ 1446 w 1450"/>
                <a:gd name="T51" fmla="*/ 0 h 505"/>
                <a:gd name="T52" fmla="*/ 1444 w 1450"/>
                <a:gd name="T53" fmla="*/ 1 h 505"/>
                <a:gd name="T54" fmla="*/ 1418 w 1450"/>
                <a:gd name="T55" fmla="*/ 14 h 505"/>
                <a:gd name="T56" fmla="*/ 632 w 1450"/>
                <a:gd name="T57" fmla="*/ 289 h 505"/>
                <a:gd name="T58" fmla="*/ 192 w 1450"/>
                <a:gd name="T59" fmla="*/ 436 h 505"/>
                <a:gd name="T60" fmla="*/ 52 w 1450"/>
                <a:gd name="T61" fmla="*/ 483 h 505"/>
                <a:gd name="T62" fmla="*/ 13 w 1450"/>
                <a:gd name="T63" fmla="*/ 496 h 505"/>
                <a:gd name="T64" fmla="*/ 0 w 1450"/>
                <a:gd name="T65" fmla="*/ 500 h 505"/>
                <a:gd name="T66" fmla="*/ 1 w 1450"/>
                <a:gd name="T67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50" h="505">
                  <a:moveTo>
                    <a:pt x="1" y="505"/>
                  </a:moveTo>
                  <a:cubicBezTo>
                    <a:pt x="1" y="505"/>
                    <a:pt x="363" y="385"/>
                    <a:pt x="725" y="262"/>
                  </a:cubicBezTo>
                  <a:cubicBezTo>
                    <a:pt x="906" y="200"/>
                    <a:pt x="1087" y="138"/>
                    <a:pt x="1222" y="90"/>
                  </a:cubicBezTo>
                  <a:cubicBezTo>
                    <a:pt x="1290" y="66"/>
                    <a:pt x="1347" y="46"/>
                    <a:pt x="1386" y="31"/>
                  </a:cubicBezTo>
                  <a:cubicBezTo>
                    <a:pt x="1406" y="23"/>
                    <a:pt x="1422" y="17"/>
                    <a:pt x="1432" y="12"/>
                  </a:cubicBezTo>
                  <a:cubicBezTo>
                    <a:pt x="1438" y="10"/>
                    <a:pt x="1442" y="8"/>
                    <a:pt x="1445" y="6"/>
                  </a:cubicBezTo>
                  <a:cubicBezTo>
                    <a:pt x="1446" y="5"/>
                    <a:pt x="1447" y="5"/>
                    <a:pt x="1448" y="4"/>
                  </a:cubicBezTo>
                  <a:cubicBezTo>
                    <a:pt x="1449" y="4"/>
                    <a:pt x="1449" y="3"/>
                    <a:pt x="1449" y="3"/>
                  </a:cubicBezTo>
                  <a:cubicBezTo>
                    <a:pt x="1450" y="3"/>
                    <a:pt x="1450" y="2"/>
                    <a:pt x="1450" y="1"/>
                  </a:cubicBezTo>
                  <a:cubicBezTo>
                    <a:pt x="1450" y="0"/>
                    <a:pt x="1450" y="0"/>
                    <a:pt x="1450" y="0"/>
                  </a:cubicBezTo>
                  <a:cubicBezTo>
                    <a:pt x="1446" y="2"/>
                    <a:pt x="1446" y="2"/>
                    <a:pt x="1446" y="2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2"/>
                    <a:pt x="1446" y="2"/>
                    <a:pt x="1446" y="2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0"/>
                    <a:pt x="1445" y="1"/>
                    <a:pt x="1444" y="1"/>
                  </a:cubicBezTo>
                  <a:cubicBezTo>
                    <a:pt x="1441" y="4"/>
                    <a:pt x="1431" y="8"/>
                    <a:pt x="1418" y="14"/>
                  </a:cubicBezTo>
                  <a:cubicBezTo>
                    <a:pt x="1316" y="56"/>
                    <a:pt x="961" y="177"/>
                    <a:pt x="632" y="289"/>
                  </a:cubicBezTo>
                  <a:cubicBezTo>
                    <a:pt x="468" y="344"/>
                    <a:pt x="309" y="397"/>
                    <a:pt x="192" y="436"/>
                  </a:cubicBezTo>
                  <a:cubicBezTo>
                    <a:pt x="134" y="456"/>
                    <a:pt x="86" y="472"/>
                    <a:pt x="52" y="483"/>
                  </a:cubicBezTo>
                  <a:cubicBezTo>
                    <a:pt x="35" y="489"/>
                    <a:pt x="22" y="493"/>
                    <a:pt x="13" y="496"/>
                  </a:cubicBezTo>
                  <a:cubicBezTo>
                    <a:pt x="4" y="499"/>
                    <a:pt x="0" y="500"/>
                    <a:pt x="0" y="500"/>
                  </a:cubicBezTo>
                  <a:lnTo>
                    <a:pt x="1" y="50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Freeform 644"/>
            <p:cNvSpPr>
              <a:spLocks/>
            </p:cNvSpPr>
            <p:nvPr/>
          </p:nvSpPr>
          <p:spPr bwMode="auto">
            <a:xfrm>
              <a:off x="1110996" y="1623124"/>
              <a:ext cx="1125538" cy="2149475"/>
            </a:xfrm>
            <a:custGeom>
              <a:avLst/>
              <a:gdLst>
                <a:gd name="T0" fmla="*/ 4 w 1108"/>
                <a:gd name="T1" fmla="*/ 822 h 2115"/>
                <a:gd name="T2" fmla="*/ 317 w 1108"/>
                <a:gd name="T3" fmla="*/ 281 h 2115"/>
                <a:gd name="T4" fmla="*/ 794 w 1108"/>
                <a:gd name="T5" fmla="*/ 5 h 2115"/>
                <a:gd name="T6" fmla="*/ 793 w 1108"/>
                <a:gd name="T7" fmla="*/ 3 h 2115"/>
                <a:gd name="T8" fmla="*/ 791 w 1108"/>
                <a:gd name="T9" fmla="*/ 4 h 2115"/>
                <a:gd name="T10" fmla="*/ 794 w 1108"/>
                <a:gd name="T11" fmla="*/ 27 h 2115"/>
                <a:gd name="T12" fmla="*/ 962 w 1108"/>
                <a:gd name="T13" fmla="*/ 1146 h 2115"/>
                <a:gd name="T14" fmla="*/ 1060 w 1108"/>
                <a:gd name="T15" fmla="*/ 1808 h 2115"/>
                <a:gd name="T16" fmla="*/ 1091 w 1108"/>
                <a:gd name="T17" fmla="*/ 2025 h 2115"/>
                <a:gd name="T18" fmla="*/ 1100 w 1108"/>
                <a:gd name="T19" fmla="*/ 2087 h 2115"/>
                <a:gd name="T20" fmla="*/ 1102 w 1108"/>
                <a:gd name="T21" fmla="*/ 2105 h 2115"/>
                <a:gd name="T22" fmla="*/ 1103 w 1108"/>
                <a:gd name="T23" fmla="*/ 2112 h 2115"/>
                <a:gd name="T24" fmla="*/ 1103 w 1108"/>
                <a:gd name="T25" fmla="*/ 2112 h 2115"/>
                <a:gd name="T26" fmla="*/ 1105 w 1108"/>
                <a:gd name="T27" fmla="*/ 2113 h 2115"/>
                <a:gd name="T28" fmla="*/ 1103 w 1108"/>
                <a:gd name="T29" fmla="*/ 2112 h 2115"/>
                <a:gd name="T30" fmla="*/ 1103 w 1108"/>
                <a:gd name="T31" fmla="*/ 2112 h 2115"/>
                <a:gd name="T32" fmla="*/ 1105 w 1108"/>
                <a:gd name="T33" fmla="*/ 2113 h 2115"/>
                <a:gd name="T34" fmla="*/ 1103 w 1108"/>
                <a:gd name="T35" fmla="*/ 2112 h 2115"/>
                <a:gd name="T36" fmla="*/ 1105 w 1108"/>
                <a:gd name="T37" fmla="*/ 2113 h 2115"/>
                <a:gd name="T38" fmla="*/ 1104 w 1108"/>
                <a:gd name="T39" fmla="*/ 2112 h 2115"/>
                <a:gd name="T40" fmla="*/ 1103 w 1108"/>
                <a:gd name="T41" fmla="*/ 2112 h 2115"/>
                <a:gd name="T42" fmla="*/ 1105 w 1108"/>
                <a:gd name="T43" fmla="*/ 2113 h 2115"/>
                <a:gd name="T44" fmla="*/ 1104 w 1108"/>
                <a:gd name="T45" fmla="*/ 2112 h 2115"/>
                <a:gd name="T46" fmla="*/ 1105 w 1108"/>
                <a:gd name="T47" fmla="*/ 2113 h 2115"/>
                <a:gd name="T48" fmla="*/ 1104 w 1108"/>
                <a:gd name="T49" fmla="*/ 2111 h 2115"/>
                <a:gd name="T50" fmla="*/ 1104 w 1108"/>
                <a:gd name="T51" fmla="*/ 2112 h 2115"/>
                <a:gd name="T52" fmla="*/ 1105 w 1108"/>
                <a:gd name="T53" fmla="*/ 2113 h 2115"/>
                <a:gd name="T54" fmla="*/ 1104 w 1108"/>
                <a:gd name="T55" fmla="*/ 2111 h 2115"/>
                <a:gd name="T56" fmla="*/ 1105 w 1108"/>
                <a:gd name="T57" fmla="*/ 2113 h 2115"/>
                <a:gd name="T58" fmla="*/ 1105 w 1108"/>
                <a:gd name="T59" fmla="*/ 2111 h 2115"/>
                <a:gd name="T60" fmla="*/ 1104 w 1108"/>
                <a:gd name="T61" fmla="*/ 2111 h 2115"/>
                <a:gd name="T62" fmla="*/ 1105 w 1108"/>
                <a:gd name="T63" fmla="*/ 2113 h 2115"/>
                <a:gd name="T64" fmla="*/ 1105 w 1108"/>
                <a:gd name="T65" fmla="*/ 2111 h 2115"/>
                <a:gd name="T66" fmla="*/ 1105 w 1108"/>
                <a:gd name="T67" fmla="*/ 2113 h 2115"/>
                <a:gd name="T68" fmla="*/ 1107 w 1108"/>
                <a:gd name="T69" fmla="*/ 2111 h 2115"/>
                <a:gd name="T70" fmla="*/ 1105 w 1108"/>
                <a:gd name="T71" fmla="*/ 2111 h 2115"/>
                <a:gd name="T72" fmla="*/ 1105 w 1108"/>
                <a:gd name="T73" fmla="*/ 2113 h 2115"/>
                <a:gd name="T74" fmla="*/ 1107 w 1108"/>
                <a:gd name="T75" fmla="*/ 2111 h 2115"/>
                <a:gd name="T76" fmla="*/ 1105 w 1108"/>
                <a:gd name="T77" fmla="*/ 2113 h 2115"/>
                <a:gd name="T78" fmla="*/ 1107 w 1108"/>
                <a:gd name="T79" fmla="*/ 2112 h 2115"/>
                <a:gd name="T80" fmla="*/ 1107 w 1108"/>
                <a:gd name="T81" fmla="*/ 2111 h 2115"/>
                <a:gd name="T82" fmla="*/ 1105 w 1108"/>
                <a:gd name="T83" fmla="*/ 2113 h 2115"/>
                <a:gd name="T84" fmla="*/ 1107 w 1108"/>
                <a:gd name="T85" fmla="*/ 2112 h 2115"/>
                <a:gd name="T86" fmla="*/ 1106 w 1108"/>
                <a:gd name="T87" fmla="*/ 2112 h 2115"/>
                <a:gd name="T88" fmla="*/ 1107 w 1108"/>
                <a:gd name="T89" fmla="*/ 2112 h 2115"/>
                <a:gd name="T90" fmla="*/ 1107 w 1108"/>
                <a:gd name="T91" fmla="*/ 2112 h 2115"/>
                <a:gd name="T92" fmla="*/ 1106 w 1108"/>
                <a:gd name="T93" fmla="*/ 2112 h 2115"/>
                <a:gd name="T94" fmla="*/ 1107 w 1108"/>
                <a:gd name="T95" fmla="*/ 2112 h 2115"/>
                <a:gd name="T96" fmla="*/ 1103 w 1108"/>
                <a:gd name="T97" fmla="*/ 2113 h 2115"/>
                <a:gd name="T98" fmla="*/ 1104 w 1108"/>
                <a:gd name="T99" fmla="*/ 2114 h 2115"/>
                <a:gd name="T100" fmla="*/ 1104 w 1108"/>
                <a:gd name="T101" fmla="*/ 2114 h 2115"/>
                <a:gd name="T102" fmla="*/ 1105 w 1108"/>
                <a:gd name="T103" fmla="*/ 2115 h 2115"/>
                <a:gd name="T104" fmla="*/ 1107 w 1108"/>
                <a:gd name="T105" fmla="*/ 2114 h 2115"/>
                <a:gd name="T106" fmla="*/ 1108 w 1108"/>
                <a:gd name="T107" fmla="*/ 2113 h 2115"/>
                <a:gd name="T108" fmla="*/ 1108 w 1108"/>
                <a:gd name="T109" fmla="*/ 2112 h 2115"/>
                <a:gd name="T110" fmla="*/ 1107 w 1108"/>
                <a:gd name="T111" fmla="*/ 2104 h 2115"/>
                <a:gd name="T112" fmla="*/ 795 w 1108"/>
                <a:gd name="T113" fmla="*/ 3 h 2115"/>
                <a:gd name="T114" fmla="*/ 795 w 1108"/>
                <a:gd name="T115" fmla="*/ 0 h 2115"/>
                <a:gd name="T116" fmla="*/ 313 w 1108"/>
                <a:gd name="T117" fmla="*/ 278 h 2115"/>
                <a:gd name="T118" fmla="*/ 0 w 1108"/>
                <a:gd name="T119" fmla="*/ 820 h 2115"/>
                <a:gd name="T120" fmla="*/ 4 w 1108"/>
                <a:gd name="T121" fmla="*/ 822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8" h="2115">
                  <a:moveTo>
                    <a:pt x="4" y="822"/>
                  </a:moveTo>
                  <a:cubicBezTo>
                    <a:pt x="317" y="281"/>
                    <a:pt x="317" y="281"/>
                    <a:pt x="317" y="281"/>
                  </a:cubicBezTo>
                  <a:cubicBezTo>
                    <a:pt x="794" y="5"/>
                    <a:pt x="794" y="5"/>
                    <a:pt x="794" y="5"/>
                  </a:cubicBezTo>
                  <a:cubicBezTo>
                    <a:pt x="793" y="3"/>
                    <a:pt x="793" y="3"/>
                    <a:pt x="793" y="3"/>
                  </a:cubicBezTo>
                  <a:cubicBezTo>
                    <a:pt x="791" y="4"/>
                    <a:pt x="791" y="4"/>
                    <a:pt x="791" y="4"/>
                  </a:cubicBezTo>
                  <a:cubicBezTo>
                    <a:pt x="791" y="4"/>
                    <a:pt x="792" y="12"/>
                    <a:pt x="794" y="27"/>
                  </a:cubicBezTo>
                  <a:cubicBezTo>
                    <a:pt x="812" y="142"/>
                    <a:pt x="889" y="656"/>
                    <a:pt x="962" y="1146"/>
                  </a:cubicBezTo>
                  <a:cubicBezTo>
                    <a:pt x="998" y="1391"/>
                    <a:pt x="1034" y="1629"/>
                    <a:pt x="1060" y="1808"/>
                  </a:cubicBezTo>
                  <a:cubicBezTo>
                    <a:pt x="1073" y="1897"/>
                    <a:pt x="1084" y="1972"/>
                    <a:pt x="1091" y="2025"/>
                  </a:cubicBezTo>
                  <a:cubicBezTo>
                    <a:pt x="1095" y="2051"/>
                    <a:pt x="1098" y="2073"/>
                    <a:pt x="1100" y="2087"/>
                  </a:cubicBezTo>
                  <a:cubicBezTo>
                    <a:pt x="1101" y="2095"/>
                    <a:pt x="1102" y="2101"/>
                    <a:pt x="1102" y="2105"/>
                  </a:cubicBezTo>
                  <a:cubicBezTo>
                    <a:pt x="1103" y="2109"/>
                    <a:pt x="1103" y="2112"/>
                    <a:pt x="1103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1"/>
                    <a:pt x="1104" y="2111"/>
                    <a:pt x="1104" y="2111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1"/>
                    <a:pt x="1104" y="2111"/>
                    <a:pt x="1104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5" y="2111"/>
                    <a:pt x="1105" y="2111"/>
                    <a:pt x="1105" y="2111"/>
                  </a:cubicBezTo>
                  <a:cubicBezTo>
                    <a:pt x="1105" y="2111"/>
                    <a:pt x="1104" y="2111"/>
                    <a:pt x="1104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5" y="2111"/>
                    <a:pt x="1105" y="2111"/>
                    <a:pt x="1105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7" y="2111"/>
                    <a:pt x="1106" y="2111"/>
                    <a:pt x="1105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6" y="2112"/>
                    <a:pt x="1106" y="2112"/>
                    <a:pt x="1106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6" y="2112"/>
                    <a:pt x="1106" y="2112"/>
                    <a:pt x="1106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3" y="2113"/>
                    <a:pt x="1103" y="2113"/>
                    <a:pt x="1103" y="2113"/>
                  </a:cubicBezTo>
                  <a:cubicBezTo>
                    <a:pt x="1104" y="2114"/>
                    <a:pt x="1104" y="2114"/>
                    <a:pt x="1104" y="2114"/>
                  </a:cubicBezTo>
                  <a:cubicBezTo>
                    <a:pt x="1104" y="2114"/>
                    <a:pt x="1104" y="2114"/>
                    <a:pt x="1104" y="2114"/>
                  </a:cubicBezTo>
                  <a:cubicBezTo>
                    <a:pt x="1104" y="2114"/>
                    <a:pt x="1105" y="2115"/>
                    <a:pt x="1105" y="2115"/>
                  </a:cubicBezTo>
                  <a:cubicBezTo>
                    <a:pt x="1106" y="2115"/>
                    <a:pt x="1107" y="2115"/>
                    <a:pt x="1107" y="2114"/>
                  </a:cubicBezTo>
                  <a:cubicBezTo>
                    <a:pt x="1107" y="2114"/>
                    <a:pt x="1107" y="2113"/>
                    <a:pt x="1108" y="2113"/>
                  </a:cubicBezTo>
                  <a:cubicBezTo>
                    <a:pt x="1108" y="2113"/>
                    <a:pt x="1108" y="2113"/>
                    <a:pt x="1108" y="2112"/>
                  </a:cubicBezTo>
                  <a:cubicBezTo>
                    <a:pt x="1108" y="2111"/>
                    <a:pt x="1107" y="2108"/>
                    <a:pt x="1107" y="2104"/>
                  </a:cubicBezTo>
                  <a:cubicBezTo>
                    <a:pt x="1088" y="1956"/>
                    <a:pt x="795" y="3"/>
                    <a:pt x="795" y="3"/>
                  </a:cubicBezTo>
                  <a:cubicBezTo>
                    <a:pt x="795" y="0"/>
                    <a:pt x="795" y="0"/>
                    <a:pt x="795" y="0"/>
                  </a:cubicBezTo>
                  <a:cubicBezTo>
                    <a:pt x="313" y="278"/>
                    <a:pt x="313" y="278"/>
                    <a:pt x="313" y="278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4" y="822"/>
                    <a:pt x="4" y="822"/>
                    <a:pt x="4" y="822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Freeform 645"/>
            <p:cNvSpPr>
              <a:spLocks/>
            </p:cNvSpPr>
            <p:nvPr/>
          </p:nvSpPr>
          <p:spPr bwMode="auto">
            <a:xfrm>
              <a:off x="2366708" y="2858199"/>
              <a:ext cx="671513" cy="712788"/>
            </a:xfrm>
            <a:custGeom>
              <a:avLst/>
              <a:gdLst>
                <a:gd name="T0" fmla="*/ 423 w 423"/>
                <a:gd name="T1" fmla="*/ 447 h 449"/>
                <a:gd name="T2" fmla="*/ 2 w 423"/>
                <a:gd name="T3" fmla="*/ 0 h 449"/>
                <a:gd name="T4" fmla="*/ 0 w 423"/>
                <a:gd name="T5" fmla="*/ 2 h 449"/>
                <a:gd name="T6" fmla="*/ 421 w 423"/>
                <a:gd name="T7" fmla="*/ 449 h 449"/>
                <a:gd name="T8" fmla="*/ 423 w 423"/>
                <a:gd name="T9" fmla="*/ 447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449">
                  <a:moveTo>
                    <a:pt x="423" y="447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421" y="449"/>
                  </a:lnTo>
                  <a:lnTo>
                    <a:pt x="423" y="447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Freeform 646"/>
            <p:cNvSpPr>
              <a:spLocks/>
            </p:cNvSpPr>
            <p:nvPr/>
          </p:nvSpPr>
          <p:spPr bwMode="auto">
            <a:xfrm>
              <a:off x="2366708" y="2858199"/>
              <a:ext cx="671513" cy="712788"/>
            </a:xfrm>
            <a:custGeom>
              <a:avLst/>
              <a:gdLst>
                <a:gd name="T0" fmla="*/ 423 w 423"/>
                <a:gd name="T1" fmla="*/ 447 h 449"/>
                <a:gd name="T2" fmla="*/ 2 w 423"/>
                <a:gd name="T3" fmla="*/ 0 h 449"/>
                <a:gd name="T4" fmla="*/ 0 w 423"/>
                <a:gd name="T5" fmla="*/ 2 h 449"/>
                <a:gd name="T6" fmla="*/ 421 w 423"/>
                <a:gd name="T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3" h="449">
                  <a:moveTo>
                    <a:pt x="423" y="447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421" y="4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Freeform 647"/>
            <p:cNvSpPr>
              <a:spLocks/>
            </p:cNvSpPr>
            <p:nvPr/>
          </p:nvSpPr>
          <p:spPr bwMode="auto">
            <a:xfrm>
              <a:off x="1339596" y="1619949"/>
              <a:ext cx="1216025" cy="2157413"/>
            </a:xfrm>
            <a:custGeom>
              <a:avLst/>
              <a:gdLst>
                <a:gd name="T0" fmla="*/ 2 w 1197"/>
                <a:gd name="T1" fmla="*/ 1611 h 2124"/>
                <a:gd name="T2" fmla="*/ 5 w 1197"/>
                <a:gd name="T3" fmla="*/ 1610 h 2124"/>
                <a:gd name="T4" fmla="*/ 97 w 1197"/>
                <a:gd name="T5" fmla="*/ 1559 h 2124"/>
                <a:gd name="T6" fmla="*/ 477 w 1197"/>
                <a:gd name="T7" fmla="*/ 1343 h 2124"/>
                <a:gd name="T8" fmla="*/ 476 w 1197"/>
                <a:gd name="T9" fmla="*/ 1341 h 2124"/>
                <a:gd name="T10" fmla="*/ 474 w 1197"/>
                <a:gd name="T11" fmla="*/ 1342 h 2124"/>
                <a:gd name="T12" fmla="*/ 882 w 1197"/>
                <a:gd name="T13" fmla="*/ 2124 h 2124"/>
                <a:gd name="T14" fmla="*/ 1197 w 1197"/>
                <a:gd name="T15" fmla="*/ 0 h 2124"/>
                <a:gd name="T16" fmla="*/ 569 w 1197"/>
                <a:gd name="T17" fmla="*/ 774 h 2124"/>
                <a:gd name="T18" fmla="*/ 2 w 1197"/>
                <a:gd name="T19" fmla="*/ 591 h 2124"/>
                <a:gd name="T20" fmla="*/ 1 w 1197"/>
                <a:gd name="T21" fmla="*/ 595 h 2124"/>
                <a:gd name="T22" fmla="*/ 570 w 1197"/>
                <a:gd name="T23" fmla="*/ 779 h 2124"/>
                <a:gd name="T24" fmla="*/ 1190 w 1197"/>
                <a:gd name="T25" fmla="*/ 15 h 2124"/>
                <a:gd name="T26" fmla="*/ 879 w 1197"/>
                <a:gd name="T27" fmla="*/ 2110 h 2124"/>
                <a:gd name="T28" fmla="*/ 477 w 1197"/>
                <a:gd name="T29" fmla="*/ 1338 h 2124"/>
                <a:gd name="T30" fmla="*/ 475 w 1197"/>
                <a:gd name="T31" fmla="*/ 1339 h 2124"/>
                <a:gd name="T32" fmla="*/ 470 w 1197"/>
                <a:gd name="T33" fmla="*/ 1342 h 2124"/>
                <a:gd name="T34" fmla="*/ 222 w 1197"/>
                <a:gd name="T35" fmla="*/ 1483 h 2124"/>
                <a:gd name="T36" fmla="*/ 74 w 1197"/>
                <a:gd name="T37" fmla="*/ 1567 h 2124"/>
                <a:gd name="T38" fmla="*/ 23 w 1197"/>
                <a:gd name="T39" fmla="*/ 1595 h 2124"/>
                <a:gd name="T40" fmla="*/ 8 w 1197"/>
                <a:gd name="T41" fmla="*/ 1603 h 2124"/>
                <a:gd name="T42" fmla="*/ 0 w 1197"/>
                <a:gd name="T43" fmla="*/ 1607 h 2124"/>
                <a:gd name="T44" fmla="*/ 2 w 1197"/>
                <a:gd name="T45" fmla="*/ 1611 h 2124"/>
                <a:gd name="T46" fmla="*/ 2 w 1197"/>
                <a:gd name="T47" fmla="*/ 1611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7" h="2124">
                  <a:moveTo>
                    <a:pt x="2" y="1611"/>
                  </a:moveTo>
                  <a:cubicBezTo>
                    <a:pt x="3" y="1611"/>
                    <a:pt x="4" y="1610"/>
                    <a:pt x="5" y="1610"/>
                  </a:cubicBezTo>
                  <a:cubicBezTo>
                    <a:pt x="16" y="1604"/>
                    <a:pt x="51" y="1585"/>
                    <a:pt x="97" y="1559"/>
                  </a:cubicBezTo>
                  <a:cubicBezTo>
                    <a:pt x="236" y="1481"/>
                    <a:pt x="477" y="1343"/>
                    <a:pt x="477" y="1343"/>
                  </a:cubicBezTo>
                  <a:cubicBezTo>
                    <a:pt x="476" y="1341"/>
                    <a:pt x="476" y="1341"/>
                    <a:pt x="476" y="1341"/>
                  </a:cubicBezTo>
                  <a:cubicBezTo>
                    <a:pt x="474" y="1342"/>
                    <a:pt x="474" y="1342"/>
                    <a:pt x="474" y="1342"/>
                  </a:cubicBezTo>
                  <a:cubicBezTo>
                    <a:pt x="882" y="2124"/>
                    <a:pt x="882" y="2124"/>
                    <a:pt x="882" y="2124"/>
                  </a:cubicBezTo>
                  <a:cubicBezTo>
                    <a:pt x="1197" y="0"/>
                    <a:pt x="1197" y="0"/>
                    <a:pt x="1197" y="0"/>
                  </a:cubicBezTo>
                  <a:cubicBezTo>
                    <a:pt x="569" y="774"/>
                    <a:pt x="569" y="774"/>
                    <a:pt x="569" y="774"/>
                  </a:cubicBezTo>
                  <a:cubicBezTo>
                    <a:pt x="2" y="591"/>
                    <a:pt x="2" y="591"/>
                    <a:pt x="2" y="591"/>
                  </a:cubicBezTo>
                  <a:cubicBezTo>
                    <a:pt x="1" y="595"/>
                    <a:pt x="1" y="595"/>
                    <a:pt x="1" y="595"/>
                  </a:cubicBezTo>
                  <a:cubicBezTo>
                    <a:pt x="570" y="779"/>
                    <a:pt x="570" y="779"/>
                    <a:pt x="570" y="779"/>
                  </a:cubicBezTo>
                  <a:cubicBezTo>
                    <a:pt x="1190" y="15"/>
                    <a:pt x="1190" y="15"/>
                    <a:pt x="1190" y="15"/>
                  </a:cubicBezTo>
                  <a:cubicBezTo>
                    <a:pt x="879" y="2110"/>
                    <a:pt x="879" y="2110"/>
                    <a:pt x="879" y="2110"/>
                  </a:cubicBezTo>
                  <a:cubicBezTo>
                    <a:pt x="477" y="1338"/>
                    <a:pt x="477" y="1338"/>
                    <a:pt x="477" y="1338"/>
                  </a:cubicBezTo>
                  <a:cubicBezTo>
                    <a:pt x="475" y="1339"/>
                    <a:pt x="475" y="1339"/>
                    <a:pt x="475" y="1339"/>
                  </a:cubicBezTo>
                  <a:cubicBezTo>
                    <a:pt x="475" y="1339"/>
                    <a:pt x="473" y="1340"/>
                    <a:pt x="470" y="1342"/>
                  </a:cubicBezTo>
                  <a:cubicBezTo>
                    <a:pt x="445" y="1356"/>
                    <a:pt x="331" y="1421"/>
                    <a:pt x="222" y="1483"/>
                  </a:cubicBezTo>
                  <a:cubicBezTo>
                    <a:pt x="168" y="1514"/>
                    <a:pt x="114" y="1544"/>
                    <a:pt x="74" y="1567"/>
                  </a:cubicBezTo>
                  <a:cubicBezTo>
                    <a:pt x="53" y="1579"/>
                    <a:pt x="36" y="1588"/>
                    <a:pt x="23" y="1595"/>
                  </a:cubicBezTo>
                  <a:cubicBezTo>
                    <a:pt x="17" y="1598"/>
                    <a:pt x="12" y="1601"/>
                    <a:pt x="8" y="1603"/>
                  </a:cubicBezTo>
                  <a:cubicBezTo>
                    <a:pt x="4" y="1605"/>
                    <a:pt x="1" y="1607"/>
                    <a:pt x="0" y="1607"/>
                  </a:cubicBezTo>
                  <a:cubicBezTo>
                    <a:pt x="2" y="1611"/>
                    <a:pt x="2" y="1611"/>
                    <a:pt x="2" y="1611"/>
                  </a:cubicBezTo>
                  <a:cubicBezTo>
                    <a:pt x="2" y="1611"/>
                    <a:pt x="2" y="1611"/>
                    <a:pt x="2" y="1611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Freeform 648"/>
            <p:cNvSpPr>
              <a:spLocks/>
            </p:cNvSpPr>
            <p:nvPr/>
          </p:nvSpPr>
          <p:spPr bwMode="auto">
            <a:xfrm>
              <a:off x="1428496" y="1902524"/>
              <a:ext cx="941388" cy="962025"/>
            </a:xfrm>
            <a:custGeom>
              <a:avLst/>
              <a:gdLst>
                <a:gd name="T0" fmla="*/ 591 w 593"/>
                <a:gd name="T1" fmla="*/ 604 h 606"/>
                <a:gd name="T2" fmla="*/ 591 w 593"/>
                <a:gd name="T3" fmla="*/ 602 h 606"/>
                <a:gd name="T4" fmla="*/ 35 w 593"/>
                <a:gd name="T5" fmla="*/ 599 h 606"/>
                <a:gd name="T6" fmla="*/ 3 w 593"/>
                <a:gd name="T7" fmla="*/ 5 h 606"/>
                <a:gd name="T8" fmla="*/ 369 w 593"/>
                <a:gd name="T9" fmla="*/ 244 h 606"/>
                <a:gd name="T10" fmla="*/ 589 w 593"/>
                <a:gd name="T11" fmla="*/ 605 h 606"/>
                <a:gd name="T12" fmla="*/ 591 w 593"/>
                <a:gd name="T13" fmla="*/ 604 h 606"/>
                <a:gd name="T14" fmla="*/ 591 w 593"/>
                <a:gd name="T15" fmla="*/ 602 h 606"/>
                <a:gd name="T16" fmla="*/ 591 w 593"/>
                <a:gd name="T17" fmla="*/ 604 h 606"/>
                <a:gd name="T18" fmla="*/ 592 w 593"/>
                <a:gd name="T19" fmla="*/ 604 h 606"/>
                <a:gd name="T20" fmla="*/ 371 w 593"/>
                <a:gd name="T21" fmla="*/ 242 h 606"/>
                <a:gd name="T22" fmla="*/ 0 w 593"/>
                <a:gd name="T23" fmla="*/ 0 h 606"/>
                <a:gd name="T24" fmla="*/ 32 w 593"/>
                <a:gd name="T25" fmla="*/ 601 h 606"/>
                <a:gd name="T26" fmla="*/ 593 w 593"/>
                <a:gd name="T27" fmla="*/ 606 h 606"/>
                <a:gd name="T28" fmla="*/ 592 w 593"/>
                <a:gd name="T29" fmla="*/ 604 h 606"/>
                <a:gd name="T30" fmla="*/ 591 w 593"/>
                <a:gd name="T31" fmla="*/ 6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3" h="606">
                  <a:moveTo>
                    <a:pt x="591" y="604"/>
                  </a:moveTo>
                  <a:lnTo>
                    <a:pt x="591" y="602"/>
                  </a:lnTo>
                  <a:lnTo>
                    <a:pt x="35" y="599"/>
                  </a:lnTo>
                  <a:lnTo>
                    <a:pt x="3" y="5"/>
                  </a:lnTo>
                  <a:lnTo>
                    <a:pt x="369" y="244"/>
                  </a:lnTo>
                  <a:lnTo>
                    <a:pt x="589" y="605"/>
                  </a:lnTo>
                  <a:lnTo>
                    <a:pt x="591" y="604"/>
                  </a:lnTo>
                  <a:lnTo>
                    <a:pt x="591" y="602"/>
                  </a:lnTo>
                  <a:lnTo>
                    <a:pt x="591" y="604"/>
                  </a:lnTo>
                  <a:lnTo>
                    <a:pt x="592" y="604"/>
                  </a:lnTo>
                  <a:lnTo>
                    <a:pt x="371" y="242"/>
                  </a:lnTo>
                  <a:lnTo>
                    <a:pt x="0" y="0"/>
                  </a:lnTo>
                  <a:lnTo>
                    <a:pt x="32" y="601"/>
                  </a:lnTo>
                  <a:lnTo>
                    <a:pt x="593" y="606"/>
                  </a:lnTo>
                  <a:lnTo>
                    <a:pt x="592" y="604"/>
                  </a:lnTo>
                  <a:lnTo>
                    <a:pt x="591" y="604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Freeform 649"/>
            <p:cNvSpPr>
              <a:spLocks/>
            </p:cNvSpPr>
            <p:nvPr/>
          </p:nvSpPr>
          <p:spPr bwMode="auto">
            <a:xfrm>
              <a:off x="1428496" y="1902524"/>
              <a:ext cx="941388" cy="962025"/>
            </a:xfrm>
            <a:custGeom>
              <a:avLst/>
              <a:gdLst>
                <a:gd name="T0" fmla="*/ 591 w 593"/>
                <a:gd name="T1" fmla="*/ 604 h 606"/>
                <a:gd name="T2" fmla="*/ 591 w 593"/>
                <a:gd name="T3" fmla="*/ 602 h 606"/>
                <a:gd name="T4" fmla="*/ 35 w 593"/>
                <a:gd name="T5" fmla="*/ 599 h 606"/>
                <a:gd name="T6" fmla="*/ 3 w 593"/>
                <a:gd name="T7" fmla="*/ 5 h 606"/>
                <a:gd name="T8" fmla="*/ 369 w 593"/>
                <a:gd name="T9" fmla="*/ 244 h 606"/>
                <a:gd name="T10" fmla="*/ 589 w 593"/>
                <a:gd name="T11" fmla="*/ 605 h 606"/>
                <a:gd name="T12" fmla="*/ 591 w 593"/>
                <a:gd name="T13" fmla="*/ 604 h 606"/>
                <a:gd name="T14" fmla="*/ 591 w 593"/>
                <a:gd name="T15" fmla="*/ 602 h 606"/>
                <a:gd name="T16" fmla="*/ 591 w 593"/>
                <a:gd name="T17" fmla="*/ 604 h 606"/>
                <a:gd name="T18" fmla="*/ 592 w 593"/>
                <a:gd name="T19" fmla="*/ 604 h 606"/>
                <a:gd name="T20" fmla="*/ 371 w 593"/>
                <a:gd name="T21" fmla="*/ 242 h 606"/>
                <a:gd name="T22" fmla="*/ 0 w 593"/>
                <a:gd name="T23" fmla="*/ 0 h 606"/>
                <a:gd name="T24" fmla="*/ 32 w 593"/>
                <a:gd name="T25" fmla="*/ 601 h 606"/>
                <a:gd name="T26" fmla="*/ 593 w 593"/>
                <a:gd name="T27" fmla="*/ 606 h 606"/>
                <a:gd name="T28" fmla="*/ 592 w 593"/>
                <a:gd name="T29" fmla="*/ 604 h 606"/>
                <a:gd name="T30" fmla="*/ 591 w 593"/>
                <a:gd name="T31" fmla="*/ 6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3" h="606">
                  <a:moveTo>
                    <a:pt x="591" y="604"/>
                  </a:moveTo>
                  <a:lnTo>
                    <a:pt x="591" y="602"/>
                  </a:lnTo>
                  <a:lnTo>
                    <a:pt x="35" y="599"/>
                  </a:lnTo>
                  <a:lnTo>
                    <a:pt x="3" y="5"/>
                  </a:lnTo>
                  <a:lnTo>
                    <a:pt x="369" y="244"/>
                  </a:lnTo>
                  <a:lnTo>
                    <a:pt x="589" y="605"/>
                  </a:lnTo>
                  <a:lnTo>
                    <a:pt x="591" y="604"/>
                  </a:lnTo>
                  <a:lnTo>
                    <a:pt x="591" y="602"/>
                  </a:lnTo>
                  <a:lnTo>
                    <a:pt x="591" y="604"/>
                  </a:lnTo>
                  <a:lnTo>
                    <a:pt x="592" y="604"/>
                  </a:lnTo>
                  <a:lnTo>
                    <a:pt x="371" y="242"/>
                  </a:lnTo>
                  <a:lnTo>
                    <a:pt x="0" y="0"/>
                  </a:lnTo>
                  <a:lnTo>
                    <a:pt x="32" y="601"/>
                  </a:lnTo>
                  <a:lnTo>
                    <a:pt x="593" y="606"/>
                  </a:lnTo>
                  <a:lnTo>
                    <a:pt x="592" y="604"/>
                  </a:lnTo>
                  <a:lnTo>
                    <a:pt x="591" y="6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Freeform 650"/>
            <p:cNvSpPr>
              <a:spLocks/>
            </p:cNvSpPr>
            <p:nvPr/>
          </p:nvSpPr>
          <p:spPr bwMode="auto">
            <a:xfrm>
              <a:off x="1919033" y="1608836"/>
              <a:ext cx="1122363" cy="552450"/>
            </a:xfrm>
            <a:custGeom>
              <a:avLst/>
              <a:gdLst>
                <a:gd name="T0" fmla="*/ 0 w 707"/>
                <a:gd name="T1" fmla="*/ 3 h 348"/>
                <a:gd name="T2" fmla="*/ 398 w 707"/>
                <a:gd name="T3" fmla="*/ 13 h 348"/>
                <a:gd name="T4" fmla="*/ 701 w 707"/>
                <a:gd name="T5" fmla="*/ 188 h 348"/>
                <a:gd name="T6" fmla="*/ 348 w 707"/>
                <a:gd name="T7" fmla="*/ 346 h 348"/>
                <a:gd name="T8" fmla="*/ 349 w 707"/>
                <a:gd name="T9" fmla="*/ 348 h 348"/>
                <a:gd name="T10" fmla="*/ 707 w 707"/>
                <a:gd name="T11" fmla="*/ 188 h 348"/>
                <a:gd name="T12" fmla="*/ 399 w 707"/>
                <a:gd name="T13" fmla="*/ 11 h 348"/>
                <a:gd name="T14" fmla="*/ 0 w 707"/>
                <a:gd name="T15" fmla="*/ 0 h 348"/>
                <a:gd name="T16" fmla="*/ 0 w 707"/>
                <a:gd name="T17" fmla="*/ 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7" h="348">
                  <a:moveTo>
                    <a:pt x="0" y="3"/>
                  </a:moveTo>
                  <a:lnTo>
                    <a:pt x="398" y="13"/>
                  </a:lnTo>
                  <a:lnTo>
                    <a:pt x="701" y="188"/>
                  </a:lnTo>
                  <a:lnTo>
                    <a:pt x="348" y="346"/>
                  </a:lnTo>
                  <a:lnTo>
                    <a:pt x="349" y="348"/>
                  </a:lnTo>
                  <a:lnTo>
                    <a:pt x="707" y="188"/>
                  </a:lnTo>
                  <a:lnTo>
                    <a:pt x="399" y="11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Freeform 651"/>
            <p:cNvSpPr>
              <a:spLocks/>
            </p:cNvSpPr>
            <p:nvPr/>
          </p:nvSpPr>
          <p:spPr bwMode="auto">
            <a:xfrm>
              <a:off x="3035046" y="3001074"/>
              <a:ext cx="320675" cy="568325"/>
            </a:xfrm>
            <a:custGeom>
              <a:avLst/>
              <a:gdLst>
                <a:gd name="T0" fmla="*/ 2 w 202"/>
                <a:gd name="T1" fmla="*/ 358 h 358"/>
                <a:gd name="T2" fmla="*/ 202 w 202"/>
                <a:gd name="T3" fmla="*/ 1 h 358"/>
                <a:gd name="T4" fmla="*/ 199 w 202"/>
                <a:gd name="T5" fmla="*/ 0 h 358"/>
                <a:gd name="T6" fmla="*/ 0 w 202"/>
                <a:gd name="T7" fmla="*/ 357 h 358"/>
                <a:gd name="T8" fmla="*/ 2 w 202"/>
                <a:gd name="T9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358">
                  <a:moveTo>
                    <a:pt x="2" y="358"/>
                  </a:moveTo>
                  <a:lnTo>
                    <a:pt x="202" y="1"/>
                  </a:lnTo>
                  <a:lnTo>
                    <a:pt x="199" y="0"/>
                  </a:lnTo>
                  <a:lnTo>
                    <a:pt x="0" y="357"/>
                  </a:lnTo>
                  <a:lnTo>
                    <a:pt x="2" y="358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Freeform 652"/>
            <p:cNvSpPr>
              <a:spLocks/>
            </p:cNvSpPr>
            <p:nvPr/>
          </p:nvSpPr>
          <p:spPr bwMode="auto">
            <a:xfrm>
              <a:off x="3035046" y="3001074"/>
              <a:ext cx="320675" cy="568325"/>
            </a:xfrm>
            <a:custGeom>
              <a:avLst/>
              <a:gdLst>
                <a:gd name="T0" fmla="*/ 2 w 202"/>
                <a:gd name="T1" fmla="*/ 358 h 358"/>
                <a:gd name="T2" fmla="*/ 202 w 202"/>
                <a:gd name="T3" fmla="*/ 1 h 358"/>
                <a:gd name="T4" fmla="*/ 199 w 202"/>
                <a:gd name="T5" fmla="*/ 0 h 358"/>
                <a:gd name="T6" fmla="*/ 0 w 202"/>
                <a:gd name="T7" fmla="*/ 35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358">
                  <a:moveTo>
                    <a:pt x="2" y="358"/>
                  </a:moveTo>
                  <a:lnTo>
                    <a:pt x="202" y="1"/>
                  </a:lnTo>
                  <a:lnTo>
                    <a:pt x="199" y="0"/>
                  </a:lnTo>
                  <a:lnTo>
                    <a:pt x="0" y="3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Freeform 653"/>
            <p:cNvSpPr>
              <a:spLocks/>
            </p:cNvSpPr>
            <p:nvPr/>
          </p:nvSpPr>
          <p:spPr bwMode="auto">
            <a:xfrm>
              <a:off x="2549271" y="3564636"/>
              <a:ext cx="488950" cy="287338"/>
            </a:xfrm>
            <a:custGeom>
              <a:avLst/>
              <a:gdLst>
                <a:gd name="T0" fmla="*/ 2 w 308"/>
                <a:gd name="T1" fmla="*/ 181 h 181"/>
                <a:gd name="T2" fmla="*/ 308 w 308"/>
                <a:gd name="T3" fmla="*/ 3 h 181"/>
                <a:gd name="T4" fmla="*/ 307 w 308"/>
                <a:gd name="T5" fmla="*/ 0 h 181"/>
                <a:gd name="T6" fmla="*/ 0 w 308"/>
                <a:gd name="T7" fmla="*/ 178 h 181"/>
                <a:gd name="T8" fmla="*/ 2 w 308"/>
                <a:gd name="T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181">
                  <a:moveTo>
                    <a:pt x="2" y="181"/>
                  </a:moveTo>
                  <a:lnTo>
                    <a:pt x="308" y="3"/>
                  </a:lnTo>
                  <a:lnTo>
                    <a:pt x="307" y="0"/>
                  </a:lnTo>
                  <a:lnTo>
                    <a:pt x="0" y="178"/>
                  </a:lnTo>
                  <a:lnTo>
                    <a:pt x="2" y="181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Freeform 654"/>
            <p:cNvSpPr>
              <a:spLocks/>
            </p:cNvSpPr>
            <p:nvPr/>
          </p:nvSpPr>
          <p:spPr bwMode="auto">
            <a:xfrm>
              <a:off x="2549271" y="3564636"/>
              <a:ext cx="488950" cy="287338"/>
            </a:xfrm>
            <a:custGeom>
              <a:avLst/>
              <a:gdLst>
                <a:gd name="T0" fmla="*/ 2 w 308"/>
                <a:gd name="T1" fmla="*/ 181 h 181"/>
                <a:gd name="T2" fmla="*/ 308 w 308"/>
                <a:gd name="T3" fmla="*/ 3 h 181"/>
                <a:gd name="T4" fmla="*/ 307 w 308"/>
                <a:gd name="T5" fmla="*/ 0 h 181"/>
                <a:gd name="T6" fmla="*/ 0 w 308"/>
                <a:gd name="T7" fmla="*/ 17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8" h="181">
                  <a:moveTo>
                    <a:pt x="2" y="181"/>
                  </a:moveTo>
                  <a:lnTo>
                    <a:pt x="308" y="3"/>
                  </a:lnTo>
                  <a:lnTo>
                    <a:pt x="307" y="0"/>
                  </a:lnTo>
                  <a:lnTo>
                    <a:pt x="0" y="1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Freeform 655"/>
            <p:cNvSpPr>
              <a:spLocks/>
            </p:cNvSpPr>
            <p:nvPr/>
          </p:nvSpPr>
          <p:spPr bwMode="auto">
            <a:xfrm>
              <a:off x="1428496" y="3569399"/>
              <a:ext cx="487363" cy="280988"/>
            </a:xfrm>
            <a:custGeom>
              <a:avLst/>
              <a:gdLst>
                <a:gd name="T0" fmla="*/ 0 w 307"/>
                <a:gd name="T1" fmla="*/ 2 h 177"/>
                <a:gd name="T2" fmla="*/ 306 w 307"/>
                <a:gd name="T3" fmla="*/ 177 h 177"/>
                <a:gd name="T4" fmla="*/ 307 w 307"/>
                <a:gd name="T5" fmla="*/ 175 h 177"/>
                <a:gd name="T6" fmla="*/ 1 w 307"/>
                <a:gd name="T7" fmla="*/ 0 h 177"/>
                <a:gd name="T8" fmla="*/ 0 w 307"/>
                <a:gd name="T9" fmla="*/ 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177">
                  <a:moveTo>
                    <a:pt x="0" y="2"/>
                  </a:moveTo>
                  <a:lnTo>
                    <a:pt x="306" y="177"/>
                  </a:lnTo>
                  <a:lnTo>
                    <a:pt x="307" y="175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" name="Freeform 656"/>
            <p:cNvSpPr>
              <a:spLocks/>
            </p:cNvSpPr>
            <p:nvPr/>
          </p:nvSpPr>
          <p:spPr bwMode="auto">
            <a:xfrm>
              <a:off x="1428496" y="3569399"/>
              <a:ext cx="487363" cy="280988"/>
            </a:xfrm>
            <a:custGeom>
              <a:avLst/>
              <a:gdLst>
                <a:gd name="T0" fmla="*/ 0 w 307"/>
                <a:gd name="T1" fmla="*/ 2 h 177"/>
                <a:gd name="T2" fmla="*/ 306 w 307"/>
                <a:gd name="T3" fmla="*/ 177 h 177"/>
                <a:gd name="T4" fmla="*/ 307 w 307"/>
                <a:gd name="T5" fmla="*/ 175 h 177"/>
                <a:gd name="T6" fmla="*/ 1 w 307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7" h="177">
                  <a:moveTo>
                    <a:pt x="0" y="2"/>
                  </a:moveTo>
                  <a:lnTo>
                    <a:pt x="306" y="177"/>
                  </a:lnTo>
                  <a:lnTo>
                    <a:pt x="307" y="175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Freeform 657"/>
            <p:cNvSpPr>
              <a:spLocks/>
            </p:cNvSpPr>
            <p:nvPr/>
          </p:nvSpPr>
          <p:spPr bwMode="auto">
            <a:xfrm>
              <a:off x="1112583" y="3018536"/>
              <a:ext cx="319088" cy="563563"/>
            </a:xfrm>
            <a:custGeom>
              <a:avLst/>
              <a:gdLst>
                <a:gd name="T0" fmla="*/ 0 w 201"/>
                <a:gd name="T1" fmla="*/ 1 h 355"/>
                <a:gd name="T2" fmla="*/ 198 w 201"/>
                <a:gd name="T3" fmla="*/ 355 h 355"/>
                <a:gd name="T4" fmla="*/ 201 w 201"/>
                <a:gd name="T5" fmla="*/ 354 h 355"/>
                <a:gd name="T6" fmla="*/ 3 w 201"/>
                <a:gd name="T7" fmla="*/ 0 h 355"/>
                <a:gd name="T8" fmla="*/ 0 w 201"/>
                <a:gd name="T9" fmla="*/ 1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355">
                  <a:moveTo>
                    <a:pt x="0" y="1"/>
                  </a:moveTo>
                  <a:lnTo>
                    <a:pt x="198" y="355"/>
                  </a:lnTo>
                  <a:lnTo>
                    <a:pt x="201" y="354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Freeform 658"/>
            <p:cNvSpPr>
              <a:spLocks/>
            </p:cNvSpPr>
            <p:nvPr/>
          </p:nvSpPr>
          <p:spPr bwMode="auto">
            <a:xfrm>
              <a:off x="1112583" y="3018536"/>
              <a:ext cx="319088" cy="563563"/>
            </a:xfrm>
            <a:custGeom>
              <a:avLst/>
              <a:gdLst>
                <a:gd name="T0" fmla="*/ 0 w 201"/>
                <a:gd name="T1" fmla="*/ 1 h 355"/>
                <a:gd name="T2" fmla="*/ 198 w 201"/>
                <a:gd name="T3" fmla="*/ 355 h 355"/>
                <a:gd name="T4" fmla="*/ 201 w 201"/>
                <a:gd name="T5" fmla="*/ 354 h 355"/>
                <a:gd name="T6" fmla="*/ 3 w 201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55">
                  <a:moveTo>
                    <a:pt x="0" y="1"/>
                  </a:moveTo>
                  <a:lnTo>
                    <a:pt x="198" y="355"/>
                  </a:lnTo>
                  <a:lnTo>
                    <a:pt x="201" y="354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Oval 659"/>
            <p:cNvSpPr>
              <a:spLocks noChangeArrowheads="1"/>
            </p:cNvSpPr>
            <p:nvPr/>
          </p:nvSpPr>
          <p:spPr bwMode="auto">
            <a:xfrm>
              <a:off x="3328733" y="2977261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" name="Oval 660"/>
            <p:cNvSpPr>
              <a:spLocks noChangeArrowheads="1"/>
            </p:cNvSpPr>
            <p:nvPr/>
          </p:nvSpPr>
          <p:spPr bwMode="auto">
            <a:xfrm>
              <a:off x="2977896" y="26391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Oval 661"/>
            <p:cNvSpPr>
              <a:spLocks noChangeArrowheads="1"/>
            </p:cNvSpPr>
            <p:nvPr/>
          </p:nvSpPr>
          <p:spPr bwMode="auto">
            <a:xfrm>
              <a:off x="3325558" y="2432749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" name="Oval 662"/>
            <p:cNvSpPr>
              <a:spLocks noChangeArrowheads="1"/>
            </p:cNvSpPr>
            <p:nvPr/>
          </p:nvSpPr>
          <p:spPr bwMode="auto">
            <a:xfrm>
              <a:off x="3009646" y="1880299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Oval 663"/>
            <p:cNvSpPr>
              <a:spLocks noChangeArrowheads="1"/>
            </p:cNvSpPr>
            <p:nvPr/>
          </p:nvSpPr>
          <p:spPr bwMode="auto">
            <a:xfrm>
              <a:off x="3108071" y="2204149"/>
              <a:ext cx="36513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" name="Oval 664"/>
            <p:cNvSpPr>
              <a:spLocks noChangeArrowheads="1"/>
            </p:cNvSpPr>
            <p:nvPr/>
          </p:nvSpPr>
          <p:spPr bwMode="auto">
            <a:xfrm>
              <a:off x="2850896" y="1946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Oval 665"/>
            <p:cNvSpPr>
              <a:spLocks noChangeArrowheads="1"/>
            </p:cNvSpPr>
            <p:nvPr/>
          </p:nvSpPr>
          <p:spPr bwMode="auto">
            <a:xfrm>
              <a:off x="2730246" y="361226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Oval 666"/>
            <p:cNvSpPr>
              <a:spLocks noChangeArrowheads="1"/>
            </p:cNvSpPr>
            <p:nvPr/>
          </p:nvSpPr>
          <p:spPr bwMode="auto">
            <a:xfrm>
              <a:off x="3009646" y="35439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" name="Oval 667"/>
            <p:cNvSpPr>
              <a:spLocks noChangeArrowheads="1"/>
            </p:cNvSpPr>
            <p:nvPr/>
          </p:nvSpPr>
          <p:spPr bwMode="auto">
            <a:xfrm>
              <a:off x="2663571" y="2713736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" name="Oval 668"/>
            <p:cNvSpPr>
              <a:spLocks noChangeArrowheads="1"/>
            </p:cNvSpPr>
            <p:nvPr/>
          </p:nvSpPr>
          <p:spPr bwMode="auto">
            <a:xfrm>
              <a:off x="2285746" y="2327974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" name="Oval 669"/>
            <p:cNvSpPr>
              <a:spLocks noChangeArrowheads="1"/>
            </p:cNvSpPr>
            <p:nvPr/>
          </p:nvSpPr>
          <p:spPr bwMode="auto">
            <a:xfrm>
              <a:off x="2433383" y="2310511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" name="Oval 670"/>
            <p:cNvSpPr>
              <a:spLocks noChangeArrowheads="1"/>
            </p:cNvSpPr>
            <p:nvPr/>
          </p:nvSpPr>
          <p:spPr bwMode="auto">
            <a:xfrm>
              <a:off x="2457196" y="2146999"/>
              <a:ext cx="26988" cy="2857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Oval 671"/>
            <p:cNvSpPr>
              <a:spLocks noChangeArrowheads="1"/>
            </p:cNvSpPr>
            <p:nvPr/>
          </p:nvSpPr>
          <p:spPr bwMode="auto">
            <a:xfrm>
              <a:off x="2919158" y="3442399"/>
              <a:ext cx="28575" cy="301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3" name="Oval 672"/>
            <p:cNvSpPr>
              <a:spLocks noChangeArrowheads="1"/>
            </p:cNvSpPr>
            <p:nvPr/>
          </p:nvSpPr>
          <p:spPr bwMode="auto">
            <a:xfrm>
              <a:off x="1696783" y="3621786"/>
              <a:ext cx="28575" cy="301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4" name="Oval 673"/>
            <p:cNvSpPr>
              <a:spLocks noChangeArrowheads="1"/>
            </p:cNvSpPr>
            <p:nvPr/>
          </p:nvSpPr>
          <p:spPr bwMode="auto">
            <a:xfrm>
              <a:off x="1320546" y="2200974"/>
              <a:ext cx="42863" cy="428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5" name="Oval 674"/>
            <p:cNvSpPr>
              <a:spLocks noChangeArrowheads="1"/>
            </p:cNvSpPr>
            <p:nvPr/>
          </p:nvSpPr>
          <p:spPr bwMode="auto">
            <a:xfrm>
              <a:off x="2676271" y="2359724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6" name="Oval 675"/>
            <p:cNvSpPr>
              <a:spLocks noChangeArrowheads="1"/>
            </p:cNvSpPr>
            <p:nvPr/>
          </p:nvSpPr>
          <p:spPr bwMode="auto">
            <a:xfrm>
              <a:off x="2874708" y="303441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7" name="Oval 676"/>
            <p:cNvSpPr>
              <a:spLocks noChangeArrowheads="1"/>
            </p:cNvSpPr>
            <p:nvPr/>
          </p:nvSpPr>
          <p:spPr bwMode="auto">
            <a:xfrm>
              <a:off x="2339721" y="2835974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8" name="Oval 677"/>
            <p:cNvSpPr>
              <a:spLocks noChangeArrowheads="1"/>
            </p:cNvSpPr>
            <p:nvPr/>
          </p:nvSpPr>
          <p:spPr bwMode="auto">
            <a:xfrm>
              <a:off x="2160333" y="2529586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" name="Oval 678"/>
            <p:cNvSpPr>
              <a:spLocks noChangeArrowheads="1"/>
            </p:cNvSpPr>
            <p:nvPr/>
          </p:nvSpPr>
          <p:spPr bwMode="auto">
            <a:xfrm>
              <a:off x="2152396" y="2755011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Oval 679"/>
            <p:cNvSpPr>
              <a:spLocks noChangeArrowheads="1"/>
            </p:cNvSpPr>
            <p:nvPr/>
          </p:nvSpPr>
          <p:spPr bwMode="auto">
            <a:xfrm>
              <a:off x="2085721" y="2834386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1" name="Oval 680"/>
            <p:cNvSpPr>
              <a:spLocks noChangeArrowheads="1"/>
            </p:cNvSpPr>
            <p:nvPr/>
          </p:nvSpPr>
          <p:spPr bwMode="auto">
            <a:xfrm>
              <a:off x="2046033" y="2613724"/>
              <a:ext cx="36513" cy="3333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Oval 681"/>
            <p:cNvSpPr>
              <a:spLocks noChangeArrowheads="1"/>
            </p:cNvSpPr>
            <p:nvPr/>
          </p:nvSpPr>
          <p:spPr bwMode="auto">
            <a:xfrm>
              <a:off x="1680908" y="1819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Oval 682"/>
            <p:cNvSpPr>
              <a:spLocks noChangeArrowheads="1"/>
            </p:cNvSpPr>
            <p:nvPr/>
          </p:nvSpPr>
          <p:spPr bwMode="auto">
            <a:xfrm>
              <a:off x="2209546" y="167868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4" name="Oval 683"/>
            <p:cNvSpPr>
              <a:spLocks noChangeArrowheads="1"/>
            </p:cNvSpPr>
            <p:nvPr/>
          </p:nvSpPr>
          <p:spPr bwMode="auto">
            <a:xfrm>
              <a:off x="1992058" y="226288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5" name="Oval 684"/>
            <p:cNvSpPr>
              <a:spLocks noChangeArrowheads="1"/>
            </p:cNvSpPr>
            <p:nvPr/>
          </p:nvSpPr>
          <p:spPr bwMode="auto">
            <a:xfrm>
              <a:off x="2236533" y="1946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6" name="Oval 685"/>
            <p:cNvSpPr>
              <a:spLocks noChangeArrowheads="1"/>
            </p:cNvSpPr>
            <p:nvPr/>
          </p:nvSpPr>
          <p:spPr bwMode="auto">
            <a:xfrm>
              <a:off x="1645983" y="2310511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7" name="Oval 686"/>
            <p:cNvSpPr>
              <a:spLocks noChangeArrowheads="1"/>
            </p:cNvSpPr>
            <p:nvPr/>
          </p:nvSpPr>
          <p:spPr bwMode="auto">
            <a:xfrm>
              <a:off x="1730121" y="2096199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Oval 687"/>
            <p:cNvSpPr>
              <a:spLocks noChangeArrowheads="1"/>
            </p:cNvSpPr>
            <p:nvPr/>
          </p:nvSpPr>
          <p:spPr bwMode="auto">
            <a:xfrm>
              <a:off x="2527046" y="1599311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Oval 688"/>
            <p:cNvSpPr>
              <a:spLocks noChangeArrowheads="1"/>
            </p:cNvSpPr>
            <p:nvPr/>
          </p:nvSpPr>
          <p:spPr bwMode="auto">
            <a:xfrm>
              <a:off x="1890458" y="1599311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Oval 689"/>
            <p:cNvSpPr>
              <a:spLocks noChangeArrowheads="1"/>
            </p:cNvSpPr>
            <p:nvPr/>
          </p:nvSpPr>
          <p:spPr bwMode="auto">
            <a:xfrm>
              <a:off x="1406271" y="18802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1" name="Oval 690"/>
            <p:cNvSpPr>
              <a:spLocks noChangeArrowheads="1"/>
            </p:cNvSpPr>
            <p:nvPr/>
          </p:nvSpPr>
          <p:spPr bwMode="auto">
            <a:xfrm>
              <a:off x="1892046" y="23851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2" name="Oval 691"/>
            <p:cNvSpPr>
              <a:spLocks noChangeArrowheads="1"/>
            </p:cNvSpPr>
            <p:nvPr/>
          </p:nvSpPr>
          <p:spPr bwMode="auto">
            <a:xfrm>
              <a:off x="1253871" y="2415286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3" name="Oval 692"/>
            <p:cNvSpPr>
              <a:spLocks noChangeArrowheads="1"/>
            </p:cNvSpPr>
            <p:nvPr/>
          </p:nvSpPr>
          <p:spPr bwMode="auto">
            <a:xfrm>
              <a:off x="1168146" y="2686749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4" name="Oval 693"/>
            <p:cNvSpPr>
              <a:spLocks noChangeArrowheads="1"/>
            </p:cNvSpPr>
            <p:nvPr/>
          </p:nvSpPr>
          <p:spPr bwMode="auto">
            <a:xfrm>
              <a:off x="1765046" y="31629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5" name="Oval 694"/>
            <p:cNvSpPr>
              <a:spLocks noChangeArrowheads="1"/>
            </p:cNvSpPr>
            <p:nvPr/>
          </p:nvSpPr>
          <p:spPr bwMode="auto">
            <a:xfrm>
              <a:off x="1992058" y="3340799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Oval 695"/>
            <p:cNvSpPr>
              <a:spLocks noChangeArrowheads="1"/>
            </p:cNvSpPr>
            <p:nvPr/>
          </p:nvSpPr>
          <p:spPr bwMode="auto">
            <a:xfrm>
              <a:off x="1326896" y="322491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Oval 696"/>
            <p:cNvSpPr>
              <a:spLocks noChangeArrowheads="1"/>
            </p:cNvSpPr>
            <p:nvPr/>
          </p:nvSpPr>
          <p:spPr bwMode="auto">
            <a:xfrm>
              <a:off x="2109533" y="3116961"/>
              <a:ext cx="71438" cy="7143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Oval 697"/>
            <p:cNvSpPr>
              <a:spLocks noChangeArrowheads="1"/>
            </p:cNvSpPr>
            <p:nvPr/>
          </p:nvSpPr>
          <p:spPr bwMode="auto">
            <a:xfrm>
              <a:off x="1463421" y="2834386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Oval 698"/>
            <p:cNvSpPr>
              <a:spLocks noChangeArrowheads="1"/>
            </p:cNvSpPr>
            <p:nvPr/>
          </p:nvSpPr>
          <p:spPr bwMode="auto">
            <a:xfrm>
              <a:off x="1517396" y="2678811"/>
              <a:ext cx="34925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Oval 699"/>
            <p:cNvSpPr>
              <a:spLocks noChangeArrowheads="1"/>
            </p:cNvSpPr>
            <p:nvPr/>
          </p:nvSpPr>
          <p:spPr bwMode="auto">
            <a:xfrm>
              <a:off x="1796796" y="2969324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1" name="Oval 700"/>
            <p:cNvSpPr>
              <a:spLocks noChangeArrowheads="1"/>
            </p:cNvSpPr>
            <p:nvPr/>
          </p:nvSpPr>
          <p:spPr bwMode="auto">
            <a:xfrm>
              <a:off x="1088771" y="243274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2" name="Oval 701"/>
            <p:cNvSpPr>
              <a:spLocks noChangeArrowheads="1"/>
            </p:cNvSpPr>
            <p:nvPr/>
          </p:nvSpPr>
          <p:spPr bwMode="auto">
            <a:xfrm>
              <a:off x="1088771" y="29947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3" name="Oval 702"/>
            <p:cNvSpPr>
              <a:spLocks noChangeArrowheads="1"/>
            </p:cNvSpPr>
            <p:nvPr/>
          </p:nvSpPr>
          <p:spPr bwMode="auto">
            <a:xfrm>
              <a:off x="1404683" y="3543999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4" name="Oval 703"/>
            <p:cNvSpPr>
              <a:spLocks noChangeArrowheads="1"/>
            </p:cNvSpPr>
            <p:nvPr/>
          </p:nvSpPr>
          <p:spPr bwMode="auto">
            <a:xfrm>
              <a:off x="1830133" y="2815336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5" name="Oval 704"/>
            <p:cNvSpPr>
              <a:spLocks noChangeArrowheads="1"/>
            </p:cNvSpPr>
            <p:nvPr/>
          </p:nvSpPr>
          <p:spPr bwMode="auto">
            <a:xfrm>
              <a:off x="2449258" y="31979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6" name="Oval 705"/>
            <p:cNvSpPr>
              <a:spLocks noChangeArrowheads="1"/>
            </p:cNvSpPr>
            <p:nvPr/>
          </p:nvSpPr>
          <p:spPr bwMode="auto">
            <a:xfrm>
              <a:off x="2534983" y="3831336"/>
              <a:ext cx="34925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7" name="Oval 706"/>
            <p:cNvSpPr>
              <a:spLocks noChangeArrowheads="1"/>
            </p:cNvSpPr>
            <p:nvPr/>
          </p:nvSpPr>
          <p:spPr bwMode="auto">
            <a:xfrm>
              <a:off x="1898396" y="3831336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8" name="Oval 707"/>
            <p:cNvSpPr>
              <a:spLocks noChangeArrowheads="1"/>
            </p:cNvSpPr>
            <p:nvPr/>
          </p:nvSpPr>
          <p:spPr bwMode="auto">
            <a:xfrm>
              <a:off x="2209546" y="374243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9" name="Freeform 708"/>
            <p:cNvSpPr>
              <a:spLocks/>
            </p:cNvSpPr>
            <p:nvPr/>
          </p:nvSpPr>
          <p:spPr bwMode="auto">
            <a:xfrm>
              <a:off x="1998408" y="2488311"/>
              <a:ext cx="517525" cy="517525"/>
            </a:xfrm>
            <a:custGeom>
              <a:avLst/>
              <a:gdLst>
                <a:gd name="T0" fmla="*/ 13 w 509"/>
                <a:gd name="T1" fmla="*/ 278 h 509"/>
                <a:gd name="T2" fmla="*/ 231 w 509"/>
                <a:gd name="T3" fmla="*/ 13 h 509"/>
                <a:gd name="T4" fmla="*/ 496 w 509"/>
                <a:gd name="T5" fmla="*/ 231 h 509"/>
                <a:gd name="T6" fmla="*/ 278 w 509"/>
                <a:gd name="T7" fmla="*/ 496 h 509"/>
                <a:gd name="T8" fmla="*/ 13 w 509"/>
                <a:gd name="T9" fmla="*/ 27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09">
                  <a:moveTo>
                    <a:pt x="13" y="278"/>
                  </a:moveTo>
                  <a:cubicBezTo>
                    <a:pt x="0" y="145"/>
                    <a:pt x="97" y="26"/>
                    <a:pt x="231" y="13"/>
                  </a:cubicBezTo>
                  <a:cubicBezTo>
                    <a:pt x="364" y="0"/>
                    <a:pt x="483" y="97"/>
                    <a:pt x="496" y="231"/>
                  </a:cubicBezTo>
                  <a:cubicBezTo>
                    <a:pt x="509" y="364"/>
                    <a:pt x="411" y="483"/>
                    <a:pt x="278" y="496"/>
                  </a:cubicBezTo>
                  <a:cubicBezTo>
                    <a:pt x="145" y="509"/>
                    <a:pt x="26" y="411"/>
                    <a:pt x="13" y="278"/>
                  </a:cubicBezTo>
                  <a:close/>
                </a:path>
              </a:pathLst>
            </a:custGeom>
            <a:solidFill>
              <a:srgbClr val="339D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" name="Freeform 709"/>
            <p:cNvSpPr>
              <a:spLocks/>
            </p:cNvSpPr>
            <p:nvPr/>
          </p:nvSpPr>
          <p:spPr bwMode="auto">
            <a:xfrm>
              <a:off x="2141283" y="2650236"/>
              <a:ext cx="263525" cy="211138"/>
            </a:xfrm>
            <a:custGeom>
              <a:avLst/>
              <a:gdLst>
                <a:gd name="T0" fmla="*/ 253 w 260"/>
                <a:gd name="T1" fmla="*/ 3 h 208"/>
                <a:gd name="T2" fmla="*/ 219 w 260"/>
                <a:gd name="T3" fmla="*/ 16 h 208"/>
                <a:gd name="T4" fmla="*/ 180 w 260"/>
                <a:gd name="T5" fmla="*/ 0 h 208"/>
                <a:gd name="T6" fmla="*/ 127 w 260"/>
                <a:gd name="T7" fmla="*/ 52 h 208"/>
                <a:gd name="T8" fmla="*/ 128 w 260"/>
                <a:gd name="T9" fmla="*/ 64 h 208"/>
                <a:gd name="T10" fmla="*/ 18 w 260"/>
                <a:gd name="T11" fmla="*/ 9 h 208"/>
                <a:gd name="T12" fmla="*/ 11 w 260"/>
                <a:gd name="T13" fmla="*/ 36 h 208"/>
                <a:gd name="T14" fmla="*/ 35 w 260"/>
                <a:gd name="T15" fmla="*/ 79 h 208"/>
                <a:gd name="T16" fmla="*/ 10 w 260"/>
                <a:gd name="T17" fmla="*/ 73 h 208"/>
                <a:gd name="T18" fmla="*/ 10 w 260"/>
                <a:gd name="T19" fmla="*/ 73 h 208"/>
                <a:gd name="T20" fmla="*/ 53 w 260"/>
                <a:gd name="T21" fmla="*/ 125 h 208"/>
                <a:gd name="T22" fmla="*/ 39 w 260"/>
                <a:gd name="T23" fmla="*/ 127 h 208"/>
                <a:gd name="T24" fmla="*/ 29 w 260"/>
                <a:gd name="T25" fmla="*/ 126 h 208"/>
                <a:gd name="T26" fmla="*/ 79 w 260"/>
                <a:gd name="T27" fmla="*/ 162 h 208"/>
                <a:gd name="T28" fmla="*/ 13 w 260"/>
                <a:gd name="T29" fmla="*/ 185 h 208"/>
                <a:gd name="T30" fmla="*/ 0 w 260"/>
                <a:gd name="T31" fmla="*/ 184 h 208"/>
                <a:gd name="T32" fmla="*/ 82 w 260"/>
                <a:gd name="T33" fmla="*/ 208 h 208"/>
                <a:gd name="T34" fmla="*/ 234 w 260"/>
                <a:gd name="T35" fmla="*/ 58 h 208"/>
                <a:gd name="T36" fmla="*/ 233 w 260"/>
                <a:gd name="T37" fmla="*/ 51 h 208"/>
                <a:gd name="T38" fmla="*/ 260 w 260"/>
                <a:gd name="T39" fmla="*/ 24 h 208"/>
                <a:gd name="T40" fmla="*/ 229 w 260"/>
                <a:gd name="T41" fmla="*/ 33 h 208"/>
                <a:gd name="T42" fmla="*/ 253 w 260"/>
                <a:gd name="T43" fmla="*/ 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0" h="208">
                  <a:moveTo>
                    <a:pt x="253" y="3"/>
                  </a:moveTo>
                  <a:cubicBezTo>
                    <a:pt x="243" y="9"/>
                    <a:pt x="231" y="14"/>
                    <a:pt x="219" y="16"/>
                  </a:cubicBezTo>
                  <a:cubicBezTo>
                    <a:pt x="209" y="6"/>
                    <a:pt x="195" y="0"/>
                    <a:pt x="180" y="0"/>
                  </a:cubicBezTo>
                  <a:cubicBezTo>
                    <a:pt x="151" y="0"/>
                    <a:pt x="127" y="23"/>
                    <a:pt x="127" y="52"/>
                  </a:cubicBezTo>
                  <a:cubicBezTo>
                    <a:pt x="127" y="56"/>
                    <a:pt x="127" y="60"/>
                    <a:pt x="128" y="64"/>
                  </a:cubicBezTo>
                  <a:cubicBezTo>
                    <a:pt x="84" y="62"/>
                    <a:pt x="44" y="41"/>
                    <a:pt x="18" y="9"/>
                  </a:cubicBezTo>
                  <a:cubicBezTo>
                    <a:pt x="14" y="17"/>
                    <a:pt x="11" y="26"/>
                    <a:pt x="11" y="36"/>
                  </a:cubicBezTo>
                  <a:cubicBezTo>
                    <a:pt x="11" y="54"/>
                    <a:pt x="20" y="70"/>
                    <a:pt x="35" y="79"/>
                  </a:cubicBezTo>
                  <a:cubicBezTo>
                    <a:pt x="26" y="79"/>
                    <a:pt x="18" y="77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99"/>
                    <a:pt x="29" y="120"/>
                    <a:pt x="53" y="125"/>
                  </a:cubicBezTo>
                  <a:cubicBezTo>
                    <a:pt x="49" y="126"/>
                    <a:pt x="44" y="127"/>
                    <a:pt x="39" y="127"/>
                  </a:cubicBezTo>
                  <a:cubicBezTo>
                    <a:pt x="36" y="127"/>
                    <a:pt x="32" y="126"/>
                    <a:pt x="29" y="126"/>
                  </a:cubicBezTo>
                  <a:cubicBezTo>
                    <a:pt x="36" y="147"/>
                    <a:pt x="56" y="162"/>
                    <a:pt x="79" y="162"/>
                  </a:cubicBezTo>
                  <a:cubicBezTo>
                    <a:pt x="61" y="176"/>
                    <a:pt x="38" y="185"/>
                    <a:pt x="13" y="185"/>
                  </a:cubicBezTo>
                  <a:cubicBezTo>
                    <a:pt x="8" y="185"/>
                    <a:pt x="4" y="185"/>
                    <a:pt x="0" y="184"/>
                  </a:cubicBezTo>
                  <a:cubicBezTo>
                    <a:pt x="24" y="199"/>
                    <a:pt x="52" y="208"/>
                    <a:pt x="82" y="208"/>
                  </a:cubicBezTo>
                  <a:cubicBezTo>
                    <a:pt x="180" y="208"/>
                    <a:pt x="234" y="128"/>
                    <a:pt x="234" y="58"/>
                  </a:cubicBezTo>
                  <a:cubicBezTo>
                    <a:pt x="234" y="56"/>
                    <a:pt x="234" y="54"/>
                    <a:pt x="233" y="51"/>
                  </a:cubicBezTo>
                  <a:cubicBezTo>
                    <a:pt x="244" y="44"/>
                    <a:pt x="253" y="35"/>
                    <a:pt x="260" y="24"/>
                  </a:cubicBezTo>
                  <a:cubicBezTo>
                    <a:pt x="250" y="28"/>
                    <a:pt x="240" y="31"/>
                    <a:pt x="229" y="33"/>
                  </a:cubicBezTo>
                  <a:cubicBezTo>
                    <a:pt x="240" y="26"/>
                    <a:pt x="249" y="16"/>
                    <a:pt x="253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" name="Freeform 710"/>
            <p:cNvSpPr>
              <a:spLocks/>
            </p:cNvSpPr>
            <p:nvPr/>
          </p:nvSpPr>
          <p:spPr bwMode="auto">
            <a:xfrm>
              <a:off x="2811208" y="1715199"/>
              <a:ext cx="381000" cy="381000"/>
            </a:xfrm>
            <a:custGeom>
              <a:avLst/>
              <a:gdLst>
                <a:gd name="T0" fmla="*/ 10 w 375"/>
                <a:gd name="T1" fmla="*/ 205 h 374"/>
                <a:gd name="T2" fmla="*/ 170 w 375"/>
                <a:gd name="T3" fmla="*/ 10 h 374"/>
                <a:gd name="T4" fmla="*/ 365 w 375"/>
                <a:gd name="T5" fmla="*/ 170 h 374"/>
                <a:gd name="T6" fmla="*/ 205 w 375"/>
                <a:gd name="T7" fmla="*/ 365 h 374"/>
                <a:gd name="T8" fmla="*/ 10 w 375"/>
                <a:gd name="T9" fmla="*/ 205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4">
                  <a:moveTo>
                    <a:pt x="10" y="205"/>
                  </a:moveTo>
                  <a:cubicBezTo>
                    <a:pt x="0" y="106"/>
                    <a:pt x="72" y="19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5" y="268"/>
                    <a:pt x="303" y="355"/>
                    <a:pt x="205" y="365"/>
                  </a:cubicBezTo>
                  <a:cubicBezTo>
                    <a:pt x="107" y="374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30B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" name="Freeform 711"/>
            <p:cNvSpPr>
              <a:spLocks noEditPoints="1"/>
            </p:cNvSpPr>
            <p:nvPr/>
          </p:nvSpPr>
          <p:spPr bwMode="auto">
            <a:xfrm>
              <a:off x="2914396" y="1807274"/>
              <a:ext cx="190500" cy="190500"/>
            </a:xfrm>
            <a:custGeom>
              <a:avLst/>
              <a:gdLst>
                <a:gd name="T0" fmla="*/ 188 w 188"/>
                <a:gd name="T1" fmla="*/ 91 h 188"/>
                <a:gd name="T2" fmla="*/ 96 w 188"/>
                <a:gd name="T3" fmla="*/ 183 h 188"/>
                <a:gd name="T4" fmla="*/ 51 w 188"/>
                <a:gd name="T5" fmla="*/ 171 h 188"/>
                <a:gd name="T6" fmla="*/ 0 w 188"/>
                <a:gd name="T7" fmla="*/ 188 h 188"/>
                <a:gd name="T8" fmla="*/ 17 w 188"/>
                <a:gd name="T9" fmla="*/ 138 h 188"/>
                <a:gd name="T10" fmla="*/ 4 w 188"/>
                <a:gd name="T11" fmla="*/ 91 h 188"/>
                <a:gd name="T12" fmla="*/ 96 w 188"/>
                <a:gd name="T13" fmla="*/ 0 h 188"/>
                <a:gd name="T14" fmla="*/ 188 w 188"/>
                <a:gd name="T15" fmla="*/ 91 h 188"/>
                <a:gd name="T16" fmla="*/ 96 w 188"/>
                <a:gd name="T17" fmla="*/ 14 h 188"/>
                <a:gd name="T18" fmla="*/ 18 w 188"/>
                <a:gd name="T19" fmla="*/ 91 h 188"/>
                <a:gd name="T20" fmla="*/ 33 w 188"/>
                <a:gd name="T21" fmla="*/ 136 h 188"/>
                <a:gd name="T22" fmla="*/ 23 w 188"/>
                <a:gd name="T23" fmla="*/ 165 h 188"/>
                <a:gd name="T24" fmla="*/ 53 w 188"/>
                <a:gd name="T25" fmla="*/ 155 h 188"/>
                <a:gd name="T26" fmla="*/ 96 w 188"/>
                <a:gd name="T27" fmla="*/ 168 h 188"/>
                <a:gd name="T28" fmla="*/ 174 w 188"/>
                <a:gd name="T29" fmla="*/ 91 h 188"/>
                <a:gd name="T30" fmla="*/ 96 w 188"/>
                <a:gd name="T31" fmla="*/ 14 h 188"/>
                <a:gd name="T32" fmla="*/ 143 w 188"/>
                <a:gd name="T33" fmla="*/ 112 h 188"/>
                <a:gd name="T34" fmla="*/ 138 w 188"/>
                <a:gd name="T35" fmla="*/ 110 h 188"/>
                <a:gd name="T36" fmla="*/ 123 w 188"/>
                <a:gd name="T37" fmla="*/ 102 h 188"/>
                <a:gd name="T38" fmla="*/ 118 w 188"/>
                <a:gd name="T39" fmla="*/ 103 h 188"/>
                <a:gd name="T40" fmla="*/ 111 w 188"/>
                <a:gd name="T41" fmla="*/ 112 h 188"/>
                <a:gd name="T42" fmla="*/ 106 w 188"/>
                <a:gd name="T43" fmla="*/ 113 h 188"/>
                <a:gd name="T44" fmla="*/ 87 w 188"/>
                <a:gd name="T45" fmla="*/ 102 h 188"/>
                <a:gd name="T46" fmla="*/ 75 w 188"/>
                <a:gd name="T47" fmla="*/ 86 h 188"/>
                <a:gd name="T48" fmla="*/ 76 w 188"/>
                <a:gd name="T49" fmla="*/ 82 h 188"/>
                <a:gd name="T50" fmla="*/ 79 w 188"/>
                <a:gd name="T51" fmla="*/ 78 h 188"/>
                <a:gd name="T52" fmla="*/ 82 w 188"/>
                <a:gd name="T53" fmla="*/ 74 h 188"/>
                <a:gd name="T54" fmla="*/ 81 w 188"/>
                <a:gd name="T55" fmla="*/ 70 h 188"/>
                <a:gd name="T56" fmla="*/ 74 w 188"/>
                <a:gd name="T57" fmla="*/ 53 h 188"/>
                <a:gd name="T58" fmla="*/ 69 w 188"/>
                <a:gd name="T59" fmla="*/ 50 h 188"/>
                <a:gd name="T60" fmla="*/ 65 w 188"/>
                <a:gd name="T61" fmla="*/ 49 h 188"/>
                <a:gd name="T62" fmla="*/ 59 w 188"/>
                <a:gd name="T63" fmla="*/ 52 h 188"/>
                <a:gd name="T64" fmla="*/ 51 w 188"/>
                <a:gd name="T65" fmla="*/ 71 h 188"/>
                <a:gd name="T66" fmla="*/ 60 w 188"/>
                <a:gd name="T67" fmla="*/ 94 h 188"/>
                <a:gd name="T68" fmla="*/ 99 w 188"/>
                <a:gd name="T69" fmla="*/ 128 h 188"/>
                <a:gd name="T70" fmla="*/ 126 w 188"/>
                <a:gd name="T71" fmla="*/ 134 h 188"/>
                <a:gd name="T72" fmla="*/ 141 w 188"/>
                <a:gd name="T73" fmla="*/ 123 h 188"/>
                <a:gd name="T74" fmla="*/ 143 w 188"/>
                <a:gd name="T75" fmla="*/ 11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88">
                  <a:moveTo>
                    <a:pt x="188" y="91"/>
                  </a:moveTo>
                  <a:cubicBezTo>
                    <a:pt x="188" y="142"/>
                    <a:pt x="147" y="183"/>
                    <a:pt x="96" y="183"/>
                  </a:cubicBezTo>
                  <a:cubicBezTo>
                    <a:pt x="80" y="183"/>
                    <a:pt x="65" y="179"/>
                    <a:pt x="51" y="171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9" y="125"/>
                    <a:pt x="4" y="108"/>
                    <a:pt x="4" y="91"/>
                  </a:cubicBezTo>
                  <a:cubicBezTo>
                    <a:pt x="4" y="41"/>
                    <a:pt x="45" y="0"/>
                    <a:pt x="96" y="0"/>
                  </a:cubicBezTo>
                  <a:cubicBezTo>
                    <a:pt x="147" y="0"/>
                    <a:pt x="188" y="41"/>
                    <a:pt x="188" y="91"/>
                  </a:cubicBezTo>
                  <a:moveTo>
                    <a:pt x="96" y="14"/>
                  </a:moveTo>
                  <a:cubicBezTo>
                    <a:pt x="53" y="14"/>
                    <a:pt x="18" y="49"/>
                    <a:pt x="18" y="91"/>
                  </a:cubicBezTo>
                  <a:cubicBezTo>
                    <a:pt x="18" y="108"/>
                    <a:pt x="24" y="124"/>
                    <a:pt x="33" y="136"/>
                  </a:cubicBezTo>
                  <a:cubicBezTo>
                    <a:pt x="23" y="165"/>
                    <a:pt x="23" y="165"/>
                    <a:pt x="23" y="165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66" y="163"/>
                    <a:pt x="80" y="168"/>
                    <a:pt x="96" y="168"/>
                  </a:cubicBezTo>
                  <a:cubicBezTo>
                    <a:pt x="139" y="168"/>
                    <a:pt x="174" y="134"/>
                    <a:pt x="174" y="91"/>
                  </a:cubicBezTo>
                  <a:cubicBezTo>
                    <a:pt x="174" y="49"/>
                    <a:pt x="139" y="14"/>
                    <a:pt x="96" y="14"/>
                  </a:cubicBezTo>
                  <a:moveTo>
                    <a:pt x="143" y="112"/>
                  </a:moveTo>
                  <a:cubicBezTo>
                    <a:pt x="142" y="111"/>
                    <a:pt x="140" y="111"/>
                    <a:pt x="138" y="110"/>
                  </a:cubicBezTo>
                  <a:cubicBezTo>
                    <a:pt x="136" y="108"/>
                    <a:pt x="125" y="103"/>
                    <a:pt x="123" y="102"/>
                  </a:cubicBezTo>
                  <a:cubicBezTo>
                    <a:pt x="121" y="102"/>
                    <a:pt x="119" y="101"/>
                    <a:pt x="118" y="103"/>
                  </a:cubicBezTo>
                  <a:cubicBezTo>
                    <a:pt x="116" y="106"/>
                    <a:pt x="112" y="111"/>
                    <a:pt x="111" y="112"/>
                  </a:cubicBezTo>
                  <a:cubicBezTo>
                    <a:pt x="109" y="114"/>
                    <a:pt x="108" y="114"/>
                    <a:pt x="106" y="113"/>
                  </a:cubicBezTo>
                  <a:cubicBezTo>
                    <a:pt x="103" y="112"/>
                    <a:pt x="96" y="109"/>
                    <a:pt x="87" y="102"/>
                  </a:cubicBezTo>
                  <a:cubicBezTo>
                    <a:pt x="81" y="96"/>
                    <a:pt x="76" y="88"/>
                    <a:pt x="75" y="86"/>
                  </a:cubicBezTo>
                  <a:cubicBezTo>
                    <a:pt x="74" y="84"/>
                    <a:pt x="75" y="83"/>
                    <a:pt x="76" y="82"/>
                  </a:cubicBezTo>
                  <a:cubicBezTo>
                    <a:pt x="77" y="81"/>
                    <a:pt x="78" y="79"/>
                    <a:pt x="79" y="78"/>
                  </a:cubicBezTo>
                  <a:cubicBezTo>
                    <a:pt x="80" y="76"/>
                    <a:pt x="81" y="75"/>
                    <a:pt x="82" y="74"/>
                  </a:cubicBezTo>
                  <a:cubicBezTo>
                    <a:pt x="82" y="72"/>
                    <a:pt x="82" y="71"/>
                    <a:pt x="81" y="70"/>
                  </a:cubicBezTo>
                  <a:cubicBezTo>
                    <a:pt x="81" y="69"/>
                    <a:pt x="76" y="58"/>
                    <a:pt x="74" y="53"/>
                  </a:cubicBezTo>
                  <a:cubicBezTo>
                    <a:pt x="72" y="49"/>
                    <a:pt x="71" y="50"/>
                    <a:pt x="69" y="50"/>
                  </a:cubicBezTo>
                  <a:cubicBezTo>
                    <a:pt x="68" y="50"/>
                    <a:pt x="66" y="49"/>
                    <a:pt x="65" y="49"/>
                  </a:cubicBezTo>
                  <a:cubicBezTo>
                    <a:pt x="63" y="49"/>
                    <a:pt x="61" y="50"/>
                    <a:pt x="59" y="52"/>
                  </a:cubicBezTo>
                  <a:cubicBezTo>
                    <a:pt x="57" y="54"/>
                    <a:pt x="51" y="60"/>
                    <a:pt x="51" y="71"/>
                  </a:cubicBezTo>
                  <a:cubicBezTo>
                    <a:pt x="51" y="82"/>
                    <a:pt x="59" y="93"/>
                    <a:pt x="60" y="94"/>
                  </a:cubicBezTo>
                  <a:cubicBezTo>
                    <a:pt x="61" y="96"/>
                    <a:pt x="76" y="119"/>
                    <a:pt x="99" y="128"/>
                  </a:cubicBezTo>
                  <a:cubicBezTo>
                    <a:pt x="122" y="137"/>
                    <a:pt x="122" y="134"/>
                    <a:pt x="126" y="134"/>
                  </a:cubicBezTo>
                  <a:cubicBezTo>
                    <a:pt x="130" y="133"/>
                    <a:pt x="139" y="128"/>
                    <a:pt x="141" y="123"/>
                  </a:cubicBezTo>
                  <a:cubicBezTo>
                    <a:pt x="143" y="118"/>
                    <a:pt x="143" y="113"/>
                    <a:pt x="143" y="11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3" name="Freeform 712"/>
            <p:cNvSpPr>
              <a:spLocks/>
            </p:cNvSpPr>
            <p:nvPr/>
          </p:nvSpPr>
          <p:spPr bwMode="auto">
            <a:xfrm>
              <a:off x="2360358" y="3658299"/>
              <a:ext cx="379413" cy="381000"/>
            </a:xfrm>
            <a:custGeom>
              <a:avLst/>
              <a:gdLst>
                <a:gd name="T0" fmla="*/ 10 w 374"/>
                <a:gd name="T1" fmla="*/ 205 h 375"/>
                <a:gd name="T2" fmla="*/ 170 w 374"/>
                <a:gd name="T3" fmla="*/ 10 h 375"/>
                <a:gd name="T4" fmla="*/ 365 w 374"/>
                <a:gd name="T5" fmla="*/ 170 h 375"/>
                <a:gd name="T6" fmla="*/ 205 w 374"/>
                <a:gd name="T7" fmla="*/ 365 h 375"/>
                <a:gd name="T8" fmla="*/ 10 w 374"/>
                <a:gd name="T9" fmla="*/ 20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375">
                  <a:moveTo>
                    <a:pt x="10" y="205"/>
                  </a:moveTo>
                  <a:cubicBezTo>
                    <a:pt x="0" y="107"/>
                    <a:pt x="72" y="20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4" y="268"/>
                    <a:pt x="303" y="356"/>
                    <a:pt x="205" y="365"/>
                  </a:cubicBezTo>
                  <a:cubicBezTo>
                    <a:pt x="106" y="375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E52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4" name="Freeform 713"/>
            <p:cNvSpPr>
              <a:spLocks noEditPoints="1"/>
            </p:cNvSpPr>
            <p:nvPr/>
          </p:nvSpPr>
          <p:spPr bwMode="auto">
            <a:xfrm>
              <a:off x="2447671" y="3774186"/>
              <a:ext cx="217488" cy="158750"/>
            </a:xfrm>
            <a:custGeom>
              <a:avLst/>
              <a:gdLst>
                <a:gd name="T0" fmla="*/ 211 w 213"/>
                <a:gd name="T1" fmla="*/ 34 h 156"/>
                <a:gd name="T2" fmla="*/ 203 w 213"/>
                <a:gd name="T3" fmla="*/ 12 h 156"/>
                <a:gd name="T4" fmla="*/ 181 w 213"/>
                <a:gd name="T5" fmla="*/ 2 h 156"/>
                <a:gd name="T6" fmla="*/ 107 w 213"/>
                <a:gd name="T7" fmla="*/ 0 h 156"/>
                <a:gd name="T8" fmla="*/ 107 w 213"/>
                <a:gd name="T9" fmla="*/ 0 h 156"/>
                <a:gd name="T10" fmla="*/ 32 w 213"/>
                <a:gd name="T11" fmla="*/ 2 h 156"/>
                <a:gd name="T12" fmla="*/ 11 w 213"/>
                <a:gd name="T13" fmla="*/ 12 h 156"/>
                <a:gd name="T14" fmla="*/ 2 w 213"/>
                <a:gd name="T15" fmla="*/ 34 h 156"/>
                <a:gd name="T16" fmla="*/ 0 w 213"/>
                <a:gd name="T17" fmla="*/ 70 h 156"/>
                <a:gd name="T18" fmla="*/ 0 w 213"/>
                <a:gd name="T19" fmla="*/ 87 h 156"/>
                <a:gd name="T20" fmla="*/ 2 w 213"/>
                <a:gd name="T21" fmla="*/ 123 h 156"/>
                <a:gd name="T22" fmla="*/ 11 w 213"/>
                <a:gd name="T23" fmla="*/ 145 h 156"/>
                <a:gd name="T24" fmla="*/ 34 w 213"/>
                <a:gd name="T25" fmla="*/ 154 h 156"/>
                <a:gd name="T26" fmla="*/ 107 w 213"/>
                <a:gd name="T27" fmla="*/ 156 h 156"/>
                <a:gd name="T28" fmla="*/ 181 w 213"/>
                <a:gd name="T29" fmla="*/ 154 h 156"/>
                <a:gd name="T30" fmla="*/ 203 w 213"/>
                <a:gd name="T31" fmla="*/ 145 h 156"/>
                <a:gd name="T32" fmla="*/ 211 w 213"/>
                <a:gd name="T33" fmla="*/ 123 h 156"/>
                <a:gd name="T34" fmla="*/ 213 w 213"/>
                <a:gd name="T35" fmla="*/ 87 h 156"/>
                <a:gd name="T36" fmla="*/ 213 w 213"/>
                <a:gd name="T37" fmla="*/ 70 h 156"/>
                <a:gd name="T38" fmla="*/ 211 w 213"/>
                <a:gd name="T39" fmla="*/ 34 h 156"/>
                <a:gd name="T40" fmla="*/ 85 w 213"/>
                <a:gd name="T41" fmla="*/ 107 h 156"/>
                <a:gd name="T42" fmla="*/ 85 w 213"/>
                <a:gd name="T43" fmla="*/ 45 h 156"/>
                <a:gd name="T44" fmla="*/ 142 w 213"/>
                <a:gd name="T45" fmla="*/ 76 h 156"/>
                <a:gd name="T46" fmla="*/ 85 w 213"/>
                <a:gd name="T47" fmla="*/ 10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3" h="156">
                  <a:moveTo>
                    <a:pt x="211" y="34"/>
                  </a:moveTo>
                  <a:cubicBezTo>
                    <a:pt x="211" y="34"/>
                    <a:pt x="209" y="18"/>
                    <a:pt x="203" y="12"/>
                  </a:cubicBezTo>
                  <a:cubicBezTo>
                    <a:pt x="195" y="3"/>
                    <a:pt x="186" y="3"/>
                    <a:pt x="181" y="2"/>
                  </a:cubicBezTo>
                  <a:cubicBezTo>
                    <a:pt x="152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62" y="0"/>
                    <a:pt x="32" y="2"/>
                  </a:cubicBezTo>
                  <a:cubicBezTo>
                    <a:pt x="28" y="3"/>
                    <a:pt x="19" y="3"/>
                    <a:pt x="11" y="12"/>
                  </a:cubicBezTo>
                  <a:cubicBezTo>
                    <a:pt x="4" y="18"/>
                    <a:pt x="2" y="34"/>
                    <a:pt x="2" y="34"/>
                  </a:cubicBezTo>
                  <a:cubicBezTo>
                    <a:pt x="2" y="34"/>
                    <a:pt x="0" y="52"/>
                    <a:pt x="0" y="7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105"/>
                    <a:pt x="2" y="123"/>
                    <a:pt x="2" y="123"/>
                  </a:cubicBezTo>
                  <a:cubicBezTo>
                    <a:pt x="2" y="123"/>
                    <a:pt x="4" y="138"/>
                    <a:pt x="11" y="145"/>
                  </a:cubicBezTo>
                  <a:cubicBezTo>
                    <a:pt x="19" y="153"/>
                    <a:pt x="30" y="153"/>
                    <a:pt x="34" y="154"/>
                  </a:cubicBezTo>
                  <a:cubicBezTo>
                    <a:pt x="51" y="156"/>
                    <a:pt x="107" y="156"/>
                    <a:pt x="107" y="156"/>
                  </a:cubicBezTo>
                  <a:cubicBezTo>
                    <a:pt x="107" y="156"/>
                    <a:pt x="152" y="156"/>
                    <a:pt x="181" y="154"/>
                  </a:cubicBezTo>
                  <a:cubicBezTo>
                    <a:pt x="186" y="154"/>
                    <a:pt x="195" y="153"/>
                    <a:pt x="203" y="145"/>
                  </a:cubicBezTo>
                  <a:cubicBezTo>
                    <a:pt x="209" y="138"/>
                    <a:pt x="211" y="123"/>
                    <a:pt x="211" y="123"/>
                  </a:cubicBezTo>
                  <a:cubicBezTo>
                    <a:pt x="211" y="123"/>
                    <a:pt x="213" y="105"/>
                    <a:pt x="213" y="87"/>
                  </a:cubicBezTo>
                  <a:cubicBezTo>
                    <a:pt x="213" y="70"/>
                    <a:pt x="213" y="70"/>
                    <a:pt x="213" y="70"/>
                  </a:cubicBezTo>
                  <a:cubicBezTo>
                    <a:pt x="213" y="52"/>
                    <a:pt x="211" y="34"/>
                    <a:pt x="211" y="34"/>
                  </a:cubicBezTo>
                  <a:moveTo>
                    <a:pt x="85" y="107"/>
                  </a:moveTo>
                  <a:cubicBezTo>
                    <a:pt x="85" y="45"/>
                    <a:pt x="85" y="45"/>
                    <a:pt x="85" y="45"/>
                  </a:cubicBezTo>
                  <a:cubicBezTo>
                    <a:pt x="142" y="76"/>
                    <a:pt x="142" y="76"/>
                    <a:pt x="142" y="76"/>
                  </a:cubicBezTo>
                  <a:lnTo>
                    <a:pt x="8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5" name="Freeform 714"/>
            <p:cNvSpPr>
              <a:spLocks/>
            </p:cNvSpPr>
            <p:nvPr/>
          </p:nvSpPr>
          <p:spPr bwMode="auto">
            <a:xfrm>
              <a:off x="1766633" y="1473899"/>
              <a:ext cx="296863" cy="295275"/>
            </a:xfrm>
            <a:custGeom>
              <a:avLst/>
              <a:gdLst>
                <a:gd name="T0" fmla="*/ 8 w 293"/>
                <a:gd name="T1" fmla="*/ 160 h 292"/>
                <a:gd name="T2" fmla="*/ 133 w 293"/>
                <a:gd name="T3" fmla="*/ 7 h 292"/>
                <a:gd name="T4" fmla="*/ 285 w 293"/>
                <a:gd name="T5" fmla="*/ 133 h 292"/>
                <a:gd name="T6" fmla="*/ 160 w 293"/>
                <a:gd name="T7" fmla="*/ 285 h 292"/>
                <a:gd name="T8" fmla="*/ 8 w 293"/>
                <a:gd name="T9" fmla="*/ 16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2">
                  <a:moveTo>
                    <a:pt x="8" y="160"/>
                  </a:moveTo>
                  <a:cubicBezTo>
                    <a:pt x="0" y="83"/>
                    <a:pt x="56" y="15"/>
                    <a:pt x="133" y="7"/>
                  </a:cubicBezTo>
                  <a:cubicBezTo>
                    <a:pt x="209" y="0"/>
                    <a:pt x="278" y="56"/>
                    <a:pt x="285" y="133"/>
                  </a:cubicBezTo>
                  <a:cubicBezTo>
                    <a:pt x="293" y="209"/>
                    <a:pt x="237" y="277"/>
                    <a:pt x="160" y="285"/>
                  </a:cubicBezTo>
                  <a:cubicBezTo>
                    <a:pt x="83" y="292"/>
                    <a:pt x="15" y="236"/>
                    <a:pt x="8" y="160"/>
                  </a:cubicBezTo>
                  <a:close/>
                </a:path>
              </a:pathLst>
            </a:custGeom>
            <a:solidFill>
              <a:srgbClr val="F278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6" name="Freeform 715"/>
            <p:cNvSpPr>
              <a:spLocks noEditPoints="1"/>
            </p:cNvSpPr>
            <p:nvPr/>
          </p:nvSpPr>
          <p:spPr bwMode="auto">
            <a:xfrm>
              <a:off x="1841246" y="1543749"/>
              <a:ext cx="155575" cy="155575"/>
            </a:xfrm>
            <a:custGeom>
              <a:avLst/>
              <a:gdLst>
                <a:gd name="T0" fmla="*/ 48 w 153"/>
                <a:gd name="T1" fmla="*/ 153 h 153"/>
                <a:gd name="T2" fmla="*/ 104 w 153"/>
                <a:gd name="T3" fmla="*/ 153 h 153"/>
                <a:gd name="T4" fmla="*/ 152 w 153"/>
                <a:gd name="T5" fmla="*/ 104 h 153"/>
                <a:gd name="T6" fmla="*/ 153 w 153"/>
                <a:gd name="T7" fmla="*/ 65 h 153"/>
                <a:gd name="T8" fmla="*/ 152 w 153"/>
                <a:gd name="T9" fmla="*/ 63 h 153"/>
                <a:gd name="T10" fmla="*/ 151 w 153"/>
                <a:gd name="T11" fmla="*/ 60 h 153"/>
                <a:gd name="T12" fmla="*/ 149 w 153"/>
                <a:gd name="T13" fmla="*/ 59 h 153"/>
                <a:gd name="T14" fmla="*/ 128 w 153"/>
                <a:gd name="T15" fmla="*/ 55 h 153"/>
                <a:gd name="T16" fmla="*/ 124 w 153"/>
                <a:gd name="T17" fmla="*/ 42 h 153"/>
                <a:gd name="T18" fmla="*/ 120 w 153"/>
                <a:gd name="T19" fmla="*/ 26 h 153"/>
                <a:gd name="T20" fmla="*/ 82 w 153"/>
                <a:gd name="T21" fmla="*/ 0 h 153"/>
                <a:gd name="T22" fmla="*/ 48 w 153"/>
                <a:gd name="T23" fmla="*/ 0 h 153"/>
                <a:gd name="T24" fmla="*/ 0 w 153"/>
                <a:gd name="T25" fmla="*/ 48 h 153"/>
                <a:gd name="T26" fmla="*/ 0 w 153"/>
                <a:gd name="T27" fmla="*/ 104 h 153"/>
                <a:gd name="T28" fmla="*/ 48 w 153"/>
                <a:gd name="T29" fmla="*/ 153 h 153"/>
                <a:gd name="T30" fmla="*/ 49 w 153"/>
                <a:gd name="T31" fmla="*/ 39 h 153"/>
                <a:gd name="T32" fmla="*/ 76 w 153"/>
                <a:gd name="T33" fmla="*/ 39 h 153"/>
                <a:gd name="T34" fmla="*/ 85 w 153"/>
                <a:gd name="T35" fmla="*/ 48 h 153"/>
                <a:gd name="T36" fmla="*/ 76 w 153"/>
                <a:gd name="T37" fmla="*/ 58 h 153"/>
                <a:gd name="T38" fmla="*/ 49 w 153"/>
                <a:gd name="T39" fmla="*/ 58 h 153"/>
                <a:gd name="T40" fmla="*/ 39 w 153"/>
                <a:gd name="T41" fmla="*/ 48 h 153"/>
                <a:gd name="T42" fmla="*/ 49 w 153"/>
                <a:gd name="T43" fmla="*/ 39 h 153"/>
                <a:gd name="T44" fmla="*/ 49 w 153"/>
                <a:gd name="T45" fmla="*/ 94 h 153"/>
                <a:gd name="T46" fmla="*/ 103 w 153"/>
                <a:gd name="T47" fmla="*/ 94 h 153"/>
                <a:gd name="T48" fmla="*/ 113 w 153"/>
                <a:gd name="T49" fmla="*/ 104 h 153"/>
                <a:gd name="T50" fmla="*/ 103 w 153"/>
                <a:gd name="T51" fmla="*/ 113 h 153"/>
                <a:gd name="T52" fmla="*/ 49 w 153"/>
                <a:gd name="T53" fmla="*/ 113 h 153"/>
                <a:gd name="T54" fmla="*/ 39 w 153"/>
                <a:gd name="T55" fmla="*/ 104 h 153"/>
                <a:gd name="T56" fmla="*/ 49 w 153"/>
                <a:gd name="T57" fmla="*/ 9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3" h="153">
                  <a:moveTo>
                    <a:pt x="48" y="153"/>
                  </a:moveTo>
                  <a:cubicBezTo>
                    <a:pt x="104" y="153"/>
                    <a:pt x="104" y="153"/>
                    <a:pt x="104" y="153"/>
                  </a:cubicBezTo>
                  <a:cubicBezTo>
                    <a:pt x="131" y="153"/>
                    <a:pt x="152" y="131"/>
                    <a:pt x="152" y="10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1" y="60"/>
                    <a:pt x="151" y="60"/>
                    <a:pt x="151" y="60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6" y="57"/>
                    <a:pt x="132" y="59"/>
                    <a:pt x="128" y="55"/>
                  </a:cubicBezTo>
                  <a:cubicBezTo>
                    <a:pt x="125" y="53"/>
                    <a:pt x="125" y="48"/>
                    <a:pt x="124" y="42"/>
                  </a:cubicBezTo>
                  <a:cubicBezTo>
                    <a:pt x="122" y="31"/>
                    <a:pt x="121" y="30"/>
                    <a:pt x="120" y="26"/>
                  </a:cubicBezTo>
                  <a:cubicBezTo>
                    <a:pt x="113" y="12"/>
                    <a:pt x="95" y="1"/>
                    <a:pt x="8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31"/>
                    <a:pt x="21" y="153"/>
                    <a:pt x="48" y="153"/>
                  </a:cubicBezTo>
                  <a:moveTo>
                    <a:pt x="49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81" y="39"/>
                    <a:pt x="85" y="43"/>
                    <a:pt x="85" y="48"/>
                  </a:cubicBezTo>
                  <a:cubicBezTo>
                    <a:pt x="85" y="53"/>
                    <a:pt x="81" y="58"/>
                    <a:pt x="76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4" y="58"/>
                    <a:pt x="39" y="53"/>
                    <a:pt x="39" y="48"/>
                  </a:cubicBezTo>
                  <a:cubicBezTo>
                    <a:pt x="39" y="43"/>
                    <a:pt x="44" y="39"/>
                    <a:pt x="49" y="39"/>
                  </a:cubicBezTo>
                  <a:moveTo>
                    <a:pt x="49" y="94"/>
                  </a:moveTo>
                  <a:cubicBezTo>
                    <a:pt x="103" y="94"/>
                    <a:pt x="103" y="94"/>
                    <a:pt x="103" y="94"/>
                  </a:cubicBezTo>
                  <a:cubicBezTo>
                    <a:pt x="109" y="94"/>
                    <a:pt x="113" y="99"/>
                    <a:pt x="113" y="104"/>
                  </a:cubicBezTo>
                  <a:cubicBezTo>
                    <a:pt x="113" y="109"/>
                    <a:pt x="109" y="113"/>
                    <a:pt x="103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44" y="113"/>
                    <a:pt x="39" y="109"/>
                    <a:pt x="39" y="104"/>
                  </a:cubicBezTo>
                  <a:cubicBezTo>
                    <a:pt x="39" y="99"/>
                    <a:pt x="44" y="94"/>
                    <a:pt x="49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7" name="Freeform 716"/>
            <p:cNvSpPr>
              <a:spLocks/>
            </p:cNvSpPr>
            <p:nvPr/>
          </p:nvSpPr>
          <p:spPr bwMode="auto">
            <a:xfrm>
              <a:off x="1253871" y="3366199"/>
              <a:ext cx="404813" cy="404813"/>
            </a:xfrm>
            <a:custGeom>
              <a:avLst/>
              <a:gdLst>
                <a:gd name="T0" fmla="*/ 10 w 399"/>
                <a:gd name="T1" fmla="*/ 218 h 398"/>
                <a:gd name="T2" fmla="*/ 181 w 399"/>
                <a:gd name="T3" fmla="*/ 10 h 398"/>
                <a:gd name="T4" fmla="*/ 389 w 399"/>
                <a:gd name="T5" fmla="*/ 181 h 398"/>
                <a:gd name="T6" fmla="*/ 218 w 399"/>
                <a:gd name="T7" fmla="*/ 388 h 398"/>
                <a:gd name="T8" fmla="*/ 10 w 399"/>
                <a:gd name="T9" fmla="*/ 21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" h="398">
                  <a:moveTo>
                    <a:pt x="10" y="218"/>
                  </a:moveTo>
                  <a:cubicBezTo>
                    <a:pt x="0" y="113"/>
                    <a:pt x="77" y="20"/>
                    <a:pt x="181" y="10"/>
                  </a:cubicBezTo>
                  <a:cubicBezTo>
                    <a:pt x="286" y="0"/>
                    <a:pt x="379" y="76"/>
                    <a:pt x="389" y="181"/>
                  </a:cubicBezTo>
                  <a:cubicBezTo>
                    <a:pt x="399" y="285"/>
                    <a:pt x="323" y="378"/>
                    <a:pt x="218" y="388"/>
                  </a:cubicBezTo>
                  <a:cubicBezTo>
                    <a:pt x="114" y="398"/>
                    <a:pt x="21" y="322"/>
                    <a:pt x="10" y="218"/>
                  </a:cubicBezTo>
                  <a:close/>
                </a:path>
              </a:pathLst>
            </a:custGeom>
            <a:solidFill>
              <a:srgbClr val="314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8" name="Freeform 717"/>
            <p:cNvSpPr>
              <a:spLocks/>
            </p:cNvSpPr>
            <p:nvPr/>
          </p:nvSpPr>
          <p:spPr bwMode="auto">
            <a:xfrm>
              <a:off x="3163633" y="2813749"/>
              <a:ext cx="381000" cy="381000"/>
            </a:xfrm>
            <a:custGeom>
              <a:avLst/>
              <a:gdLst>
                <a:gd name="T0" fmla="*/ 10 w 375"/>
                <a:gd name="T1" fmla="*/ 205 h 374"/>
                <a:gd name="T2" fmla="*/ 170 w 375"/>
                <a:gd name="T3" fmla="*/ 10 h 374"/>
                <a:gd name="T4" fmla="*/ 365 w 375"/>
                <a:gd name="T5" fmla="*/ 170 h 374"/>
                <a:gd name="T6" fmla="*/ 205 w 375"/>
                <a:gd name="T7" fmla="*/ 365 h 374"/>
                <a:gd name="T8" fmla="*/ 10 w 375"/>
                <a:gd name="T9" fmla="*/ 205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4">
                  <a:moveTo>
                    <a:pt x="10" y="205"/>
                  </a:moveTo>
                  <a:cubicBezTo>
                    <a:pt x="0" y="106"/>
                    <a:pt x="72" y="19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5" y="268"/>
                    <a:pt x="303" y="355"/>
                    <a:pt x="205" y="365"/>
                  </a:cubicBezTo>
                  <a:cubicBezTo>
                    <a:pt x="107" y="374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9" name="Freeform 718"/>
            <p:cNvSpPr>
              <a:spLocks/>
            </p:cNvSpPr>
            <p:nvPr/>
          </p:nvSpPr>
          <p:spPr bwMode="auto">
            <a:xfrm>
              <a:off x="3263646" y="2889949"/>
              <a:ext cx="196850" cy="246063"/>
            </a:xfrm>
            <a:custGeom>
              <a:avLst/>
              <a:gdLst>
                <a:gd name="T0" fmla="*/ 41 w 194"/>
                <a:gd name="T1" fmla="*/ 241 h 243"/>
                <a:gd name="T2" fmla="*/ 45 w 194"/>
                <a:gd name="T3" fmla="*/ 242 h 243"/>
                <a:gd name="T4" fmla="*/ 71 w 194"/>
                <a:gd name="T5" fmla="*/ 196 h 243"/>
                <a:gd name="T6" fmla="*/ 81 w 194"/>
                <a:gd name="T7" fmla="*/ 158 h 243"/>
                <a:gd name="T8" fmla="*/ 116 w 194"/>
                <a:gd name="T9" fmla="*/ 175 h 243"/>
                <a:gd name="T10" fmla="*/ 194 w 194"/>
                <a:gd name="T11" fmla="*/ 80 h 243"/>
                <a:gd name="T12" fmla="*/ 103 w 194"/>
                <a:gd name="T13" fmla="*/ 0 h 243"/>
                <a:gd name="T14" fmla="*/ 0 w 194"/>
                <a:gd name="T15" fmla="*/ 87 h 243"/>
                <a:gd name="T16" fmla="*/ 29 w 194"/>
                <a:gd name="T17" fmla="*/ 140 h 243"/>
                <a:gd name="T18" fmla="*/ 36 w 194"/>
                <a:gd name="T19" fmla="*/ 137 h 243"/>
                <a:gd name="T20" fmla="*/ 39 w 194"/>
                <a:gd name="T21" fmla="*/ 126 h 243"/>
                <a:gd name="T22" fmla="*/ 37 w 194"/>
                <a:gd name="T23" fmla="*/ 118 h 243"/>
                <a:gd name="T24" fmla="*/ 28 w 194"/>
                <a:gd name="T25" fmla="*/ 90 h 243"/>
                <a:gd name="T26" fmla="*/ 99 w 194"/>
                <a:gd name="T27" fmla="*/ 24 h 243"/>
                <a:gd name="T28" fmla="*/ 159 w 194"/>
                <a:gd name="T29" fmla="*/ 77 h 243"/>
                <a:gd name="T30" fmla="*/ 113 w 194"/>
                <a:gd name="T31" fmla="*/ 151 h 243"/>
                <a:gd name="T32" fmla="*/ 90 w 194"/>
                <a:gd name="T33" fmla="*/ 124 h 243"/>
                <a:gd name="T34" fmla="*/ 103 w 194"/>
                <a:gd name="T35" fmla="*/ 75 h 243"/>
                <a:gd name="T36" fmla="*/ 83 w 194"/>
                <a:gd name="T37" fmla="*/ 54 h 243"/>
                <a:gd name="T38" fmla="*/ 56 w 194"/>
                <a:gd name="T39" fmla="*/ 90 h 243"/>
                <a:gd name="T40" fmla="*/ 60 w 194"/>
                <a:gd name="T41" fmla="*/ 112 h 243"/>
                <a:gd name="T42" fmla="*/ 42 w 194"/>
                <a:gd name="T43" fmla="*/ 188 h 243"/>
                <a:gd name="T44" fmla="*/ 41 w 194"/>
                <a:gd name="T45" fmla="*/ 241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4" h="243">
                  <a:moveTo>
                    <a:pt x="41" y="241"/>
                  </a:moveTo>
                  <a:cubicBezTo>
                    <a:pt x="41" y="243"/>
                    <a:pt x="44" y="243"/>
                    <a:pt x="45" y="242"/>
                  </a:cubicBezTo>
                  <a:cubicBezTo>
                    <a:pt x="46" y="240"/>
                    <a:pt x="64" y="218"/>
                    <a:pt x="71" y="196"/>
                  </a:cubicBezTo>
                  <a:cubicBezTo>
                    <a:pt x="72" y="190"/>
                    <a:pt x="81" y="158"/>
                    <a:pt x="81" y="158"/>
                  </a:cubicBezTo>
                  <a:cubicBezTo>
                    <a:pt x="86" y="167"/>
                    <a:pt x="101" y="175"/>
                    <a:pt x="116" y="175"/>
                  </a:cubicBezTo>
                  <a:cubicBezTo>
                    <a:pt x="162" y="175"/>
                    <a:pt x="194" y="134"/>
                    <a:pt x="194" y="80"/>
                  </a:cubicBezTo>
                  <a:cubicBezTo>
                    <a:pt x="194" y="38"/>
                    <a:pt x="158" y="0"/>
                    <a:pt x="103" y="0"/>
                  </a:cubicBezTo>
                  <a:cubicBezTo>
                    <a:pt x="34" y="0"/>
                    <a:pt x="0" y="47"/>
                    <a:pt x="0" y="87"/>
                  </a:cubicBezTo>
                  <a:cubicBezTo>
                    <a:pt x="0" y="111"/>
                    <a:pt x="9" y="132"/>
                    <a:pt x="29" y="140"/>
                  </a:cubicBezTo>
                  <a:cubicBezTo>
                    <a:pt x="32" y="142"/>
                    <a:pt x="35" y="140"/>
                    <a:pt x="36" y="137"/>
                  </a:cubicBezTo>
                  <a:cubicBezTo>
                    <a:pt x="37" y="134"/>
                    <a:pt x="39" y="128"/>
                    <a:pt x="39" y="126"/>
                  </a:cubicBezTo>
                  <a:cubicBezTo>
                    <a:pt x="40" y="122"/>
                    <a:pt x="40" y="121"/>
                    <a:pt x="37" y="118"/>
                  </a:cubicBezTo>
                  <a:cubicBezTo>
                    <a:pt x="31" y="111"/>
                    <a:pt x="28" y="103"/>
                    <a:pt x="28" y="90"/>
                  </a:cubicBezTo>
                  <a:cubicBezTo>
                    <a:pt x="28" y="55"/>
                    <a:pt x="55" y="24"/>
                    <a:pt x="99" y="24"/>
                  </a:cubicBezTo>
                  <a:cubicBezTo>
                    <a:pt x="137" y="24"/>
                    <a:pt x="159" y="46"/>
                    <a:pt x="159" y="77"/>
                  </a:cubicBezTo>
                  <a:cubicBezTo>
                    <a:pt x="159" y="117"/>
                    <a:pt x="140" y="151"/>
                    <a:pt x="113" y="151"/>
                  </a:cubicBezTo>
                  <a:cubicBezTo>
                    <a:pt x="98" y="151"/>
                    <a:pt x="87" y="139"/>
                    <a:pt x="90" y="124"/>
                  </a:cubicBezTo>
                  <a:cubicBezTo>
                    <a:pt x="94" y="107"/>
                    <a:pt x="103" y="88"/>
                    <a:pt x="103" y="75"/>
                  </a:cubicBezTo>
                  <a:cubicBezTo>
                    <a:pt x="103" y="63"/>
                    <a:pt x="97" y="54"/>
                    <a:pt x="83" y="54"/>
                  </a:cubicBezTo>
                  <a:cubicBezTo>
                    <a:pt x="68" y="54"/>
                    <a:pt x="56" y="69"/>
                    <a:pt x="56" y="90"/>
                  </a:cubicBezTo>
                  <a:cubicBezTo>
                    <a:pt x="56" y="103"/>
                    <a:pt x="60" y="112"/>
                    <a:pt x="60" y="112"/>
                  </a:cubicBezTo>
                  <a:cubicBezTo>
                    <a:pt x="60" y="112"/>
                    <a:pt x="44" y="177"/>
                    <a:pt x="42" y="188"/>
                  </a:cubicBezTo>
                  <a:cubicBezTo>
                    <a:pt x="36" y="211"/>
                    <a:pt x="41" y="238"/>
                    <a:pt x="41" y="2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" name="Freeform 719"/>
            <p:cNvSpPr>
              <a:spLocks/>
            </p:cNvSpPr>
            <p:nvPr/>
          </p:nvSpPr>
          <p:spPr bwMode="auto">
            <a:xfrm>
              <a:off x="960183" y="2275586"/>
              <a:ext cx="379413" cy="381000"/>
            </a:xfrm>
            <a:custGeom>
              <a:avLst/>
              <a:gdLst>
                <a:gd name="T0" fmla="*/ 10 w 375"/>
                <a:gd name="T1" fmla="*/ 205 h 375"/>
                <a:gd name="T2" fmla="*/ 170 w 375"/>
                <a:gd name="T3" fmla="*/ 10 h 375"/>
                <a:gd name="T4" fmla="*/ 365 w 375"/>
                <a:gd name="T5" fmla="*/ 170 h 375"/>
                <a:gd name="T6" fmla="*/ 205 w 375"/>
                <a:gd name="T7" fmla="*/ 365 h 375"/>
                <a:gd name="T8" fmla="*/ 10 w 375"/>
                <a:gd name="T9" fmla="*/ 20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5">
                  <a:moveTo>
                    <a:pt x="10" y="205"/>
                  </a:moveTo>
                  <a:cubicBezTo>
                    <a:pt x="0" y="107"/>
                    <a:pt x="72" y="20"/>
                    <a:pt x="170" y="10"/>
                  </a:cubicBezTo>
                  <a:cubicBezTo>
                    <a:pt x="268" y="0"/>
                    <a:pt x="356" y="72"/>
                    <a:pt x="365" y="170"/>
                  </a:cubicBezTo>
                  <a:cubicBezTo>
                    <a:pt x="375" y="268"/>
                    <a:pt x="303" y="356"/>
                    <a:pt x="205" y="365"/>
                  </a:cubicBezTo>
                  <a:cubicBezTo>
                    <a:pt x="107" y="375"/>
                    <a:pt x="20" y="303"/>
                    <a:pt x="10" y="205"/>
                  </a:cubicBezTo>
                  <a:close/>
                </a:path>
              </a:pathLst>
            </a:custGeom>
            <a:solidFill>
              <a:srgbClr val="314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" name="Freeform 720"/>
            <p:cNvSpPr>
              <a:spLocks/>
            </p:cNvSpPr>
            <p:nvPr/>
          </p:nvSpPr>
          <p:spPr bwMode="auto">
            <a:xfrm>
              <a:off x="1084008" y="2342261"/>
              <a:ext cx="112713" cy="241300"/>
            </a:xfrm>
            <a:custGeom>
              <a:avLst/>
              <a:gdLst>
                <a:gd name="T0" fmla="*/ 23 w 111"/>
                <a:gd name="T1" fmla="*/ 238 h 238"/>
                <a:gd name="T2" fmla="*/ 71 w 111"/>
                <a:gd name="T3" fmla="*/ 238 h 238"/>
                <a:gd name="T4" fmla="*/ 71 w 111"/>
                <a:gd name="T5" fmla="*/ 119 h 238"/>
                <a:gd name="T6" fmla="*/ 106 w 111"/>
                <a:gd name="T7" fmla="*/ 119 h 238"/>
                <a:gd name="T8" fmla="*/ 111 w 111"/>
                <a:gd name="T9" fmla="*/ 71 h 238"/>
                <a:gd name="T10" fmla="*/ 73 w 111"/>
                <a:gd name="T11" fmla="*/ 71 h 238"/>
                <a:gd name="T12" fmla="*/ 73 w 111"/>
                <a:gd name="T13" fmla="*/ 52 h 238"/>
                <a:gd name="T14" fmla="*/ 83 w 111"/>
                <a:gd name="T15" fmla="*/ 41 h 238"/>
                <a:gd name="T16" fmla="*/ 110 w 111"/>
                <a:gd name="T17" fmla="*/ 41 h 238"/>
                <a:gd name="T18" fmla="*/ 110 w 111"/>
                <a:gd name="T19" fmla="*/ 0 h 238"/>
                <a:gd name="T20" fmla="*/ 73 w 111"/>
                <a:gd name="T21" fmla="*/ 0 h 238"/>
                <a:gd name="T22" fmla="*/ 23 w 111"/>
                <a:gd name="T23" fmla="*/ 50 h 238"/>
                <a:gd name="T24" fmla="*/ 23 w 111"/>
                <a:gd name="T25" fmla="*/ 71 h 238"/>
                <a:gd name="T26" fmla="*/ 0 w 111"/>
                <a:gd name="T27" fmla="*/ 71 h 238"/>
                <a:gd name="T28" fmla="*/ 0 w 111"/>
                <a:gd name="T29" fmla="*/ 119 h 238"/>
                <a:gd name="T30" fmla="*/ 23 w 111"/>
                <a:gd name="T31" fmla="*/ 119 h 238"/>
                <a:gd name="T32" fmla="*/ 23 w 111"/>
                <a:gd name="T3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" h="238">
                  <a:moveTo>
                    <a:pt x="23" y="238"/>
                  </a:moveTo>
                  <a:cubicBezTo>
                    <a:pt x="71" y="238"/>
                    <a:pt x="71" y="238"/>
                    <a:pt x="71" y="238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106" y="119"/>
                    <a:pt x="106" y="119"/>
                    <a:pt x="106" y="119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43"/>
                    <a:pt x="79" y="41"/>
                    <a:pt x="83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33" y="0"/>
                    <a:pt x="23" y="30"/>
                    <a:pt x="23" y="50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23" y="119"/>
                    <a:pt x="23" y="119"/>
                    <a:pt x="23" y="119"/>
                  </a:cubicBezTo>
                  <a:lnTo>
                    <a:pt x="23" y="2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" name="Freeform 721"/>
            <p:cNvSpPr>
              <a:spLocks noEditPoints="1"/>
            </p:cNvSpPr>
            <p:nvPr/>
          </p:nvSpPr>
          <p:spPr bwMode="auto">
            <a:xfrm>
              <a:off x="1825371" y="1951736"/>
              <a:ext cx="131763" cy="134938"/>
            </a:xfrm>
            <a:custGeom>
              <a:avLst/>
              <a:gdLst>
                <a:gd name="T0" fmla="*/ 65 w 130"/>
                <a:gd name="T1" fmla="*/ 96 h 133"/>
                <a:gd name="T2" fmla="*/ 77 w 130"/>
                <a:gd name="T3" fmla="*/ 93 h 133"/>
                <a:gd name="T4" fmla="*/ 82 w 130"/>
                <a:gd name="T5" fmla="*/ 85 h 133"/>
                <a:gd name="T6" fmla="*/ 79 w 130"/>
                <a:gd name="T7" fmla="*/ 79 h 133"/>
                <a:gd name="T8" fmla="*/ 73 w 130"/>
                <a:gd name="T9" fmla="*/ 75 h 133"/>
                <a:gd name="T10" fmla="*/ 61 w 130"/>
                <a:gd name="T11" fmla="*/ 72 h 133"/>
                <a:gd name="T12" fmla="*/ 45 w 130"/>
                <a:gd name="T13" fmla="*/ 68 h 133"/>
                <a:gd name="T14" fmla="*/ 34 w 130"/>
                <a:gd name="T15" fmla="*/ 60 h 133"/>
                <a:gd name="T16" fmla="*/ 30 w 130"/>
                <a:gd name="T17" fmla="*/ 47 h 133"/>
                <a:gd name="T18" fmla="*/ 35 w 130"/>
                <a:gd name="T19" fmla="*/ 35 h 133"/>
                <a:gd name="T20" fmla="*/ 47 w 130"/>
                <a:gd name="T21" fmla="*/ 26 h 133"/>
                <a:gd name="T22" fmla="*/ 65 w 130"/>
                <a:gd name="T23" fmla="*/ 24 h 133"/>
                <a:gd name="T24" fmla="*/ 79 w 130"/>
                <a:gd name="T25" fmla="*/ 25 h 133"/>
                <a:gd name="T26" fmla="*/ 90 w 130"/>
                <a:gd name="T27" fmla="*/ 31 h 133"/>
                <a:gd name="T28" fmla="*/ 96 w 130"/>
                <a:gd name="T29" fmla="*/ 37 h 133"/>
                <a:gd name="T30" fmla="*/ 98 w 130"/>
                <a:gd name="T31" fmla="*/ 44 h 133"/>
                <a:gd name="T32" fmla="*/ 95 w 130"/>
                <a:gd name="T33" fmla="*/ 50 h 133"/>
                <a:gd name="T34" fmla="*/ 89 w 130"/>
                <a:gd name="T35" fmla="*/ 53 h 133"/>
                <a:gd name="T36" fmla="*/ 83 w 130"/>
                <a:gd name="T37" fmla="*/ 51 h 133"/>
                <a:gd name="T38" fmla="*/ 80 w 130"/>
                <a:gd name="T39" fmla="*/ 46 h 133"/>
                <a:gd name="T40" fmla="*/ 74 w 130"/>
                <a:gd name="T41" fmla="*/ 40 h 133"/>
                <a:gd name="T42" fmla="*/ 64 w 130"/>
                <a:gd name="T43" fmla="*/ 37 h 133"/>
                <a:gd name="T44" fmla="*/ 53 w 130"/>
                <a:gd name="T45" fmla="*/ 40 h 133"/>
                <a:gd name="T46" fmla="*/ 49 w 130"/>
                <a:gd name="T47" fmla="*/ 46 h 133"/>
                <a:gd name="T48" fmla="*/ 50 w 130"/>
                <a:gd name="T49" fmla="*/ 49 h 133"/>
                <a:gd name="T50" fmla="*/ 54 w 130"/>
                <a:gd name="T51" fmla="*/ 52 h 133"/>
                <a:gd name="T52" fmla="*/ 59 w 130"/>
                <a:gd name="T53" fmla="*/ 54 h 133"/>
                <a:gd name="T54" fmla="*/ 68 w 130"/>
                <a:gd name="T55" fmla="*/ 56 h 133"/>
                <a:gd name="T56" fmla="*/ 81 w 130"/>
                <a:gd name="T57" fmla="*/ 60 h 133"/>
                <a:gd name="T58" fmla="*/ 92 w 130"/>
                <a:gd name="T59" fmla="*/ 65 h 133"/>
                <a:gd name="T60" fmla="*/ 99 w 130"/>
                <a:gd name="T61" fmla="*/ 72 h 133"/>
                <a:gd name="T62" fmla="*/ 102 w 130"/>
                <a:gd name="T63" fmla="*/ 83 h 133"/>
                <a:gd name="T64" fmla="*/ 97 w 130"/>
                <a:gd name="T65" fmla="*/ 97 h 133"/>
                <a:gd name="T66" fmla="*/ 85 w 130"/>
                <a:gd name="T67" fmla="*/ 106 h 133"/>
                <a:gd name="T68" fmla="*/ 65 w 130"/>
                <a:gd name="T69" fmla="*/ 110 h 133"/>
                <a:gd name="T70" fmla="*/ 43 w 130"/>
                <a:gd name="T71" fmla="*/ 105 h 133"/>
                <a:gd name="T72" fmla="*/ 33 w 130"/>
                <a:gd name="T73" fmla="*/ 96 h 133"/>
                <a:gd name="T74" fmla="*/ 29 w 130"/>
                <a:gd name="T75" fmla="*/ 85 h 133"/>
                <a:gd name="T76" fmla="*/ 31 w 130"/>
                <a:gd name="T77" fmla="*/ 79 h 133"/>
                <a:gd name="T78" fmla="*/ 38 w 130"/>
                <a:gd name="T79" fmla="*/ 77 h 133"/>
                <a:gd name="T80" fmla="*/ 43 w 130"/>
                <a:gd name="T81" fmla="*/ 79 h 133"/>
                <a:gd name="T82" fmla="*/ 47 w 130"/>
                <a:gd name="T83" fmla="*/ 84 h 133"/>
                <a:gd name="T84" fmla="*/ 51 w 130"/>
                <a:gd name="T85" fmla="*/ 90 h 133"/>
                <a:gd name="T86" fmla="*/ 56 w 130"/>
                <a:gd name="T87" fmla="*/ 94 h 133"/>
                <a:gd name="T88" fmla="*/ 65 w 130"/>
                <a:gd name="T89" fmla="*/ 96 h 133"/>
                <a:gd name="T90" fmla="*/ 36 w 130"/>
                <a:gd name="T91" fmla="*/ 0 h 133"/>
                <a:gd name="T92" fmla="*/ 0 w 130"/>
                <a:gd name="T93" fmla="*/ 37 h 133"/>
                <a:gd name="T94" fmla="*/ 5 w 130"/>
                <a:gd name="T95" fmla="*/ 55 h 133"/>
                <a:gd name="T96" fmla="*/ 3 w 130"/>
                <a:gd name="T97" fmla="*/ 67 h 133"/>
                <a:gd name="T98" fmla="*/ 65 w 130"/>
                <a:gd name="T99" fmla="*/ 129 h 133"/>
                <a:gd name="T100" fmla="*/ 77 w 130"/>
                <a:gd name="T101" fmla="*/ 128 h 133"/>
                <a:gd name="T102" fmla="*/ 94 w 130"/>
                <a:gd name="T103" fmla="*/ 133 h 133"/>
                <a:gd name="T104" fmla="*/ 130 w 130"/>
                <a:gd name="T105" fmla="*/ 97 h 133"/>
                <a:gd name="T106" fmla="*/ 126 w 130"/>
                <a:gd name="T107" fmla="*/ 81 h 133"/>
                <a:gd name="T108" fmla="*/ 127 w 130"/>
                <a:gd name="T109" fmla="*/ 67 h 133"/>
                <a:gd name="T110" fmla="*/ 65 w 130"/>
                <a:gd name="T111" fmla="*/ 5 h 133"/>
                <a:gd name="T112" fmla="*/ 55 w 130"/>
                <a:gd name="T113" fmla="*/ 6 h 133"/>
                <a:gd name="T114" fmla="*/ 36 w 130"/>
                <a:gd name="T11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0" h="133">
                  <a:moveTo>
                    <a:pt x="65" y="96"/>
                  </a:moveTo>
                  <a:cubicBezTo>
                    <a:pt x="70" y="96"/>
                    <a:pt x="74" y="95"/>
                    <a:pt x="77" y="93"/>
                  </a:cubicBezTo>
                  <a:cubicBezTo>
                    <a:pt x="80" y="90"/>
                    <a:pt x="82" y="88"/>
                    <a:pt x="82" y="85"/>
                  </a:cubicBezTo>
                  <a:cubicBezTo>
                    <a:pt x="82" y="82"/>
                    <a:pt x="81" y="80"/>
                    <a:pt x="79" y="79"/>
                  </a:cubicBezTo>
                  <a:cubicBezTo>
                    <a:pt x="78" y="77"/>
                    <a:pt x="76" y="76"/>
                    <a:pt x="73" y="75"/>
                  </a:cubicBezTo>
                  <a:cubicBezTo>
                    <a:pt x="70" y="74"/>
                    <a:pt x="66" y="73"/>
                    <a:pt x="61" y="72"/>
                  </a:cubicBezTo>
                  <a:cubicBezTo>
                    <a:pt x="55" y="71"/>
                    <a:pt x="50" y="69"/>
                    <a:pt x="45" y="68"/>
                  </a:cubicBezTo>
                  <a:cubicBezTo>
                    <a:pt x="41" y="66"/>
                    <a:pt x="37" y="63"/>
                    <a:pt x="34" y="60"/>
                  </a:cubicBezTo>
                  <a:cubicBezTo>
                    <a:pt x="32" y="56"/>
                    <a:pt x="30" y="52"/>
                    <a:pt x="30" y="47"/>
                  </a:cubicBezTo>
                  <a:cubicBezTo>
                    <a:pt x="30" y="43"/>
                    <a:pt x="32" y="38"/>
                    <a:pt x="35" y="35"/>
                  </a:cubicBezTo>
                  <a:cubicBezTo>
                    <a:pt x="37" y="31"/>
                    <a:pt x="42" y="28"/>
                    <a:pt x="47" y="26"/>
                  </a:cubicBezTo>
                  <a:cubicBezTo>
                    <a:pt x="52" y="24"/>
                    <a:pt x="58" y="24"/>
                    <a:pt x="65" y="24"/>
                  </a:cubicBezTo>
                  <a:cubicBezTo>
                    <a:pt x="71" y="24"/>
                    <a:pt x="75" y="24"/>
                    <a:pt x="79" y="25"/>
                  </a:cubicBezTo>
                  <a:cubicBezTo>
                    <a:pt x="84" y="27"/>
                    <a:pt x="87" y="28"/>
                    <a:pt x="90" y="31"/>
                  </a:cubicBezTo>
                  <a:cubicBezTo>
                    <a:pt x="92" y="33"/>
                    <a:pt x="94" y="35"/>
                    <a:pt x="96" y="37"/>
                  </a:cubicBezTo>
                  <a:cubicBezTo>
                    <a:pt x="97" y="40"/>
                    <a:pt x="98" y="42"/>
                    <a:pt x="98" y="44"/>
                  </a:cubicBezTo>
                  <a:cubicBezTo>
                    <a:pt x="98" y="47"/>
                    <a:pt x="97" y="49"/>
                    <a:pt x="95" y="50"/>
                  </a:cubicBezTo>
                  <a:cubicBezTo>
                    <a:pt x="93" y="52"/>
                    <a:pt x="91" y="53"/>
                    <a:pt x="89" y="53"/>
                  </a:cubicBezTo>
                  <a:cubicBezTo>
                    <a:pt x="86" y="53"/>
                    <a:pt x="85" y="52"/>
                    <a:pt x="83" y="51"/>
                  </a:cubicBezTo>
                  <a:cubicBezTo>
                    <a:pt x="82" y="50"/>
                    <a:pt x="81" y="49"/>
                    <a:pt x="80" y="46"/>
                  </a:cubicBezTo>
                  <a:cubicBezTo>
                    <a:pt x="78" y="44"/>
                    <a:pt x="76" y="41"/>
                    <a:pt x="74" y="40"/>
                  </a:cubicBezTo>
                  <a:cubicBezTo>
                    <a:pt x="72" y="38"/>
                    <a:pt x="69" y="37"/>
                    <a:pt x="64" y="37"/>
                  </a:cubicBezTo>
                  <a:cubicBezTo>
                    <a:pt x="59" y="37"/>
                    <a:pt x="56" y="38"/>
                    <a:pt x="53" y="40"/>
                  </a:cubicBezTo>
                  <a:cubicBezTo>
                    <a:pt x="50" y="42"/>
                    <a:pt x="49" y="43"/>
                    <a:pt x="49" y="46"/>
                  </a:cubicBezTo>
                  <a:cubicBezTo>
                    <a:pt x="49" y="47"/>
                    <a:pt x="50" y="48"/>
                    <a:pt x="50" y="49"/>
                  </a:cubicBezTo>
                  <a:cubicBezTo>
                    <a:pt x="51" y="50"/>
                    <a:pt x="53" y="51"/>
                    <a:pt x="54" y="52"/>
                  </a:cubicBezTo>
                  <a:cubicBezTo>
                    <a:pt x="56" y="53"/>
                    <a:pt x="57" y="54"/>
                    <a:pt x="59" y="54"/>
                  </a:cubicBezTo>
                  <a:cubicBezTo>
                    <a:pt x="61" y="55"/>
                    <a:pt x="64" y="55"/>
                    <a:pt x="68" y="56"/>
                  </a:cubicBezTo>
                  <a:cubicBezTo>
                    <a:pt x="73" y="57"/>
                    <a:pt x="77" y="59"/>
                    <a:pt x="81" y="60"/>
                  </a:cubicBezTo>
                  <a:cubicBezTo>
                    <a:pt x="86" y="61"/>
                    <a:pt x="89" y="63"/>
                    <a:pt x="92" y="65"/>
                  </a:cubicBezTo>
                  <a:cubicBezTo>
                    <a:pt x="95" y="67"/>
                    <a:pt x="97" y="69"/>
                    <a:pt x="99" y="72"/>
                  </a:cubicBezTo>
                  <a:cubicBezTo>
                    <a:pt x="101" y="75"/>
                    <a:pt x="102" y="79"/>
                    <a:pt x="102" y="83"/>
                  </a:cubicBezTo>
                  <a:cubicBezTo>
                    <a:pt x="102" y="88"/>
                    <a:pt x="100" y="93"/>
                    <a:pt x="97" y="97"/>
                  </a:cubicBezTo>
                  <a:cubicBezTo>
                    <a:pt x="94" y="101"/>
                    <a:pt x="90" y="104"/>
                    <a:pt x="85" y="106"/>
                  </a:cubicBezTo>
                  <a:cubicBezTo>
                    <a:pt x="79" y="109"/>
                    <a:pt x="73" y="110"/>
                    <a:pt x="65" y="110"/>
                  </a:cubicBezTo>
                  <a:cubicBezTo>
                    <a:pt x="56" y="110"/>
                    <a:pt x="49" y="108"/>
                    <a:pt x="43" y="105"/>
                  </a:cubicBezTo>
                  <a:cubicBezTo>
                    <a:pt x="39" y="103"/>
                    <a:pt x="35" y="100"/>
                    <a:pt x="33" y="96"/>
                  </a:cubicBezTo>
                  <a:cubicBezTo>
                    <a:pt x="30" y="92"/>
                    <a:pt x="29" y="89"/>
                    <a:pt x="29" y="85"/>
                  </a:cubicBezTo>
                  <a:cubicBezTo>
                    <a:pt x="29" y="83"/>
                    <a:pt x="30" y="81"/>
                    <a:pt x="31" y="79"/>
                  </a:cubicBezTo>
                  <a:cubicBezTo>
                    <a:pt x="33" y="77"/>
                    <a:pt x="35" y="77"/>
                    <a:pt x="38" y="77"/>
                  </a:cubicBezTo>
                  <a:cubicBezTo>
                    <a:pt x="40" y="77"/>
                    <a:pt x="42" y="77"/>
                    <a:pt x="43" y="79"/>
                  </a:cubicBezTo>
                  <a:cubicBezTo>
                    <a:pt x="45" y="80"/>
                    <a:pt x="46" y="82"/>
                    <a:pt x="47" y="84"/>
                  </a:cubicBezTo>
                  <a:cubicBezTo>
                    <a:pt x="48" y="86"/>
                    <a:pt x="49" y="89"/>
                    <a:pt x="51" y="90"/>
                  </a:cubicBezTo>
                  <a:cubicBezTo>
                    <a:pt x="52" y="92"/>
                    <a:pt x="53" y="93"/>
                    <a:pt x="56" y="94"/>
                  </a:cubicBezTo>
                  <a:cubicBezTo>
                    <a:pt x="58" y="95"/>
                    <a:pt x="61" y="96"/>
                    <a:pt x="65" y="96"/>
                  </a:cubicBezTo>
                  <a:moveTo>
                    <a:pt x="36" y="0"/>
                  </a:moveTo>
                  <a:cubicBezTo>
                    <a:pt x="16" y="0"/>
                    <a:pt x="0" y="17"/>
                    <a:pt x="0" y="37"/>
                  </a:cubicBezTo>
                  <a:cubicBezTo>
                    <a:pt x="0" y="43"/>
                    <a:pt x="1" y="49"/>
                    <a:pt x="5" y="55"/>
                  </a:cubicBezTo>
                  <a:cubicBezTo>
                    <a:pt x="4" y="59"/>
                    <a:pt x="3" y="63"/>
                    <a:pt x="3" y="67"/>
                  </a:cubicBezTo>
                  <a:cubicBezTo>
                    <a:pt x="3" y="101"/>
                    <a:pt x="31" y="129"/>
                    <a:pt x="65" y="129"/>
                  </a:cubicBezTo>
                  <a:cubicBezTo>
                    <a:pt x="69" y="129"/>
                    <a:pt x="73" y="129"/>
                    <a:pt x="77" y="128"/>
                  </a:cubicBezTo>
                  <a:cubicBezTo>
                    <a:pt x="82" y="131"/>
                    <a:pt x="88" y="133"/>
                    <a:pt x="94" y="133"/>
                  </a:cubicBezTo>
                  <a:cubicBezTo>
                    <a:pt x="114" y="133"/>
                    <a:pt x="130" y="116"/>
                    <a:pt x="130" y="97"/>
                  </a:cubicBezTo>
                  <a:cubicBezTo>
                    <a:pt x="130" y="91"/>
                    <a:pt x="128" y="85"/>
                    <a:pt x="126" y="81"/>
                  </a:cubicBezTo>
                  <a:cubicBezTo>
                    <a:pt x="127" y="76"/>
                    <a:pt x="127" y="72"/>
                    <a:pt x="127" y="67"/>
                  </a:cubicBezTo>
                  <a:cubicBezTo>
                    <a:pt x="127" y="33"/>
                    <a:pt x="100" y="5"/>
                    <a:pt x="65" y="5"/>
                  </a:cubicBezTo>
                  <a:cubicBezTo>
                    <a:pt x="62" y="5"/>
                    <a:pt x="58" y="5"/>
                    <a:pt x="55" y="6"/>
                  </a:cubicBezTo>
                  <a:cubicBezTo>
                    <a:pt x="49" y="3"/>
                    <a:pt x="43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3" name="Freeform 722"/>
            <p:cNvSpPr>
              <a:spLocks noEditPoints="1"/>
            </p:cNvSpPr>
            <p:nvPr/>
          </p:nvSpPr>
          <p:spPr bwMode="auto">
            <a:xfrm>
              <a:off x="2636583" y="2093024"/>
              <a:ext cx="131763" cy="133350"/>
            </a:xfrm>
            <a:custGeom>
              <a:avLst/>
              <a:gdLst>
                <a:gd name="T0" fmla="*/ 65 w 130"/>
                <a:gd name="T1" fmla="*/ 95 h 132"/>
                <a:gd name="T2" fmla="*/ 78 w 130"/>
                <a:gd name="T3" fmla="*/ 92 h 132"/>
                <a:gd name="T4" fmla="*/ 82 w 130"/>
                <a:gd name="T5" fmla="*/ 84 h 132"/>
                <a:gd name="T6" fmla="*/ 80 w 130"/>
                <a:gd name="T7" fmla="*/ 78 h 132"/>
                <a:gd name="T8" fmla="*/ 73 w 130"/>
                <a:gd name="T9" fmla="*/ 74 h 132"/>
                <a:gd name="T10" fmla="*/ 62 w 130"/>
                <a:gd name="T11" fmla="*/ 71 h 132"/>
                <a:gd name="T12" fmla="*/ 45 w 130"/>
                <a:gd name="T13" fmla="*/ 67 h 132"/>
                <a:gd name="T14" fmla="*/ 35 w 130"/>
                <a:gd name="T15" fmla="*/ 59 h 132"/>
                <a:gd name="T16" fmla="*/ 31 w 130"/>
                <a:gd name="T17" fmla="*/ 46 h 132"/>
                <a:gd name="T18" fmla="*/ 35 w 130"/>
                <a:gd name="T19" fmla="*/ 34 h 132"/>
                <a:gd name="T20" fmla="*/ 47 w 130"/>
                <a:gd name="T21" fmla="*/ 25 h 132"/>
                <a:gd name="T22" fmla="*/ 65 w 130"/>
                <a:gd name="T23" fmla="*/ 23 h 132"/>
                <a:gd name="T24" fmla="*/ 80 w 130"/>
                <a:gd name="T25" fmla="*/ 24 h 132"/>
                <a:gd name="T26" fmla="*/ 90 w 130"/>
                <a:gd name="T27" fmla="*/ 30 h 132"/>
                <a:gd name="T28" fmla="*/ 96 w 130"/>
                <a:gd name="T29" fmla="*/ 36 h 132"/>
                <a:gd name="T30" fmla="*/ 98 w 130"/>
                <a:gd name="T31" fmla="*/ 43 h 132"/>
                <a:gd name="T32" fmla="*/ 95 w 130"/>
                <a:gd name="T33" fmla="*/ 49 h 132"/>
                <a:gd name="T34" fmla="*/ 89 w 130"/>
                <a:gd name="T35" fmla="*/ 52 h 132"/>
                <a:gd name="T36" fmla="*/ 84 w 130"/>
                <a:gd name="T37" fmla="*/ 50 h 132"/>
                <a:gd name="T38" fmla="*/ 80 w 130"/>
                <a:gd name="T39" fmla="*/ 45 h 132"/>
                <a:gd name="T40" fmla="*/ 74 w 130"/>
                <a:gd name="T41" fmla="*/ 39 h 132"/>
                <a:gd name="T42" fmla="*/ 64 w 130"/>
                <a:gd name="T43" fmla="*/ 36 h 132"/>
                <a:gd name="T44" fmla="*/ 53 w 130"/>
                <a:gd name="T45" fmla="*/ 39 h 132"/>
                <a:gd name="T46" fmla="*/ 49 w 130"/>
                <a:gd name="T47" fmla="*/ 45 h 132"/>
                <a:gd name="T48" fmla="*/ 51 w 130"/>
                <a:gd name="T49" fmla="*/ 48 h 132"/>
                <a:gd name="T50" fmla="*/ 54 w 130"/>
                <a:gd name="T51" fmla="*/ 51 h 132"/>
                <a:gd name="T52" fmla="*/ 59 w 130"/>
                <a:gd name="T53" fmla="*/ 53 h 132"/>
                <a:gd name="T54" fmla="*/ 68 w 130"/>
                <a:gd name="T55" fmla="*/ 55 h 132"/>
                <a:gd name="T56" fmla="*/ 82 w 130"/>
                <a:gd name="T57" fmla="*/ 59 h 132"/>
                <a:gd name="T58" fmla="*/ 92 w 130"/>
                <a:gd name="T59" fmla="*/ 64 h 132"/>
                <a:gd name="T60" fmla="*/ 99 w 130"/>
                <a:gd name="T61" fmla="*/ 71 h 132"/>
                <a:gd name="T62" fmla="*/ 102 w 130"/>
                <a:gd name="T63" fmla="*/ 82 h 132"/>
                <a:gd name="T64" fmla="*/ 98 w 130"/>
                <a:gd name="T65" fmla="*/ 96 h 132"/>
                <a:gd name="T66" fmla="*/ 85 w 130"/>
                <a:gd name="T67" fmla="*/ 105 h 132"/>
                <a:gd name="T68" fmla="*/ 66 w 130"/>
                <a:gd name="T69" fmla="*/ 109 h 132"/>
                <a:gd name="T70" fmla="*/ 43 w 130"/>
                <a:gd name="T71" fmla="*/ 104 h 132"/>
                <a:gd name="T72" fmla="*/ 33 w 130"/>
                <a:gd name="T73" fmla="*/ 95 h 132"/>
                <a:gd name="T74" fmla="*/ 29 w 130"/>
                <a:gd name="T75" fmla="*/ 84 h 132"/>
                <a:gd name="T76" fmla="*/ 32 w 130"/>
                <a:gd name="T77" fmla="*/ 78 h 132"/>
                <a:gd name="T78" fmla="*/ 38 w 130"/>
                <a:gd name="T79" fmla="*/ 76 h 132"/>
                <a:gd name="T80" fmla="*/ 44 w 130"/>
                <a:gd name="T81" fmla="*/ 78 h 132"/>
                <a:gd name="T82" fmla="*/ 47 w 130"/>
                <a:gd name="T83" fmla="*/ 83 h 132"/>
                <a:gd name="T84" fmla="*/ 51 w 130"/>
                <a:gd name="T85" fmla="*/ 89 h 132"/>
                <a:gd name="T86" fmla="*/ 56 w 130"/>
                <a:gd name="T87" fmla="*/ 93 h 132"/>
                <a:gd name="T88" fmla="*/ 65 w 130"/>
                <a:gd name="T89" fmla="*/ 95 h 132"/>
                <a:gd name="T90" fmla="*/ 48 w 130"/>
                <a:gd name="T91" fmla="*/ 1 h 132"/>
                <a:gd name="T92" fmla="*/ 3 w 130"/>
                <a:gd name="T93" fmla="*/ 21 h 132"/>
                <a:gd name="T94" fmla="*/ 0 w 130"/>
                <a:gd name="T95" fmla="*/ 36 h 132"/>
                <a:gd name="T96" fmla="*/ 5 w 130"/>
                <a:gd name="T97" fmla="*/ 54 h 132"/>
                <a:gd name="T98" fmla="*/ 4 w 130"/>
                <a:gd name="T99" fmla="*/ 66 h 132"/>
                <a:gd name="T100" fmla="*/ 66 w 130"/>
                <a:gd name="T101" fmla="*/ 128 h 132"/>
                <a:gd name="T102" fmla="*/ 77 w 130"/>
                <a:gd name="T103" fmla="*/ 127 h 132"/>
                <a:gd name="T104" fmla="*/ 94 w 130"/>
                <a:gd name="T105" fmla="*/ 132 h 132"/>
                <a:gd name="T106" fmla="*/ 130 w 130"/>
                <a:gd name="T107" fmla="*/ 96 h 132"/>
                <a:gd name="T108" fmla="*/ 126 w 130"/>
                <a:gd name="T109" fmla="*/ 80 h 132"/>
                <a:gd name="T110" fmla="*/ 128 w 130"/>
                <a:gd name="T111" fmla="*/ 66 h 132"/>
                <a:gd name="T112" fmla="*/ 66 w 130"/>
                <a:gd name="T113" fmla="*/ 4 h 132"/>
                <a:gd name="T114" fmla="*/ 55 w 130"/>
                <a:gd name="T115" fmla="*/ 5 h 132"/>
                <a:gd name="T116" fmla="*/ 48 w 130"/>
                <a:gd name="T117" fmla="*/ 1 h 132"/>
                <a:gd name="T118" fmla="*/ 36 w 130"/>
                <a:gd name="T119" fmla="*/ 0 h 132"/>
                <a:gd name="T120" fmla="*/ 6 w 130"/>
                <a:gd name="T121" fmla="*/ 15 h 132"/>
                <a:gd name="T122" fmla="*/ 41 w 130"/>
                <a:gd name="T123" fmla="*/ 0 h 132"/>
                <a:gd name="T124" fmla="*/ 36 w 130"/>
                <a:gd name="T12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132">
                  <a:moveTo>
                    <a:pt x="65" y="95"/>
                  </a:moveTo>
                  <a:cubicBezTo>
                    <a:pt x="70" y="95"/>
                    <a:pt x="74" y="94"/>
                    <a:pt x="78" y="92"/>
                  </a:cubicBezTo>
                  <a:cubicBezTo>
                    <a:pt x="81" y="89"/>
                    <a:pt x="82" y="87"/>
                    <a:pt x="82" y="84"/>
                  </a:cubicBezTo>
                  <a:cubicBezTo>
                    <a:pt x="82" y="81"/>
                    <a:pt x="81" y="79"/>
                    <a:pt x="80" y="78"/>
                  </a:cubicBezTo>
                  <a:cubicBezTo>
                    <a:pt x="78" y="76"/>
                    <a:pt x="76" y="75"/>
                    <a:pt x="73" y="74"/>
                  </a:cubicBezTo>
                  <a:cubicBezTo>
                    <a:pt x="70" y="73"/>
                    <a:pt x="66" y="72"/>
                    <a:pt x="62" y="71"/>
                  </a:cubicBezTo>
                  <a:cubicBezTo>
                    <a:pt x="55" y="70"/>
                    <a:pt x="50" y="68"/>
                    <a:pt x="45" y="67"/>
                  </a:cubicBezTo>
                  <a:cubicBezTo>
                    <a:pt x="41" y="65"/>
                    <a:pt x="37" y="62"/>
                    <a:pt x="35" y="59"/>
                  </a:cubicBezTo>
                  <a:cubicBezTo>
                    <a:pt x="32" y="55"/>
                    <a:pt x="31" y="51"/>
                    <a:pt x="31" y="46"/>
                  </a:cubicBezTo>
                  <a:cubicBezTo>
                    <a:pt x="31" y="42"/>
                    <a:pt x="32" y="37"/>
                    <a:pt x="35" y="34"/>
                  </a:cubicBezTo>
                  <a:cubicBezTo>
                    <a:pt x="38" y="30"/>
                    <a:pt x="42" y="27"/>
                    <a:pt x="47" y="25"/>
                  </a:cubicBezTo>
                  <a:cubicBezTo>
                    <a:pt x="52" y="24"/>
                    <a:pt x="58" y="23"/>
                    <a:pt x="65" y="23"/>
                  </a:cubicBezTo>
                  <a:cubicBezTo>
                    <a:pt x="71" y="23"/>
                    <a:pt x="76" y="23"/>
                    <a:pt x="80" y="24"/>
                  </a:cubicBezTo>
                  <a:cubicBezTo>
                    <a:pt x="84" y="26"/>
                    <a:pt x="87" y="27"/>
                    <a:pt x="90" y="30"/>
                  </a:cubicBezTo>
                  <a:cubicBezTo>
                    <a:pt x="93" y="32"/>
                    <a:pt x="95" y="34"/>
                    <a:pt x="96" y="36"/>
                  </a:cubicBezTo>
                  <a:cubicBezTo>
                    <a:pt x="97" y="39"/>
                    <a:pt x="98" y="41"/>
                    <a:pt x="98" y="43"/>
                  </a:cubicBezTo>
                  <a:cubicBezTo>
                    <a:pt x="98" y="46"/>
                    <a:pt x="97" y="48"/>
                    <a:pt x="95" y="49"/>
                  </a:cubicBezTo>
                  <a:cubicBezTo>
                    <a:pt x="94" y="51"/>
                    <a:pt x="92" y="52"/>
                    <a:pt x="89" y="52"/>
                  </a:cubicBezTo>
                  <a:cubicBezTo>
                    <a:pt x="87" y="52"/>
                    <a:pt x="85" y="52"/>
                    <a:pt x="84" y="50"/>
                  </a:cubicBezTo>
                  <a:cubicBezTo>
                    <a:pt x="83" y="49"/>
                    <a:pt x="81" y="48"/>
                    <a:pt x="80" y="45"/>
                  </a:cubicBezTo>
                  <a:cubicBezTo>
                    <a:pt x="78" y="43"/>
                    <a:pt x="77" y="40"/>
                    <a:pt x="74" y="39"/>
                  </a:cubicBezTo>
                  <a:cubicBezTo>
                    <a:pt x="72" y="37"/>
                    <a:pt x="69" y="36"/>
                    <a:pt x="64" y="36"/>
                  </a:cubicBezTo>
                  <a:cubicBezTo>
                    <a:pt x="60" y="36"/>
                    <a:pt x="56" y="37"/>
                    <a:pt x="53" y="39"/>
                  </a:cubicBezTo>
                  <a:cubicBezTo>
                    <a:pt x="51" y="41"/>
                    <a:pt x="49" y="42"/>
                    <a:pt x="49" y="45"/>
                  </a:cubicBezTo>
                  <a:cubicBezTo>
                    <a:pt x="49" y="46"/>
                    <a:pt x="50" y="47"/>
                    <a:pt x="51" y="48"/>
                  </a:cubicBezTo>
                  <a:cubicBezTo>
                    <a:pt x="52" y="50"/>
                    <a:pt x="53" y="50"/>
                    <a:pt x="54" y="51"/>
                  </a:cubicBezTo>
                  <a:cubicBezTo>
                    <a:pt x="56" y="52"/>
                    <a:pt x="58" y="53"/>
                    <a:pt x="59" y="53"/>
                  </a:cubicBezTo>
                  <a:cubicBezTo>
                    <a:pt x="61" y="54"/>
                    <a:pt x="64" y="54"/>
                    <a:pt x="68" y="55"/>
                  </a:cubicBezTo>
                  <a:cubicBezTo>
                    <a:pt x="73" y="56"/>
                    <a:pt x="78" y="58"/>
                    <a:pt x="82" y="59"/>
                  </a:cubicBezTo>
                  <a:cubicBezTo>
                    <a:pt x="86" y="60"/>
                    <a:pt x="89" y="62"/>
                    <a:pt x="92" y="64"/>
                  </a:cubicBezTo>
                  <a:cubicBezTo>
                    <a:pt x="95" y="66"/>
                    <a:pt x="98" y="68"/>
                    <a:pt x="99" y="71"/>
                  </a:cubicBezTo>
                  <a:cubicBezTo>
                    <a:pt x="101" y="74"/>
                    <a:pt x="102" y="78"/>
                    <a:pt x="102" y="82"/>
                  </a:cubicBezTo>
                  <a:cubicBezTo>
                    <a:pt x="102" y="87"/>
                    <a:pt x="100" y="92"/>
                    <a:pt x="98" y="96"/>
                  </a:cubicBezTo>
                  <a:cubicBezTo>
                    <a:pt x="95" y="100"/>
                    <a:pt x="90" y="103"/>
                    <a:pt x="85" y="105"/>
                  </a:cubicBezTo>
                  <a:cubicBezTo>
                    <a:pt x="79" y="108"/>
                    <a:pt x="73" y="109"/>
                    <a:pt x="66" y="109"/>
                  </a:cubicBezTo>
                  <a:cubicBezTo>
                    <a:pt x="57" y="109"/>
                    <a:pt x="49" y="107"/>
                    <a:pt x="43" y="104"/>
                  </a:cubicBezTo>
                  <a:cubicBezTo>
                    <a:pt x="39" y="102"/>
                    <a:pt x="36" y="99"/>
                    <a:pt x="33" y="95"/>
                  </a:cubicBezTo>
                  <a:cubicBezTo>
                    <a:pt x="30" y="91"/>
                    <a:pt x="29" y="88"/>
                    <a:pt x="29" y="84"/>
                  </a:cubicBezTo>
                  <a:cubicBezTo>
                    <a:pt x="29" y="82"/>
                    <a:pt x="30" y="80"/>
                    <a:pt x="32" y="78"/>
                  </a:cubicBezTo>
                  <a:cubicBezTo>
                    <a:pt x="33" y="76"/>
                    <a:pt x="36" y="76"/>
                    <a:pt x="38" y="76"/>
                  </a:cubicBezTo>
                  <a:cubicBezTo>
                    <a:pt x="40" y="76"/>
                    <a:pt x="42" y="76"/>
                    <a:pt x="44" y="78"/>
                  </a:cubicBezTo>
                  <a:cubicBezTo>
                    <a:pt x="45" y="79"/>
                    <a:pt x="46" y="81"/>
                    <a:pt x="47" y="83"/>
                  </a:cubicBezTo>
                  <a:cubicBezTo>
                    <a:pt x="48" y="85"/>
                    <a:pt x="50" y="88"/>
                    <a:pt x="51" y="89"/>
                  </a:cubicBezTo>
                  <a:cubicBezTo>
                    <a:pt x="52" y="91"/>
                    <a:pt x="54" y="92"/>
                    <a:pt x="56" y="93"/>
                  </a:cubicBezTo>
                  <a:cubicBezTo>
                    <a:pt x="58" y="94"/>
                    <a:pt x="61" y="95"/>
                    <a:pt x="65" y="95"/>
                  </a:cubicBezTo>
                  <a:moveTo>
                    <a:pt x="48" y="1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1" y="26"/>
                    <a:pt x="0" y="31"/>
                    <a:pt x="0" y="36"/>
                  </a:cubicBezTo>
                  <a:cubicBezTo>
                    <a:pt x="0" y="42"/>
                    <a:pt x="2" y="48"/>
                    <a:pt x="5" y="54"/>
                  </a:cubicBezTo>
                  <a:cubicBezTo>
                    <a:pt x="4" y="58"/>
                    <a:pt x="4" y="62"/>
                    <a:pt x="4" y="66"/>
                  </a:cubicBezTo>
                  <a:cubicBezTo>
                    <a:pt x="4" y="101"/>
                    <a:pt x="31" y="128"/>
                    <a:pt x="66" y="128"/>
                  </a:cubicBezTo>
                  <a:cubicBezTo>
                    <a:pt x="70" y="128"/>
                    <a:pt x="73" y="128"/>
                    <a:pt x="77" y="127"/>
                  </a:cubicBezTo>
                  <a:cubicBezTo>
                    <a:pt x="82" y="130"/>
                    <a:pt x="88" y="132"/>
                    <a:pt x="94" y="132"/>
                  </a:cubicBezTo>
                  <a:cubicBezTo>
                    <a:pt x="114" y="132"/>
                    <a:pt x="130" y="115"/>
                    <a:pt x="130" y="96"/>
                  </a:cubicBezTo>
                  <a:cubicBezTo>
                    <a:pt x="130" y="90"/>
                    <a:pt x="129" y="84"/>
                    <a:pt x="126" y="80"/>
                  </a:cubicBezTo>
                  <a:cubicBezTo>
                    <a:pt x="127" y="75"/>
                    <a:pt x="128" y="71"/>
                    <a:pt x="128" y="66"/>
                  </a:cubicBezTo>
                  <a:cubicBezTo>
                    <a:pt x="128" y="32"/>
                    <a:pt x="100" y="4"/>
                    <a:pt x="66" y="4"/>
                  </a:cubicBezTo>
                  <a:cubicBezTo>
                    <a:pt x="62" y="4"/>
                    <a:pt x="59" y="4"/>
                    <a:pt x="55" y="5"/>
                  </a:cubicBezTo>
                  <a:cubicBezTo>
                    <a:pt x="53" y="4"/>
                    <a:pt x="50" y="2"/>
                    <a:pt x="48" y="1"/>
                  </a:cubicBezTo>
                  <a:moveTo>
                    <a:pt x="36" y="0"/>
                  </a:moveTo>
                  <a:cubicBezTo>
                    <a:pt x="24" y="0"/>
                    <a:pt x="13" y="6"/>
                    <a:pt x="6" y="1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8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4" name="Freeform 723"/>
            <p:cNvSpPr>
              <a:spLocks/>
            </p:cNvSpPr>
            <p:nvPr/>
          </p:nvSpPr>
          <p:spPr bwMode="auto">
            <a:xfrm>
              <a:off x="2639758" y="2093024"/>
              <a:ext cx="46038" cy="20638"/>
            </a:xfrm>
            <a:custGeom>
              <a:avLst/>
              <a:gdLst>
                <a:gd name="T0" fmla="*/ 38 w 45"/>
                <a:gd name="T1" fmla="*/ 0 h 21"/>
                <a:gd name="T2" fmla="*/ 3 w 45"/>
                <a:gd name="T3" fmla="*/ 15 h 21"/>
                <a:gd name="T4" fmla="*/ 0 w 45"/>
                <a:gd name="T5" fmla="*/ 21 h 21"/>
                <a:gd name="T6" fmla="*/ 45 w 45"/>
                <a:gd name="T7" fmla="*/ 1 h 21"/>
                <a:gd name="T8" fmla="*/ 38 w 4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1">
                  <a:moveTo>
                    <a:pt x="38" y="0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2" y="17"/>
                    <a:pt x="1" y="19"/>
                    <a:pt x="0" y="2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2" y="1"/>
                    <a:pt x="40" y="0"/>
                    <a:pt x="38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5" name="Oval 724"/>
            <p:cNvSpPr>
              <a:spLocks noChangeArrowheads="1"/>
            </p:cNvSpPr>
            <p:nvPr/>
          </p:nvSpPr>
          <p:spPr bwMode="auto">
            <a:xfrm>
              <a:off x="2368296" y="1964436"/>
              <a:ext cx="28575" cy="2857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" name="Freeform 725"/>
            <p:cNvSpPr>
              <a:spLocks/>
            </p:cNvSpPr>
            <p:nvPr/>
          </p:nvSpPr>
          <p:spPr bwMode="auto">
            <a:xfrm>
              <a:off x="2368296" y="1921574"/>
              <a:ext cx="69850" cy="71438"/>
            </a:xfrm>
            <a:custGeom>
              <a:avLst/>
              <a:gdLst>
                <a:gd name="T0" fmla="*/ 0 w 69"/>
                <a:gd name="T1" fmla="*/ 0 h 70"/>
                <a:gd name="T2" fmla="*/ 0 w 69"/>
                <a:gd name="T3" fmla="*/ 21 h 70"/>
                <a:gd name="T4" fmla="*/ 35 w 69"/>
                <a:gd name="T5" fmla="*/ 35 h 70"/>
                <a:gd name="T6" fmla="*/ 49 w 69"/>
                <a:gd name="T7" fmla="*/ 70 h 70"/>
                <a:gd name="T8" fmla="*/ 69 w 69"/>
                <a:gd name="T9" fmla="*/ 70 h 70"/>
                <a:gd name="T10" fmla="*/ 0 w 69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70">
                  <a:moveTo>
                    <a:pt x="0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3" y="21"/>
                    <a:pt x="25" y="26"/>
                    <a:pt x="35" y="35"/>
                  </a:cubicBezTo>
                  <a:cubicBezTo>
                    <a:pt x="44" y="44"/>
                    <a:pt x="49" y="57"/>
                    <a:pt x="49" y="70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69" y="32"/>
                    <a:pt x="3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7" name="Freeform 726"/>
            <p:cNvSpPr>
              <a:spLocks noEditPoints="1"/>
            </p:cNvSpPr>
            <p:nvPr/>
          </p:nvSpPr>
          <p:spPr bwMode="auto">
            <a:xfrm>
              <a:off x="2368296" y="1885061"/>
              <a:ext cx="104775" cy="107950"/>
            </a:xfrm>
            <a:custGeom>
              <a:avLst/>
              <a:gdLst>
                <a:gd name="T0" fmla="*/ 13 w 104"/>
                <a:gd name="T1" fmla="*/ 1 h 105"/>
                <a:gd name="T2" fmla="*/ 0 w 104"/>
                <a:gd name="T3" fmla="*/ 17 h 105"/>
                <a:gd name="T4" fmla="*/ 0 w 104"/>
                <a:gd name="T5" fmla="*/ 20 h 105"/>
                <a:gd name="T6" fmla="*/ 84 w 104"/>
                <a:gd name="T7" fmla="*/ 105 h 105"/>
                <a:gd name="T8" fmla="*/ 104 w 104"/>
                <a:gd name="T9" fmla="*/ 105 h 105"/>
                <a:gd name="T10" fmla="*/ 13 w 104"/>
                <a:gd name="T11" fmla="*/ 1 h 105"/>
                <a:gd name="T12" fmla="*/ 0 w 104"/>
                <a:gd name="T13" fmla="*/ 0 h 105"/>
                <a:gd name="T14" fmla="*/ 0 w 104"/>
                <a:gd name="T15" fmla="*/ 10 h 105"/>
                <a:gd name="T16" fmla="*/ 8 w 104"/>
                <a:gd name="T17" fmla="*/ 0 h 105"/>
                <a:gd name="T18" fmla="*/ 0 w 104"/>
                <a:gd name="T1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05">
                  <a:moveTo>
                    <a:pt x="13" y="1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7" y="20"/>
                    <a:pt x="84" y="58"/>
                    <a:pt x="84" y="105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4" y="51"/>
                    <a:pt x="65" y="7"/>
                    <a:pt x="13" y="1"/>
                  </a:cubicBezTo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8" name="Freeform 727"/>
            <p:cNvSpPr>
              <a:spLocks/>
            </p:cNvSpPr>
            <p:nvPr/>
          </p:nvSpPr>
          <p:spPr bwMode="auto">
            <a:xfrm>
              <a:off x="2368296" y="1885061"/>
              <a:ext cx="12700" cy="17463"/>
            </a:xfrm>
            <a:custGeom>
              <a:avLst/>
              <a:gdLst>
                <a:gd name="T0" fmla="*/ 8 w 13"/>
                <a:gd name="T1" fmla="*/ 0 h 17"/>
                <a:gd name="T2" fmla="*/ 0 w 13"/>
                <a:gd name="T3" fmla="*/ 10 h 17"/>
                <a:gd name="T4" fmla="*/ 0 w 13"/>
                <a:gd name="T5" fmla="*/ 17 h 17"/>
                <a:gd name="T6" fmla="*/ 13 w 13"/>
                <a:gd name="T7" fmla="*/ 1 h 17"/>
                <a:gd name="T8" fmla="*/ 8 w 13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">
                  <a:moveTo>
                    <a:pt x="8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0" y="0"/>
                    <a:pt x="8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9" name="Freeform 728"/>
            <p:cNvSpPr>
              <a:spLocks noEditPoints="1"/>
            </p:cNvSpPr>
            <p:nvPr/>
          </p:nvSpPr>
          <p:spPr bwMode="auto">
            <a:xfrm>
              <a:off x="2487358" y="2367661"/>
              <a:ext cx="125413" cy="123825"/>
            </a:xfrm>
            <a:custGeom>
              <a:avLst/>
              <a:gdLst>
                <a:gd name="T0" fmla="*/ 42 w 123"/>
                <a:gd name="T1" fmla="*/ 33 h 123"/>
                <a:gd name="T2" fmla="*/ 38 w 123"/>
                <a:gd name="T3" fmla="*/ 35 h 123"/>
                <a:gd name="T4" fmla="*/ 33 w 123"/>
                <a:gd name="T5" fmla="*/ 47 h 123"/>
                <a:gd name="T6" fmla="*/ 39 w 123"/>
                <a:gd name="T7" fmla="*/ 62 h 123"/>
                <a:gd name="T8" fmla="*/ 64 w 123"/>
                <a:gd name="T9" fmla="*/ 84 h 123"/>
                <a:gd name="T10" fmla="*/ 79 w 123"/>
                <a:gd name="T11" fmla="*/ 88 h 123"/>
                <a:gd name="T12" fmla="*/ 82 w 123"/>
                <a:gd name="T13" fmla="*/ 88 h 123"/>
                <a:gd name="T14" fmla="*/ 92 w 123"/>
                <a:gd name="T15" fmla="*/ 81 h 123"/>
                <a:gd name="T16" fmla="*/ 93 w 123"/>
                <a:gd name="T17" fmla="*/ 74 h 123"/>
                <a:gd name="T18" fmla="*/ 90 w 123"/>
                <a:gd name="T19" fmla="*/ 72 h 123"/>
                <a:gd name="T20" fmla="*/ 80 w 123"/>
                <a:gd name="T21" fmla="*/ 67 h 123"/>
                <a:gd name="T22" fmla="*/ 78 w 123"/>
                <a:gd name="T23" fmla="*/ 67 h 123"/>
                <a:gd name="T24" fmla="*/ 76 w 123"/>
                <a:gd name="T25" fmla="*/ 68 h 123"/>
                <a:gd name="T26" fmla="*/ 72 w 123"/>
                <a:gd name="T27" fmla="*/ 74 h 123"/>
                <a:gd name="T28" fmla="*/ 70 w 123"/>
                <a:gd name="T29" fmla="*/ 75 h 123"/>
                <a:gd name="T30" fmla="*/ 69 w 123"/>
                <a:gd name="T31" fmla="*/ 74 h 123"/>
                <a:gd name="T32" fmla="*/ 57 w 123"/>
                <a:gd name="T33" fmla="*/ 67 h 123"/>
                <a:gd name="T34" fmla="*/ 49 w 123"/>
                <a:gd name="T35" fmla="*/ 57 h 123"/>
                <a:gd name="T36" fmla="*/ 49 w 123"/>
                <a:gd name="T37" fmla="*/ 54 h 123"/>
                <a:gd name="T38" fmla="*/ 51 w 123"/>
                <a:gd name="T39" fmla="*/ 51 h 123"/>
                <a:gd name="T40" fmla="*/ 53 w 123"/>
                <a:gd name="T41" fmla="*/ 49 h 123"/>
                <a:gd name="T42" fmla="*/ 53 w 123"/>
                <a:gd name="T43" fmla="*/ 46 h 123"/>
                <a:gd name="T44" fmla="*/ 48 w 123"/>
                <a:gd name="T45" fmla="*/ 35 h 123"/>
                <a:gd name="T46" fmla="*/ 46 w 123"/>
                <a:gd name="T47" fmla="*/ 33 h 123"/>
                <a:gd name="T48" fmla="*/ 45 w 123"/>
                <a:gd name="T49" fmla="*/ 33 h 123"/>
                <a:gd name="T50" fmla="*/ 42 w 123"/>
                <a:gd name="T51" fmla="*/ 33 h 123"/>
                <a:gd name="T52" fmla="*/ 15 w 123"/>
                <a:gd name="T53" fmla="*/ 108 h 123"/>
                <a:gd name="T54" fmla="*/ 21 w 123"/>
                <a:gd name="T55" fmla="*/ 89 h 123"/>
                <a:gd name="T56" fmla="*/ 12 w 123"/>
                <a:gd name="T57" fmla="*/ 60 h 123"/>
                <a:gd name="T58" fmla="*/ 62 w 123"/>
                <a:gd name="T59" fmla="*/ 10 h 123"/>
                <a:gd name="T60" fmla="*/ 113 w 123"/>
                <a:gd name="T61" fmla="*/ 60 h 123"/>
                <a:gd name="T62" fmla="*/ 62 w 123"/>
                <a:gd name="T63" fmla="*/ 110 h 123"/>
                <a:gd name="T64" fmla="*/ 35 w 123"/>
                <a:gd name="T65" fmla="*/ 102 h 123"/>
                <a:gd name="T66" fmla="*/ 15 w 123"/>
                <a:gd name="T67" fmla="*/ 108 h 123"/>
                <a:gd name="T68" fmla="*/ 62 w 123"/>
                <a:gd name="T69" fmla="*/ 0 h 123"/>
                <a:gd name="T70" fmla="*/ 2 w 123"/>
                <a:gd name="T71" fmla="*/ 60 h 123"/>
                <a:gd name="T72" fmla="*/ 11 w 123"/>
                <a:gd name="T73" fmla="*/ 91 h 123"/>
                <a:gd name="T74" fmla="*/ 0 w 123"/>
                <a:gd name="T75" fmla="*/ 123 h 123"/>
                <a:gd name="T76" fmla="*/ 33 w 123"/>
                <a:gd name="T77" fmla="*/ 112 h 123"/>
                <a:gd name="T78" fmla="*/ 62 w 123"/>
                <a:gd name="T79" fmla="*/ 120 h 123"/>
                <a:gd name="T80" fmla="*/ 123 w 123"/>
                <a:gd name="T81" fmla="*/ 60 h 123"/>
                <a:gd name="T82" fmla="*/ 62 w 123"/>
                <a:gd name="T8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3" h="123">
                  <a:moveTo>
                    <a:pt x="42" y="33"/>
                  </a:moveTo>
                  <a:cubicBezTo>
                    <a:pt x="41" y="33"/>
                    <a:pt x="40" y="33"/>
                    <a:pt x="38" y="35"/>
                  </a:cubicBezTo>
                  <a:cubicBezTo>
                    <a:pt x="37" y="36"/>
                    <a:pt x="33" y="40"/>
                    <a:pt x="33" y="47"/>
                  </a:cubicBezTo>
                  <a:cubicBezTo>
                    <a:pt x="33" y="54"/>
                    <a:pt x="38" y="61"/>
                    <a:pt x="39" y="62"/>
                  </a:cubicBezTo>
                  <a:cubicBezTo>
                    <a:pt x="40" y="63"/>
                    <a:pt x="49" y="78"/>
                    <a:pt x="64" y="84"/>
                  </a:cubicBezTo>
                  <a:cubicBezTo>
                    <a:pt x="73" y="87"/>
                    <a:pt x="77" y="88"/>
                    <a:pt x="79" y="88"/>
                  </a:cubicBezTo>
                  <a:cubicBezTo>
                    <a:pt x="80" y="88"/>
                    <a:pt x="81" y="88"/>
                    <a:pt x="82" y="88"/>
                  </a:cubicBezTo>
                  <a:cubicBezTo>
                    <a:pt x="85" y="87"/>
                    <a:pt x="91" y="84"/>
                    <a:pt x="92" y="81"/>
                  </a:cubicBezTo>
                  <a:cubicBezTo>
                    <a:pt x="93" y="77"/>
                    <a:pt x="93" y="74"/>
                    <a:pt x="93" y="74"/>
                  </a:cubicBezTo>
                  <a:cubicBezTo>
                    <a:pt x="92" y="73"/>
                    <a:pt x="91" y="73"/>
                    <a:pt x="90" y="72"/>
                  </a:cubicBezTo>
                  <a:cubicBezTo>
                    <a:pt x="88" y="71"/>
                    <a:pt x="81" y="68"/>
                    <a:pt x="80" y="67"/>
                  </a:cubicBezTo>
                  <a:cubicBezTo>
                    <a:pt x="79" y="67"/>
                    <a:pt x="79" y="67"/>
                    <a:pt x="78" y="67"/>
                  </a:cubicBezTo>
                  <a:cubicBezTo>
                    <a:pt x="78" y="67"/>
                    <a:pt x="77" y="67"/>
                    <a:pt x="76" y="68"/>
                  </a:cubicBezTo>
                  <a:cubicBezTo>
                    <a:pt x="76" y="70"/>
                    <a:pt x="73" y="73"/>
                    <a:pt x="72" y="74"/>
                  </a:cubicBezTo>
                  <a:cubicBezTo>
                    <a:pt x="71" y="74"/>
                    <a:pt x="71" y="75"/>
                    <a:pt x="70" y="75"/>
                  </a:cubicBezTo>
                  <a:cubicBezTo>
                    <a:pt x="70" y="75"/>
                    <a:pt x="69" y="74"/>
                    <a:pt x="69" y="74"/>
                  </a:cubicBezTo>
                  <a:cubicBezTo>
                    <a:pt x="67" y="73"/>
                    <a:pt x="62" y="72"/>
                    <a:pt x="57" y="67"/>
                  </a:cubicBezTo>
                  <a:cubicBezTo>
                    <a:pt x="52" y="63"/>
                    <a:pt x="49" y="58"/>
                    <a:pt x="49" y="57"/>
                  </a:cubicBezTo>
                  <a:cubicBezTo>
                    <a:pt x="48" y="55"/>
                    <a:pt x="48" y="55"/>
                    <a:pt x="49" y="54"/>
                  </a:cubicBezTo>
                  <a:cubicBezTo>
                    <a:pt x="50" y="53"/>
                    <a:pt x="51" y="52"/>
                    <a:pt x="51" y="51"/>
                  </a:cubicBezTo>
                  <a:cubicBezTo>
                    <a:pt x="52" y="50"/>
                    <a:pt x="52" y="50"/>
                    <a:pt x="53" y="49"/>
                  </a:cubicBezTo>
                  <a:cubicBezTo>
                    <a:pt x="53" y="48"/>
                    <a:pt x="53" y="47"/>
                    <a:pt x="53" y="46"/>
                  </a:cubicBezTo>
                  <a:cubicBezTo>
                    <a:pt x="52" y="45"/>
                    <a:pt x="49" y="38"/>
                    <a:pt x="48" y="35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4" y="33"/>
                    <a:pt x="43" y="33"/>
                    <a:pt x="42" y="33"/>
                  </a:cubicBezTo>
                  <a:moveTo>
                    <a:pt x="15" y="108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15" y="81"/>
                    <a:pt x="12" y="71"/>
                    <a:pt x="12" y="60"/>
                  </a:cubicBezTo>
                  <a:cubicBezTo>
                    <a:pt x="12" y="32"/>
                    <a:pt x="34" y="10"/>
                    <a:pt x="62" y="10"/>
                  </a:cubicBezTo>
                  <a:cubicBezTo>
                    <a:pt x="90" y="10"/>
                    <a:pt x="113" y="32"/>
                    <a:pt x="113" y="60"/>
                  </a:cubicBezTo>
                  <a:cubicBezTo>
                    <a:pt x="113" y="88"/>
                    <a:pt x="90" y="110"/>
                    <a:pt x="62" y="110"/>
                  </a:cubicBezTo>
                  <a:cubicBezTo>
                    <a:pt x="52" y="110"/>
                    <a:pt x="42" y="107"/>
                    <a:pt x="35" y="102"/>
                  </a:cubicBezTo>
                  <a:cubicBezTo>
                    <a:pt x="15" y="108"/>
                    <a:pt x="15" y="108"/>
                    <a:pt x="15" y="108"/>
                  </a:cubicBezTo>
                  <a:moveTo>
                    <a:pt x="62" y="0"/>
                  </a:moveTo>
                  <a:cubicBezTo>
                    <a:pt x="29" y="0"/>
                    <a:pt x="2" y="27"/>
                    <a:pt x="2" y="60"/>
                  </a:cubicBezTo>
                  <a:cubicBezTo>
                    <a:pt x="2" y="71"/>
                    <a:pt x="5" y="82"/>
                    <a:pt x="11" y="91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42" y="117"/>
                    <a:pt x="52" y="120"/>
                    <a:pt x="62" y="120"/>
                  </a:cubicBezTo>
                  <a:cubicBezTo>
                    <a:pt x="96" y="120"/>
                    <a:pt x="123" y="93"/>
                    <a:pt x="123" y="60"/>
                  </a:cubicBezTo>
                  <a:cubicBezTo>
                    <a:pt x="123" y="27"/>
                    <a:pt x="96" y="0"/>
                    <a:pt x="6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0" name="Freeform 729"/>
            <p:cNvSpPr>
              <a:spLocks noEditPoints="1"/>
            </p:cNvSpPr>
            <p:nvPr/>
          </p:nvSpPr>
          <p:spPr bwMode="auto">
            <a:xfrm>
              <a:off x="1593596" y="3270949"/>
              <a:ext cx="123825" cy="123825"/>
            </a:xfrm>
            <a:custGeom>
              <a:avLst/>
              <a:gdLst>
                <a:gd name="T0" fmla="*/ 42 w 123"/>
                <a:gd name="T1" fmla="*/ 32 h 123"/>
                <a:gd name="T2" fmla="*/ 38 w 123"/>
                <a:gd name="T3" fmla="*/ 34 h 123"/>
                <a:gd name="T4" fmla="*/ 33 w 123"/>
                <a:gd name="T5" fmla="*/ 47 h 123"/>
                <a:gd name="T6" fmla="*/ 39 w 123"/>
                <a:gd name="T7" fmla="*/ 62 h 123"/>
                <a:gd name="T8" fmla="*/ 64 w 123"/>
                <a:gd name="T9" fmla="*/ 84 h 123"/>
                <a:gd name="T10" fmla="*/ 79 w 123"/>
                <a:gd name="T11" fmla="*/ 88 h 123"/>
                <a:gd name="T12" fmla="*/ 82 w 123"/>
                <a:gd name="T13" fmla="*/ 87 h 123"/>
                <a:gd name="T14" fmla="*/ 92 w 123"/>
                <a:gd name="T15" fmla="*/ 80 h 123"/>
                <a:gd name="T16" fmla="*/ 93 w 123"/>
                <a:gd name="T17" fmla="*/ 73 h 123"/>
                <a:gd name="T18" fmla="*/ 90 w 123"/>
                <a:gd name="T19" fmla="*/ 72 h 123"/>
                <a:gd name="T20" fmla="*/ 80 w 123"/>
                <a:gd name="T21" fmla="*/ 67 h 123"/>
                <a:gd name="T22" fmla="*/ 78 w 123"/>
                <a:gd name="T23" fmla="*/ 67 h 123"/>
                <a:gd name="T24" fmla="*/ 77 w 123"/>
                <a:gd name="T25" fmla="*/ 68 h 123"/>
                <a:gd name="T26" fmla="*/ 72 w 123"/>
                <a:gd name="T27" fmla="*/ 73 h 123"/>
                <a:gd name="T28" fmla="*/ 70 w 123"/>
                <a:gd name="T29" fmla="*/ 74 h 123"/>
                <a:gd name="T30" fmla="*/ 69 w 123"/>
                <a:gd name="T31" fmla="*/ 74 h 123"/>
                <a:gd name="T32" fmla="*/ 57 w 123"/>
                <a:gd name="T33" fmla="*/ 67 h 123"/>
                <a:gd name="T34" fmla="*/ 49 w 123"/>
                <a:gd name="T35" fmla="*/ 56 h 123"/>
                <a:gd name="T36" fmla="*/ 49 w 123"/>
                <a:gd name="T37" fmla="*/ 53 h 123"/>
                <a:gd name="T38" fmla="*/ 51 w 123"/>
                <a:gd name="T39" fmla="*/ 51 h 123"/>
                <a:gd name="T40" fmla="*/ 53 w 123"/>
                <a:gd name="T41" fmla="*/ 48 h 123"/>
                <a:gd name="T42" fmla="*/ 53 w 123"/>
                <a:gd name="T43" fmla="*/ 46 h 123"/>
                <a:gd name="T44" fmla="*/ 48 w 123"/>
                <a:gd name="T45" fmla="*/ 35 h 123"/>
                <a:gd name="T46" fmla="*/ 46 w 123"/>
                <a:gd name="T47" fmla="*/ 33 h 123"/>
                <a:gd name="T48" fmla="*/ 45 w 123"/>
                <a:gd name="T49" fmla="*/ 33 h 123"/>
                <a:gd name="T50" fmla="*/ 42 w 123"/>
                <a:gd name="T51" fmla="*/ 32 h 123"/>
                <a:gd name="T52" fmla="*/ 15 w 123"/>
                <a:gd name="T53" fmla="*/ 108 h 123"/>
                <a:gd name="T54" fmla="*/ 21 w 123"/>
                <a:gd name="T55" fmla="*/ 89 h 123"/>
                <a:gd name="T56" fmla="*/ 12 w 123"/>
                <a:gd name="T57" fmla="*/ 60 h 123"/>
                <a:gd name="T58" fmla="*/ 62 w 123"/>
                <a:gd name="T59" fmla="*/ 10 h 123"/>
                <a:gd name="T60" fmla="*/ 113 w 123"/>
                <a:gd name="T61" fmla="*/ 60 h 123"/>
                <a:gd name="T62" fmla="*/ 62 w 123"/>
                <a:gd name="T63" fmla="*/ 110 h 123"/>
                <a:gd name="T64" fmla="*/ 35 w 123"/>
                <a:gd name="T65" fmla="*/ 102 h 123"/>
                <a:gd name="T66" fmla="*/ 15 w 123"/>
                <a:gd name="T67" fmla="*/ 108 h 123"/>
                <a:gd name="T68" fmla="*/ 62 w 123"/>
                <a:gd name="T69" fmla="*/ 0 h 123"/>
                <a:gd name="T70" fmla="*/ 2 w 123"/>
                <a:gd name="T71" fmla="*/ 60 h 123"/>
                <a:gd name="T72" fmla="*/ 11 w 123"/>
                <a:gd name="T73" fmla="*/ 91 h 123"/>
                <a:gd name="T74" fmla="*/ 0 w 123"/>
                <a:gd name="T75" fmla="*/ 123 h 123"/>
                <a:gd name="T76" fmla="*/ 33 w 123"/>
                <a:gd name="T77" fmla="*/ 112 h 123"/>
                <a:gd name="T78" fmla="*/ 62 w 123"/>
                <a:gd name="T79" fmla="*/ 119 h 123"/>
                <a:gd name="T80" fmla="*/ 123 w 123"/>
                <a:gd name="T81" fmla="*/ 60 h 123"/>
                <a:gd name="T82" fmla="*/ 62 w 123"/>
                <a:gd name="T8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3" h="123">
                  <a:moveTo>
                    <a:pt x="42" y="32"/>
                  </a:moveTo>
                  <a:cubicBezTo>
                    <a:pt x="41" y="32"/>
                    <a:pt x="40" y="33"/>
                    <a:pt x="38" y="34"/>
                  </a:cubicBezTo>
                  <a:cubicBezTo>
                    <a:pt x="37" y="36"/>
                    <a:pt x="33" y="39"/>
                    <a:pt x="33" y="47"/>
                  </a:cubicBezTo>
                  <a:cubicBezTo>
                    <a:pt x="33" y="54"/>
                    <a:pt x="38" y="61"/>
                    <a:pt x="39" y="62"/>
                  </a:cubicBezTo>
                  <a:cubicBezTo>
                    <a:pt x="40" y="63"/>
                    <a:pt x="49" y="78"/>
                    <a:pt x="64" y="84"/>
                  </a:cubicBezTo>
                  <a:cubicBezTo>
                    <a:pt x="73" y="87"/>
                    <a:pt x="77" y="88"/>
                    <a:pt x="79" y="88"/>
                  </a:cubicBezTo>
                  <a:cubicBezTo>
                    <a:pt x="80" y="88"/>
                    <a:pt x="81" y="87"/>
                    <a:pt x="82" y="87"/>
                  </a:cubicBezTo>
                  <a:cubicBezTo>
                    <a:pt x="85" y="87"/>
                    <a:pt x="91" y="84"/>
                    <a:pt x="92" y="80"/>
                  </a:cubicBezTo>
                  <a:cubicBezTo>
                    <a:pt x="93" y="77"/>
                    <a:pt x="93" y="74"/>
                    <a:pt x="93" y="73"/>
                  </a:cubicBezTo>
                  <a:cubicBezTo>
                    <a:pt x="92" y="73"/>
                    <a:pt x="91" y="73"/>
                    <a:pt x="90" y="72"/>
                  </a:cubicBezTo>
                  <a:cubicBezTo>
                    <a:pt x="88" y="71"/>
                    <a:pt x="81" y="67"/>
                    <a:pt x="80" y="67"/>
                  </a:cubicBezTo>
                  <a:cubicBezTo>
                    <a:pt x="79" y="67"/>
                    <a:pt x="79" y="67"/>
                    <a:pt x="78" y="67"/>
                  </a:cubicBezTo>
                  <a:cubicBezTo>
                    <a:pt x="78" y="67"/>
                    <a:pt x="77" y="67"/>
                    <a:pt x="77" y="68"/>
                  </a:cubicBezTo>
                  <a:cubicBezTo>
                    <a:pt x="76" y="69"/>
                    <a:pt x="73" y="73"/>
                    <a:pt x="72" y="73"/>
                  </a:cubicBezTo>
                  <a:cubicBezTo>
                    <a:pt x="71" y="74"/>
                    <a:pt x="71" y="74"/>
                    <a:pt x="70" y="74"/>
                  </a:cubicBezTo>
                  <a:cubicBezTo>
                    <a:pt x="70" y="74"/>
                    <a:pt x="69" y="74"/>
                    <a:pt x="69" y="74"/>
                  </a:cubicBezTo>
                  <a:cubicBezTo>
                    <a:pt x="67" y="73"/>
                    <a:pt x="62" y="72"/>
                    <a:pt x="57" y="67"/>
                  </a:cubicBezTo>
                  <a:cubicBezTo>
                    <a:pt x="52" y="63"/>
                    <a:pt x="49" y="58"/>
                    <a:pt x="49" y="56"/>
                  </a:cubicBezTo>
                  <a:cubicBezTo>
                    <a:pt x="48" y="55"/>
                    <a:pt x="48" y="54"/>
                    <a:pt x="49" y="53"/>
                  </a:cubicBezTo>
                  <a:cubicBezTo>
                    <a:pt x="50" y="53"/>
                    <a:pt x="51" y="52"/>
                    <a:pt x="51" y="51"/>
                  </a:cubicBezTo>
                  <a:cubicBezTo>
                    <a:pt x="52" y="50"/>
                    <a:pt x="52" y="49"/>
                    <a:pt x="53" y="48"/>
                  </a:cubicBezTo>
                  <a:cubicBezTo>
                    <a:pt x="53" y="47"/>
                    <a:pt x="53" y="47"/>
                    <a:pt x="53" y="46"/>
                  </a:cubicBezTo>
                  <a:cubicBezTo>
                    <a:pt x="52" y="45"/>
                    <a:pt x="49" y="38"/>
                    <a:pt x="48" y="35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4" y="33"/>
                    <a:pt x="43" y="32"/>
                    <a:pt x="42" y="32"/>
                  </a:cubicBezTo>
                  <a:moveTo>
                    <a:pt x="15" y="108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15" y="81"/>
                    <a:pt x="12" y="71"/>
                    <a:pt x="12" y="60"/>
                  </a:cubicBezTo>
                  <a:cubicBezTo>
                    <a:pt x="12" y="32"/>
                    <a:pt x="34" y="10"/>
                    <a:pt x="62" y="10"/>
                  </a:cubicBezTo>
                  <a:cubicBezTo>
                    <a:pt x="90" y="10"/>
                    <a:pt x="113" y="32"/>
                    <a:pt x="113" y="60"/>
                  </a:cubicBezTo>
                  <a:cubicBezTo>
                    <a:pt x="113" y="87"/>
                    <a:pt x="90" y="110"/>
                    <a:pt x="62" y="110"/>
                  </a:cubicBezTo>
                  <a:cubicBezTo>
                    <a:pt x="52" y="110"/>
                    <a:pt x="43" y="107"/>
                    <a:pt x="35" y="102"/>
                  </a:cubicBezTo>
                  <a:cubicBezTo>
                    <a:pt x="15" y="108"/>
                    <a:pt x="15" y="108"/>
                    <a:pt x="15" y="108"/>
                  </a:cubicBezTo>
                  <a:moveTo>
                    <a:pt x="62" y="0"/>
                  </a:moveTo>
                  <a:cubicBezTo>
                    <a:pt x="29" y="0"/>
                    <a:pt x="2" y="27"/>
                    <a:pt x="2" y="60"/>
                  </a:cubicBezTo>
                  <a:cubicBezTo>
                    <a:pt x="2" y="71"/>
                    <a:pt x="5" y="82"/>
                    <a:pt x="11" y="91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42" y="117"/>
                    <a:pt x="52" y="119"/>
                    <a:pt x="62" y="119"/>
                  </a:cubicBezTo>
                  <a:cubicBezTo>
                    <a:pt x="96" y="119"/>
                    <a:pt x="123" y="93"/>
                    <a:pt x="123" y="60"/>
                  </a:cubicBezTo>
                  <a:cubicBezTo>
                    <a:pt x="123" y="27"/>
                    <a:pt x="96" y="0"/>
                    <a:pt x="6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" name="Freeform 730"/>
            <p:cNvSpPr>
              <a:spLocks/>
            </p:cNvSpPr>
            <p:nvPr/>
          </p:nvSpPr>
          <p:spPr bwMode="auto">
            <a:xfrm>
              <a:off x="1599946" y="2113661"/>
              <a:ext cx="58738" cy="123825"/>
            </a:xfrm>
            <a:custGeom>
              <a:avLst/>
              <a:gdLst>
                <a:gd name="T0" fmla="*/ 38 w 57"/>
                <a:gd name="T1" fmla="*/ 0 h 123"/>
                <a:gd name="T2" fmla="*/ 12 w 57"/>
                <a:gd name="T3" fmla="*/ 26 h 123"/>
                <a:gd name="T4" fmla="*/ 12 w 57"/>
                <a:gd name="T5" fmla="*/ 37 h 123"/>
                <a:gd name="T6" fmla="*/ 0 w 57"/>
                <a:gd name="T7" fmla="*/ 37 h 123"/>
                <a:gd name="T8" fmla="*/ 0 w 57"/>
                <a:gd name="T9" fmla="*/ 62 h 123"/>
                <a:gd name="T10" fmla="*/ 12 w 57"/>
                <a:gd name="T11" fmla="*/ 62 h 123"/>
                <a:gd name="T12" fmla="*/ 12 w 57"/>
                <a:gd name="T13" fmla="*/ 123 h 123"/>
                <a:gd name="T14" fmla="*/ 37 w 57"/>
                <a:gd name="T15" fmla="*/ 123 h 123"/>
                <a:gd name="T16" fmla="*/ 37 w 57"/>
                <a:gd name="T17" fmla="*/ 62 h 123"/>
                <a:gd name="T18" fmla="*/ 55 w 57"/>
                <a:gd name="T19" fmla="*/ 62 h 123"/>
                <a:gd name="T20" fmla="*/ 57 w 57"/>
                <a:gd name="T21" fmla="*/ 37 h 123"/>
                <a:gd name="T22" fmla="*/ 38 w 57"/>
                <a:gd name="T23" fmla="*/ 37 h 123"/>
                <a:gd name="T24" fmla="*/ 38 w 57"/>
                <a:gd name="T25" fmla="*/ 27 h 123"/>
                <a:gd name="T26" fmla="*/ 43 w 57"/>
                <a:gd name="T27" fmla="*/ 21 h 123"/>
                <a:gd name="T28" fmla="*/ 57 w 57"/>
                <a:gd name="T29" fmla="*/ 21 h 123"/>
                <a:gd name="T30" fmla="*/ 57 w 57"/>
                <a:gd name="T31" fmla="*/ 0 h 123"/>
                <a:gd name="T32" fmla="*/ 38 w 57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123">
                  <a:moveTo>
                    <a:pt x="38" y="0"/>
                  </a:moveTo>
                  <a:cubicBezTo>
                    <a:pt x="17" y="0"/>
                    <a:pt x="12" y="16"/>
                    <a:pt x="12" y="2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2"/>
                    <a:pt x="41" y="21"/>
                    <a:pt x="43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2" name="Freeform 731"/>
            <p:cNvSpPr>
              <a:spLocks/>
            </p:cNvSpPr>
            <p:nvPr/>
          </p:nvSpPr>
          <p:spPr bwMode="auto">
            <a:xfrm>
              <a:off x="3114421" y="2628011"/>
              <a:ext cx="58738" cy="123825"/>
            </a:xfrm>
            <a:custGeom>
              <a:avLst/>
              <a:gdLst>
                <a:gd name="T0" fmla="*/ 38 w 57"/>
                <a:gd name="T1" fmla="*/ 0 h 123"/>
                <a:gd name="T2" fmla="*/ 12 w 57"/>
                <a:gd name="T3" fmla="*/ 26 h 123"/>
                <a:gd name="T4" fmla="*/ 12 w 57"/>
                <a:gd name="T5" fmla="*/ 37 h 123"/>
                <a:gd name="T6" fmla="*/ 0 w 57"/>
                <a:gd name="T7" fmla="*/ 37 h 123"/>
                <a:gd name="T8" fmla="*/ 0 w 57"/>
                <a:gd name="T9" fmla="*/ 62 h 123"/>
                <a:gd name="T10" fmla="*/ 12 w 57"/>
                <a:gd name="T11" fmla="*/ 62 h 123"/>
                <a:gd name="T12" fmla="*/ 12 w 57"/>
                <a:gd name="T13" fmla="*/ 123 h 123"/>
                <a:gd name="T14" fmla="*/ 37 w 57"/>
                <a:gd name="T15" fmla="*/ 123 h 123"/>
                <a:gd name="T16" fmla="*/ 37 w 57"/>
                <a:gd name="T17" fmla="*/ 62 h 123"/>
                <a:gd name="T18" fmla="*/ 55 w 57"/>
                <a:gd name="T19" fmla="*/ 62 h 123"/>
                <a:gd name="T20" fmla="*/ 57 w 57"/>
                <a:gd name="T21" fmla="*/ 37 h 123"/>
                <a:gd name="T22" fmla="*/ 38 w 57"/>
                <a:gd name="T23" fmla="*/ 37 h 123"/>
                <a:gd name="T24" fmla="*/ 38 w 57"/>
                <a:gd name="T25" fmla="*/ 27 h 123"/>
                <a:gd name="T26" fmla="*/ 43 w 57"/>
                <a:gd name="T27" fmla="*/ 21 h 123"/>
                <a:gd name="T28" fmla="*/ 57 w 57"/>
                <a:gd name="T29" fmla="*/ 21 h 123"/>
                <a:gd name="T30" fmla="*/ 57 w 57"/>
                <a:gd name="T31" fmla="*/ 0 h 123"/>
                <a:gd name="T32" fmla="*/ 38 w 57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123">
                  <a:moveTo>
                    <a:pt x="38" y="0"/>
                  </a:moveTo>
                  <a:cubicBezTo>
                    <a:pt x="17" y="0"/>
                    <a:pt x="12" y="16"/>
                    <a:pt x="12" y="2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2"/>
                    <a:pt x="41" y="21"/>
                    <a:pt x="43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" name="Freeform 732"/>
            <p:cNvSpPr>
              <a:spLocks/>
            </p:cNvSpPr>
            <p:nvPr/>
          </p:nvSpPr>
          <p:spPr bwMode="auto">
            <a:xfrm>
              <a:off x="2109533" y="3948811"/>
              <a:ext cx="79375" cy="168275"/>
            </a:xfrm>
            <a:custGeom>
              <a:avLst/>
              <a:gdLst>
                <a:gd name="T0" fmla="*/ 52 w 78"/>
                <a:gd name="T1" fmla="*/ 0 h 166"/>
                <a:gd name="T2" fmla="*/ 17 w 78"/>
                <a:gd name="T3" fmla="*/ 35 h 166"/>
                <a:gd name="T4" fmla="*/ 17 w 78"/>
                <a:gd name="T5" fmla="*/ 50 h 166"/>
                <a:gd name="T6" fmla="*/ 0 w 78"/>
                <a:gd name="T7" fmla="*/ 50 h 166"/>
                <a:gd name="T8" fmla="*/ 0 w 78"/>
                <a:gd name="T9" fmla="*/ 83 h 166"/>
                <a:gd name="T10" fmla="*/ 17 w 78"/>
                <a:gd name="T11" fmla="*/ 83 h 166"/>
                <a:gd name="T12" fmla="*/ 17 w 78"/>
                <a:gd name="T13" fmla="*/ 166 h 166"/>
                <a:gd name="T14" fmla="*/ 50 w 78"/>
                <a:gd name="T15" fmla="*/ 166 h 166"/>
                <a:gd name="T16" fmla="*/ 50 w 78"/>
                <a:gd name="T17" fmla="*/ 83 h 166"/>
                <a:gd name="T18" fmla="*/ 74 w 78"/>
                <a:gd name="T19" fmla="*/ 83 h 166"/>
                <a:gd name="T20" fmla="*/ 78 w 78"/>
                <a:gd name="T21" fmla="*/ 50 h 166"/>
                <a:gd name="T22" fmla="*/ 51 w 78"/>
                <a:gd name="T23" fmla="*/ 50 h 166"/>
                <a:gd name="T24" fmla="*/ 51 w 78"/>
                <a:gd name="T25" fmla="*/ 37 h 166"/>
                <a:gd name="T26" fmla="*/ 59 w 78"/>
                <a:gd name="T27" fmla="*/ 29 h 166"/>
                <a:gd name="T28" fmla="*/ 77 w 78"/>
                <a:gd name="T29" fmla="*/ 29 h 166"/>
                <a:gd name="T30" fmla="*/ 77 w 78"/>
                <a:gd name="T31" fmla="*/ 0 h 166"/>
                <a:gd name="T32" fmla="*/ 52 w 78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166">
                  <a:moveTo>
                    <a:pt x="52" y="0"/>
                  </a:moveTo>
                  <a:cubicBezTo>
                    <a:pt x="23" y="0"/>
                    <a:pt x="17" y="21"/>
                    <a:pt x="17" y="35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166"/>
                    <a:pt x="17" y="166"/>
                    <a:pt x="17" y="166"/>
                  </a:cubicBezTo>
                  <a:cubicBezTo>
                    <a:pt x="50" y="166"/>
                    <a:pt x="50" y="166"/>
                    <a:pt x="50" y="166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74" y="83"/>
                    <a:pt x="74" y="83"/>
                    <a:pt x="74" y="83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0"/>
                    <a:pt x="56" y="29"/>
                    <a:pt x="59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52" y="0"/>
                    <a:pt x="52" y="0"/>
                    <a:pt x="5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4" name="Freeform 733"/>
            <p:cNvSpPr>
              <a:spLocks/>
            </p:cNvSpPr>
            <p:nvPr/>
          </p:nvSpPr>
          <p:spPr bwMode="auto">
            <a:xfrm>
              <a:off x="1217358" y="1767586"/>
              <a:ext cx="114300" cy="112713"/>
            </a:xfrm>
            <a:custGeom>
              <a:avLst/>
              <a:gdLst>
                <a:gd name="T0" fmla="*/ 22 w 113"/>
                <a:gd name="T1" fmla="*/ 0 h 110"/>
                <a:gd name="T2" fmla="*/ 3 w 113"/>
                <a:gd name="T3" fmla="*/ 4 h 110"/>
                <a:gd name="T4" fmla="*/ 0 w 113"/>
                <a:gd name="T5" fmla="*/ 8 h 110"/>
                <a:gd name="T6" fmla="*/ 0 w 113"/>
                <a:gd name="T7" fmla="*/ 106 h 110"/>
                <a:gd name="T8" fmla="*/ 3 w 113"/>
                <a:gd name="T9" fmla="*/ 110 h 110"/>
                <a:gd name="T10" fmla="*/ 84 w 113"/>
                <a:gd name="T11" fmla="*/ 110 h 110"/>
                <a:gd name="T12" fmla="*/ 113 w 113"/>
                <a:gd name="T13" fmla="*/ 79 h 110"/>
                <a:gd name="T14" fmla="*/ 84 w 113"/>
                <a:gd name="T15" fmla="*/ 48 h 110"/>
                <a:gd name="T16" fmla="*/ 73 w 113"/>
                <a:gd name="T17" fmla="*/ 50 h 110"/>
                <a:gd name="T18" fmla="*/ 22 w 113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0">
                  <a:moveTo>
                    <a:pt x="22" y="0"/>
                  </a:moveTo>
                  <a:cubicBezTo>
                    <a:pt x="15" y="0"/>
                    <a:pt x="9" y="2"/>
                    <a:pt x="3" y="4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2" y="110"/>
                    <a:pt x="3" y="110"/>
                  </a:cubicBezTo>
                  <a:cubicBezTo>
                    <a:pt x="3" y="110"/>
                    <a:pt x="83" y="110"/>
                    <a:pt x="84" y="110"/>
                  </a:cubicBezTo>
                  <a:cubicBezTo>
                    <a:pt x="100" y="110"/>
                    <a:pt x="113" y="96"/>
                    <a:pt x="113" y="79"/>
                  </a:cubicBezTo>
                  <a:cubicBezTo>
                    <a:pt x="113" y="62"/>
                    <a:pt x="100" y="48"/>
                    <a:pt x="84" y="48"/>
                  </a:cubicBezTo>
                  <a:cubicBezTo>
                    <a:pt x="80" y="48"/>
                    <a:pt x="76" y="49"/>
                    <a:pt x="73" y="50"/>
                  </a:cubicBezTo>
                  <a:cubicBezTo>
                    <a:pt x="70" y="22"/>
                    <a:pt x="48" y="0"/>
                    <a:pt x="2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" name="Freeform 734"/>
            <p:cNvSpPr>
              <a:spLocks/>
            </p:cNvSpPr>
            <p:nvPr/>
          </p:nvSpPr>
          <p:spPr bwMode="auto">
            <a:xfrm>
              <a:off x="1137983" y="1805686"/>
              <a:ext cx="7938" cy="74613"/>
            </a:xfrm>
            <a:custGeom>
              <a:avLst/>
              <a:gdLst>
                <a:gd name="T0" fmla="*/ 4 w 8"/>
                <a:gd name="T1" fmla="*/ 0 h 73"/>
                <a:gd name="T2" fmla="*/ 2 w 8"/>
                <a:gd name="T3" fmla="*/ 2 h 73"/>
                <a:gd name="T4" fmla="*/ 0 w 8"/>
                <a:gd name="T5" fmla="*/ 44 h 73"/>
                <a:gd name="T6" fmla="*/ 2 w 8"/>
                <a:gd name="T7" fmla="*/ 71 h 73"/>
                <a:gd name="T8" fmla="*/ 4 w 8"/>
                <a:gd name="T9" fmla="*/ 73 h 73"/>
                <a:gd name="T10" fmla="*/ 6 w 8"/>
                <a:gd name="T11" fmla="*/ 71 h 73"/>
                <a:gd name="T12" fmla="*/ 6 w 8"/>
                <a:gd name="T13" fmla="*/ 71 h 73"/>
                <a:gd name="T14" fmla="*/ 8 w 8"/>
                <a:gd name="T15" fmla="*/ 44 h 73"/>
                <a:gd name="T16" fmla="*/ 6 w 8"/>
                <a:gd name="T17" fmla="*/ 2 h 73"/>
                <a:gd name="T18" fmla="*/ 4 w 8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73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3" y="73"/>
                    <a:pt x="4" y="73"/>
                  </a:cubicBezTo>
                  <a:cubicBezTo>
                    <a:pt x="5" y="73"/>
                    <a:pt x="6" y="72"/>
                    <a:pt x="6" y="71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6" name="Freeform 735"/>
            <p:cNvSpPr>
              <a:spLocks/>
            </p:cNvSpPr>
            <p:nvPr/>
          </p:nvSpPr>
          <p:spPr bwMode="auto">
            <a:xfrm>
              <a:off x="1128458" y="1823149"/>
              <a:ext cx="7938" cy="57150"/>
            </a:xfrm>
            <a:custGeom>
              <a:avLst/>
              <a:gdLst>
                <a:gd name="T0" fmla="*/ 3 w 7"/>
                <a:gd name="T1" fmla="*/ 0 h 56"/>
                <a:gd name="T2" fmla="*/ 2 w 7"/>
                <a:gd name="T3" fmla="*/ 1 h 56"/>
                <a:gd name="T4" fmla="*/ 0 w 7"/>
                <a:gd name="T5" fmla="*/ 27 h 56"/>
                <a:gd name="T6" fmla="*/ 2 w 7"/>
                <a:gd name="T7" fmla="*/ 54 h 56"/>
                <a:gd name="T8" fmla="*/ 3 w 7"/>
                <a:gd name="T9" fmla="*/ 56 h 56"/>
                <a:gd name="T10" fmla="*/ 5 w 7"/>
                <a:gd name="T11" fmla="*/ 54 h 56"/>
                <a:gd name="T12" fmla="*/ 7 w 7"/>
                <a:gd name="T13" fmla="*/ 27 h 56"/>
                <a:gd name="T14" fmla="*/ 5 w 7"/>
                <a:gd name="T15" fmla="*/ 1 h 56"/>
                <a:gd name="T16" fmla="*/ 3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2" y="56"/>
                    <a:pt x="3" y="56"/>
                  </a:cubicBezTo>
                  <a:cubicBezTo>
                    <a:pt x="4" y="56"/>
                    <a:pt x="5" y="55"/>
                    <a:pt x="5" y="54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" name="Freeform 737"/>
            <p:cNvSpPr>
              <a:spLocks/>
            </p:cNvSpPr>
            <p:nvPr/>
          </p:nvSpPr>
          <p:spPr bwMode="auto">
            <a:xfrm>
              <a:off x="1149096" y="1794573"/>
              <a:ext cx="6350" cy="85725"/>
            </a:xfrm>
            <a:custGeom>
              <a:avLst/>
              <a:gdLst>
                <a:gd name="T0" fmla="*/ 3 w 7"/>
                <a:gd name="T1" fmla="*/ 0 h 83"/>
                <a:gd name="T2" fmla="*/ 1 w 7"/>
                <a:gd name="T3" fmla="*/ 3 h 83"/>
                <a:gd name="T4" fmla="*/ 0 w 7"/>
                <a:gd name="T5" fmla="*/ 54 h 83"/>
                <a:gd name="T6" fmla="*/ 1 w 7"/>
                <a:gd name="T7" fmla="*/ 81 h 83"/>
                <a:gd name="T8" fmla="*/ 3 w 7"/>
                <a:gd name="T9" fmla="*/ 83 h 83"/>
                <a:gd name="T10" fmla="*/ 5 w 7"/>
                <a:gd name="T11" fmla="*/ 81 h 83"/>
                <a:gd name="T12" fmla="*/ 5 w 7"/>
                <a:gd name="T13" fmla="*/ 81 h 83"/>
                <a:gd name="T14" fmla="*/ 7 w 7"/>
                <a:gd name="T15" fmla="*/ 54 h 83"/>
                <a:gd name="T16" fmla="*/ 5 w 7"/>
                <a:gd name="T17" fmla="*/ 3 h 83"/>
                <a:gd name="T18" fmla="*/ 3 w 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3">
                  <a:moveTo>
                    <a:pt x="3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2"/>
                    <a:pt x="2" y="83"/>
                    <a:pt x="3" y="83"/>
                  </a:cubicBezTo>
                  <a:cubicBezTo>
                    <a:pt x="4" y="83"/>
                    <a:pt x="5" y="82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8" name="Freeform 738"/>
            <p:cNvSpPr>
              <a:spLocks/>
            </p:cNvSpPr>
            <p:nvPr/>
          </p:nvSpPr>
          <p:spPr bwMode="auto">
            <a:xfrm>
              <a:off x="1099883" y="1826323"/>
              <a:ext cx="7938" cy="47625"/>
            </a:xfrm>
            <a:custGeom>
              <a:avLst/>
              <a:gdLst>
                <a:gd name="T0" fmla="*/ 3 w 7"/>
                <a:gd name="T1" fmla="*/ 0 h 47"/>
                <a:gd name="T2" fmla="*/ 2 w 7"/>
                <a:gd name="T3" fmla="*/ 1 h 47"/>
                <a:gd name="T4" fmla="*/ 0 w 7"/>
                <a:gd name="T5" fmla="*/ 24 h 47"/>
                <a:gd name="T6" fmla="*/ 2 w 7"/>
                <a:gd name="T7" fmla="*/ 46 h 47"/>
                <a:gd name="T8" fmla="*/ 3 w 7"/>
                <a:gd name="T9" fmla="*/ 47 h 47"/>
                <a:gd name="T10" fmla="*/ 4 w 7"/>
                <a:gd name="T11" fmla="*/ 46 h 47"/>
                <a:gd name="T12" fmla="*/ 7 w 7"/>
                <a:gd name="T13" fmla="*/ 24 h 47"/>
                <a:gd name="T14" fmla="*/ 4 w 7"/>
                <a:gd name="T15" fmla="*/ 1 h 47"/>
                <a:gd name="T16" fmla="*/ 3 w 7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7">
                  <a:moveTo>
                    <a:pt x="3" y="0"/>
                  </a:moveTo>
                  <a:cubicBezTo>
                    <a:pt x="3" y="0"/>
                    <a:pt x="2" y="1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3" y="47"/>
                    <a:pt x="3" y="47"/>
                  </a:cubicBezTo>
                  <a:cubicBezTo>
                    <a:pt x="4" y="47"/>
                    <a:pt x="4" y="47"/>
                    <a:pt x="4" y="46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" name="Freeform 739"/>
            <p:cNvSpPr>
              <a:spLocks/>
            </p:cNvSpPr>
            <p:nvPr/>
          </p:nvSpPr>
          <p:spPr bwMode="auto">
            <a:xfrm>
              <a:off x="1109408" y="1821561"/>
              <a:ext cx="7938" cy="55563"/>
            </a:xfrm>
            <a:custGeom>
              <a:avLst/>
              <a:gdLst>
                <a:gd name="T0" fmla="*/ 4 w 7"/>
                <a:gd name="T1" fmla="*/ 0 h 55"/>
                <a:gd name="T2" fmla="*/ 2 w 7"/>
                <a:gd name="T3" fmla="*/ 1 h 55"/>
                <a:gd name="T4" fmla="*/ 0 w 7"/>
                <a:gd name="T5" fmla="*/ 28 h 55"/>
                <a:gd name="T6" fmla="*/ 2 w 7"/>
                <a:gd name="T7" fmla="*/ 54 h 55"/>
                <a:gd name="T8" fmla="*/ 4 w 7"/>
                <a:gd name="T9" fmla="*/ 55 h 55"/>
                <a:gd name="T10" fmla="*/ 5 w 7"/>
                <a:gd name="T11" fmla="*/ 54 h 55"/>
                <a:gd name="T12" fmla="*/ 7 w 7"/>
                <a:gd name="T13" fmla="*/ 28 h 55"/>
                <a:gd name="T14" fmla="*/ 5 w 7"/>
                <a:gd name="T15" fmla="*/ 1 h 55"/>
                <a:gd name="T16" fmla="*/ 4 w 7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5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3" y="55"/>
                    <a:pt x="4" y="55"/>
                  </a:cubicBezTo>
                  <a:cubicBezTo>
                    <a:pt x="4" y="55"/>
                    <a:pt x="5" y="55"/>
                    <a:pt x="5" y="54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0" name="Freeform 740"/>
            <p:cNvSpPr>
              <a:spLocks/>
            </p:cNvSpPr>
            <p:nvPr/>
          </p:nvSpPr>
          <p:spPr bwMode="auto">
            <a:xfrm>
              <a:off x="1168146" y="1789811"/>
              <a:ext cx="7938" cy="90488"/>
            </a:xfrm>
            <a:custGeom>
              <a:avLst/>
              <a:gdLst>
                <a:gd name="T0" fmla="*/ 4 w 8"/>
                <a:gd name="T1" fmla="*/ 0 h 89"/>
                <a:gd name="T2" fmla="*/ 1 w 8"/>
                <a:gd name="T3" fmla="*/ 2 h 89"/>
                <a:gd name="T4" fmla="*/ 0 w 8"/>
                <a:gd name="T5" fmla="*/ 60 h 89"/>
                <a:gd name="T6" fmla="*/ 1 w 8"/>
                <a:gd name="T7" fmla="*/ 87 h 89"/>
                <a:gd name="T8" fmla="*/ 4 w 8"/>
                <a:gd name="T9" fmla="*/ 89 h 89"/>
                <a:gd name="T10" fmla="*/ 6 w 8"/>
                <a:gd name="T11" fmla="*/ 87 h 89"/>
                <a:gd name="T12" fmla="*/ 8 w 8"/>
                <a:gd name="T13" fmla="*/ 60 h 89"/>
                <a:gd name="T14" fmla="*/ 6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2" y="89"/>
                    <a:pt x="4" y="89"/>
                  </a:cubicBezTo>
                  <a:cubicBezTo>
                    <a:pt x="5" y="89"/>
                    <a:pt x="6" y="88"/>
                    <a:pt x="6" y="8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" name="Freeform 741"/>
            <p:cNvSpPr>
              <a:spLocks/>
            </p:cNvSpPr>
            <p:nvPr/>
          </p:nvSpPr>
          <p:spPr bwMode="auto">
            <a:xfrm>
              <a:off x="1118933" y="1819973"/>
              <a:ext cx="7938" cy="58738"/>
            </a:xfrm>
            <a:custGeom>
              <a:avLst/>
              <a:gdLst>
                <a:gd name="T0" fmla="*/ 4 w 8"/>
                <a:gd name="T1" fmla="*/ 0 h 57"/>
                <a:gd name="T2" fmla="*/ 3 w 8"/>
                <a:gd name="T3" fmla="*/ 1 h 57"/>
                <a:gd name="T4" fmla="*/ 0 w 8"/>
                <a:gd name="T5" fmla="*/ 29 h 57"/>
                <a:gd name="T6" fmla="*/ 3 w 8"/>
                <a:gd name="T7" fmla="*/ 56 h 57"/>
                <a:gd name="T8" fmla="*/ 4 w 8"/>
                <a:gd name="T9" fmla="*/ 57 h 57"/>
                <a:gd name="T10" fmla="*/ 5 w 8"/>
                <a:gd name="T11" fmla="*/ 56 h 57"/>
                <a:gd name="T12" fmla="*/ 8 w 8"/>
                <a:gd name="T13" fmla="*/ 29 h 57"/>
                <a:gd name="T14" fmla="*/ 5 w 8"/>
                <a:gd name="T15" fmla="*/ 1 h 57"/>
                <a:gd name="T16" fmla="*/ 4 w 8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4" y="0"/>
                  </a:moveTo>
                  <a:cubicBezTo>
                    <a:pt x="3" y="0"/>
                    <a:pt x="3" y="0"/>
                    <a:pt x="3" y="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4" y="57"/>
                  </a:cubicBezTo>
                  <a:cubicBezTo>
                    <a:pt x="5" y="57"/>
                    <a:pt x="5" y="57"/>
                    <a:pt x="5" y="56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2" name="Freeform 742"/>
            <p:cNvSpPr>
              <a:spLocks/>
            </p:cNvSpPr>
            <p:nvPr/>
          </p:nvSpPr>
          <p:spPr bwMode="auto">
            <a:xfrm>
              <a:off x="1157033" y="1791398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2 w 8"/>
                <a:gd name="T3" fmla="*/ 2 h 87"/>
                <a:gd name="T4" fmla="*/ 0 w 8"/>
                <a:gd name="T5" fmla="*/ 58 h 87"/>
                <a:gd name="T6" fmla="*/ 2 w 8"/>
                <a:gd name="T7" fmla="*/ 85 h 87"/>
                <a:gd name="T8" fmla="*/ 4 w 8"/>
                <a:gd name="T9" fmla="*/ 87 h 87"/>
                <a:gd name="T10" fmla="*/ 6 w 8"/>
                <a:gd name="T11" fmla="*/ 85 h 87"/>
                <a:gd name="T12" fmla="*/ 6 w 8"/>
                <a:gd name="T13" fmla="*/ 85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86"/>
                    <a:pt x="3" y="87"/>
                    <a:pt x="4" y="87"/>
                  </a:cubicBezTo>
                  <a:cubicBezTo>
                    <a:pt x="5" y="87"/>
                    <a:pt x="6" y="86"/>
                    <a:pt x="6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3" name="Freeform 743"/>
            <p:cNvSpPr>
              <a:spLocks/>
            </p:cNvSpPr>
            <p:nvPr/>
          </p:nvSpPr>
          <p:spPr bwMode="auto">
            <a:xfrm>
              <a:off x="1177671" y="1789811"/>
              <a:ext cx="7938" cy="90488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6 w 8"/>
                <a:gd name="T11" fmla="*/ 85 h 88"/>
                <a:gd name="T12" fmla="*/ 8 w 8"/>
                <a:gd name="T13" fmla="*/ 59 h 88"/>
                <a:gd name="T14" fmla="*/ 6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7"/>
                    <a:pt x="2" y="88"/>
                    <a:pt x="4" y="88"/>
                  </a:cubicBezTo>
                  <a:cubicBezTo>
                    <a:pt x="5" y="88"/>
                    <a:pt x="6" y="87"/>
                    <a:pt x="6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" name="Freeform 744"/>
            <p:cNvSpPr>
              <a:spLocks/>
            </p:cNvSpPr>
            <p:nvPr/>
          </p:nvSpPr>
          <p:spPr bwMode="auto">
            <a:xfrm>
              <a:off x="1091946" y="1834261"/>
              <a:ext cx="6350" cy="31750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2" y="30"/>
                    <a:pt x="3" y="30"/>
                  </a:cubicBezTo>
                  <a:cubicBezTo>
                    <a:pt x="3" y="30"/>
                    <a:pt x="3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5" name="Freeform 745"/>
            <p:cNvSpPr>
              <a:spLocks/>
            </p:cNvSpPr>
            <p:nvPr/>
          </p:nvSpPr>
          <p:spPr bwMode="auto">
            <a:xfrm>
              <a:off x="1196721" y="1780286"/>
              <a:ext cx="9525" cy="100013"/>
            </a:xfrm>
            <a:custGeom>
              <a:avLst/>
              <a:gdLst>
                <a:gd name="T0" fmla="*/ 4 w 9"/>
                <a:gd name="T1" fmla="*/ 0 h 97"/>
                <a:gd name="T2" fmla="*/ 1 w 9"/>
                <a:gd name="T3" fmla="*/ 4 h 97"/>
                <a:gd name="T4" fmla="*/ 0 w 9"/>
                <a:gd name="T5" fmla="*/ 68 h 97"/>
                <a:gd name="T6" fmla="*/ 1 w 9"/>
                <a:gd name="T7" fmla="*/ 94 h 97"/>
                <a:gd name="T8" fmla="*/ 4 w 9"/>
                <a:gd name="T9" fmla="*/ 97 h 97"/>
                <a:gd name="T10" fmla="*/ 7 w 9"/>
                <a:gd name="T11" fmla="*/ 94 h 97"/>
                <a:gd name="T12" fmla="*/ 7 w 9"/>
                <a:gd name="T13" fmla="*/ 94 h 97"/>
                <a:gd name="T14" fmla="*/ 9 w 9"/>
                <a:gd name="T15" fmla="*/ 68 h 97"/>
                <a:gd name="T16" fmla="*/ 7 w 9"/>
                <a:gd name="T17" fmla="*/ 4 h 97"/>
                <a:gd name="T18" fmla="*/ 4 w 9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97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6"/>
                    <a:pt x="3" y="97"/>
                    <a:pt x="4" y="97"/>
                  </a:cubicBezTo>
                  <a:cubicBezTo>
                    <a:pt x="6" y="97"/>
                    <a:pt x="7" y="96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6" name="Freeform 746"/>
            <p:cNvSpPr>
              <a:spLocks/>
            </p:cNvSpPr>
            <p:nvPr/>
          </p:nvSpPr>
          <p:spPr bwMode="auto">
            <a:xfrm>
              <a:off x="1207833" y="1775523"/>
              <a:ext cx="7938" cy="104775"/>
            </a:xfrm>
            <a:custGeom>
              <a:avLst/>
              <a:gdLst>
                <a:gd name="T0" fmla="*/ 4 w 9"/>
                <a:gd name="T1" fmla="*/ 0 h 103"/>
                <a:gd name="T2" fmla="*/ 1 w 9"/>
                <a:gd name="T3" fmla="*/ 4 h 103"/>
                <a:gd name="T4" fmla="*/ 0 w 9"/>
                <a:gd name="T5" fmla="*/ 74 h 103"/>
                <a:gd name="T6" fmla="*/ 1 w 9"/>
                <a:gd name="T7" fmla="*/ 100 h 103"/>
                <a:gd name="T8" fmla="*/ 4 w 9"/>
                <a:gd name="T9" fmla="*/ 103 h 103"/>
                <a:gd name="T10" fmla="*/ 7 w 9"/>
                <a:gd name="T11" fmla="*/ 100 h 103"/>
                <a:gd name="T12" fmla="*/ 7 w 9"/>
                <a:gd name="T13" fmla="*/ 100 h 103"/>
                <a:gd name="T14" fmla="*/ 9 w 9"/>
                <a:gd name="T15" fmla="*/ 74 h 103"/>
                <a:gd name="T16" fmla="*/ 7 w 9"/>
                <a:gd name="T17" fmla="*/ 4 h 103"/>
                <a:gd name="T18" fmla="*/ 4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" y="100"/>
                    <a:pt x="1" y="100"/>
                    <a:pt x="1" y="100"/>
                  </a:cubicBezTo>
                  <a:cubicBezTo>
                    <a:pt x="1" y="101"/>
                    <a:pt x="3" y="103"/>
                    <a:pt x="4" y="103"/>
                  </a:cubicBezTo>
                  <a:cubicBezTo>
                    <a:pt x="6" y="103"/>
                    <a:pt x="7" y="101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7" name="Freeform 747"/>
            <p:cNvSpPr>
              <a:spLocks/>
            </p:cNvSpPr>
            <p:nvPr/>
          </p:nvSpPr>
          <p:spPr bwMode="auto">
            <a:xfrm>
              <a:off x="1187196" y="1791398"/>
              <a:ext cx="9525" cy="88900"/>
            </a:xfrm>
            <a:custGeom>
              <a:avLst/>
              <a:gdLst>
                <a:gd name="T0" fmla="*/ 4 w 9"/>
                <a:gd name="T1" fmla="*/ 0 h 86"/>
                <a:gd name="T2" fmla="*/ 2 w 9"/>
                <a:gd name="T3" fmla="*/ 3 h 86"/>
                <a:gd name="T4" fmla="*/ 0 w 9"/>
                <a:gd name="T5" fmla="*/ 57 h 86"/>
                <a:gd name="T6" fmla="*/ 2 w 9"/>
                <a:gd name="T7" fmla="*/ 83 h 86"/>
                <a:gd name="T8" fmla="*/ 4 w 9"/>
                <a:gd name="T9" fmla="*/ 86 h 86"/>
                <a:gd name="T10" fmla="*/ 7 w 9"/>
                <a:gd name="T11" fmla="*/ 83 h 86"/>
                <a:gd name="T12" fmla="*/ 7 w 9"/>
                <a:gd name="T13" fmla="*/ 83 h 86"/>
                <a:gd name="T14" fmla="*/ 9 w 9"/>
                <a:gd name="T15" fmla="*/ 57 h 86"/>
                <a:gd name="T16" fmla="*/ 7 w 9"/>
                <a:gd name="T17" fmla="*/ 3 h 86"/>
                <a:gd name="T18" fmla="*/ 4 w 9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6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5"/>
                    <a:pt x="3" y="86"/>
                    <a:pt x="4" y="86"/>
                  </a:cubicBezTo>
                  <a:cubicBezTo>
                    <a:pt x="6" y="86"/>
                    <a:pt x="7" y="85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8" name="Freeform 748"/>
            <p:cNvSpPr>
              <a:spLocks/>
            </p:cNvSpPr>
            <p:nvPr/>
          </p:nvSpPr>
          <p:spPr bwMode="auto">
            <a:xfrm>
              <a:off x="2479421" y="3448748"/>
              <a:ext cx="115888" cy="112713"/>
            </a:xfrm>
            <a:custGeom>
              <a:avLst/>
              <a:gdLst>
                <a:gd name="T0" fmla="*/ 22 w 113"/>
                <a:gd name="T1" fmla="*/ 0 h 110"/>
                <a:gd name="T2" fmla="*/ 3 w 113"/>
                <a:gd name="T3" fmla="*/ 4 h 110"/>
                <a:gd name="T4" fmla="*/ 0 w 113"/>
                <a:gd name="T5" fmla="*/ 7 h 110"/>
                <a:gd name="T6" fmla="*/ 0 w 113"/>
                <a:gd name="T7" fmla="*/ 106 h 110"/>
                <a:gd name="T8" fmla="*/ 3 w 113"/>
                <a:gd name="T9" fmla="*/ 110 h 110"/>
                <a:gd name="T10" fmla="*/ 84 w 113"/>
                <a:gd name="T11" fmla="*/ 110 h 110"/>
                <a:gd name="T12" fmla="*/ 113 w 113"/>
                <a:gd name="T13" fmla="*/ 79 h 110"/>
                <a:gd name="T14" fmla="*/ 84 w 113"/>
                <a:gd name="T15" fmla="*/ 48 h 110"/>
                <a:gd name="T16" fmla="*/ 73 w 113"/>
                <a:gd name="T17" fmla="*/ 50 h 110"/>
                <a:gd name="T18" fmla="*/ 22 w 113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0">
                  <a:moveTo>
                    <a:pt x="22" y="0"/>
                  </a:moveTo>
                  <a:cubicBezTo>
                    <a:pt x="15" y="0"/>
                    <a:pt x="9" y="1"/>
                    <a:pt x="3" y="4"/>
                  </a:cubicBezTo>
                  <a:cubicBezTo>
                    <a:pt x="1" y="4"/>
                    <a:pt x="0" y="5"/>
                    <a:pt x="0" y="7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2" y="110"/>
                    <a:pt x="3" y="110"/>
                  </a:cubicBezTo>
                  <a:cubicBezTo>
                    <a:pt x="3" y="110"/>
                    <a:pt x="83" y="110"/>
                    <a:pt x="84" y="110"/>
                  </a:cubicBezTo>
                  <a:cubicBezTo>
                    <a:pt x="100" y="110"/>
                    <a:pt x="113" y="96"/>
                    <a:pt x="113" y="79"/>
                  </a:cubicBezTo>
                  <a:cubicBezTo>
                    <a:pt x="113" y="61"/>
                    <a:pt x="100" y="48"/>
                    <a:pt x="84" y="48"/>
                  </a:cubicBezTo>
                  <a:cubicBezTo>
                    <a:pt x="80" y="48"/>
                    <a:pt x="76" y="48"/>
                    <a:pt x="73" y="50"/>
                  </a:cubicBezTo>
                  <a:cubicBezTo>
                    <a:pt x="70" y="22"/>
                    <a:pt x="48" y="0"/>
                    <a:pt x="2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" name="Freeform 749"/>
            <p:cNvSpPr>
              <a:spLocks/>
            </p:cNvSpPr>
            <p:nvPr/>
          </p:nvSpPr>
          <p:spPr bwMode="auto">
            <a:xfrm>
              <a:off x="2400046" y="3486848"/>
              <a:ext cx="9525" cy="74613"/>
            </a:xfrm>
            <a:custGeom>
              <a:avLst/>
              <a:gdLst>
                <a:gd name="T0" fmla="*/ 4 w 8"/>
                <a:gd name="T1" fmla="*/ 0 h 73"/>
                <a:gd name="T2" fmla="*/ 2 w 8"/>
                <a:gd name="T3" fmla="*/ 2 h 73"/>
                <a:gd name="T4" fmla="*/ 0 w 8"/>
                <a:gd name="T5" fmla="*/ 44 h 73"/>
                <a:gd name="T6" fmla="*/ 2 w 8"/>
                <a:gd name="T7" fmla="*/ 71 h 73"/>
                <a:gd name="T8" fmla="*/ 4 w 8"/>
                <a:gd name="T9" fmla="*/ 73 h 73"/>
                <a:gd name="T10" fmla="*/ 6 w 8"/>
                <a:gd name="T11" fmla="*/ 71 h 73"/>
                <a:gd name="T12" fmla="*/ 6 w 8"/>
                <a:gd name="T13" fmla="*/ 71 h 73"/>
                <a:gd name="T14" fmla="*/ 8 w 8"/>
                <a:gd name="T15" fmla="*/ 44 h 73"/>
                <a:gd name="T16" fmla="*/ 6 w 8"/>
                <a:gd name="T17" fmla="*/ 2 h 73"/>
                <a:gd name="T18" fmla="*/ 4 w 8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73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3" y="73"/>
                    <a:pt x="4" y="73"/>
                  </a:cubicBezTo>
                  <a:cubicBezTo>
                    <a:pt x="5" y="73"/>
                    <a:pt x="6" y="72"/>
                    <a:pt x="6" y="71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0" name="Freeform 750"/>
            <p:cNvSpPr>
              <a:spLocks/>
            </p:cNvSpPr>
            <p:nvPr/>
          </p:nvSpPr>
          <p:spPr bwMode="auto">
            <a:xfrm>
              <a:off x="2392108" y="3502723"/>
              <a:ext cx="6350" cy="57150"/>
            </a:xfrm>
            <a:custGeom>
              <a:avLst/>
              <a:gdLst>
                <a:gd name="T0" fmla="*/ 3 w 7"/>
                <a:gd name="T1" fmla="*/ 0 h 56"/>
                <a:gd name="T2" fmla="*/ 2 w 7"/>
                <a:gd name="T3" fmla="*/ 2 h 56"/>
                <a:gd name="T4" fmla="*/ 0 w 7"/>
                <a:gd name="T5" fmla="*/ 28 h 56"/>
                <a:gd name="T6" fmla="*/ 2 w 7"/>
                <a:gd name="T7" fmla="*/ 55 h 56"/>
                <a:gd name="T8" fmla="*/ 3 w 7"/>
                <a:gd name="T9" fmla="*/ 56 h 56"/>
                <a:gd name="T10" fmla="*/ 5 w 7"/>
                <a:gd name="T11" fmla="*/ 55 h 56"/>
                <a:gd name="T12" fmla="*/ 7 w 7"/>
                <a:gd name="T13" fmla="*/ 28 h 56"/>
                <a:gd name="T14" fmla="*/ 5 w 7"/>
                <a:gd name="T15" fmla="*/ 2 h 56"/>
                <a:gd name="T16" fmla="*/ 3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6"/>
                    <a:pt x="2" y="56"/>
                    <a:pt x="3" y="56"/>
                  </a:cubicBezTo>
                  <a:cubicBezTo>
                    <a:pt x="4" y="56"/>
                    <a:pt x="5" y="56"/>
                    <a:pt x="5" y="5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" name="Freeform 751"/>
            <p:cNvSpPr>
              <a:spLocks/>
            </p:cNvSpPr>
            <p:nvPr/>
          </p:nvSpPr>
          <p:spPr bwMode="auto">
            <a:xfrm>
              <a:off x="2411158" y="3477323"/>
              <a:ext cx="6350" cy="84138"/>
            </a:xfrm>
            <a:custGeom>
              <a:avLst/>
              <a:gdLst>
                <a:gd name="T0" fmla="*/ 3 w 7"/>
                <a:gd name="T1" fmla="*/ 0 h 83"/>
                <a:gd name="T2" fmla="*/ 1 w 7"/>
                <a:gd name="T3" fmla="*/ 2 h 83"/>
                <a:gd name="T4" fmla="*/ 0 w 7"/>
                <a:gd name="T5" fmla="*/ 54 h 83"/>
                <a:gd name="T6" fmla="*/ 1 w 7"/>
                <a:gd name="T7" fmla="*/ 81 h 83"/>
                <a:gd name="T8" fmla="*/ 3 w 7"/>
                <a:gd name="T9" fmla="*/ 83 h 83"/>
                <a:gd name="T10" fmla="*/ 5 w 7"/>
                <a:gd name="T11" fmla="*/ 81 h 83"/>
                <a:gd name="T12" fmla="*/ 5 w 7"/>
                <a:gd name="T13" fmla="*/ 81 h 83"/>
                <a:gd name="T14" fmla="*/ 7 w 7"/>
                <a:gd name="T15" fmla="*/ 54 h 83"/>
                <a:gd name="T16" fmla="*/ 5 w 7"/>
                <a:gd name="T17" fmla="*/ 2 h 83"/>
                <a:gd name="T18" fmla="*/ 3 w 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3">
                  <a:moveTo>
                    <a:pt x="3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2"/>
                    <a:pt x="2" y="83"/>
                    <a:pt x="3" y="83"/>
                  </a:cubicBezTo>
                  <a:cubicBezTo>
                    <a:pt x="4" y="83"/>
                    <a:pt x="5" y="82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" name="Freeform 752"/>
            <p:cNvSpPr>
              <a:spLocks/>
            </p:cNvSpPr>
            <p:nvPr/>
          </p:nvSpPr>
          <p:spPr bwMode="auto">
            <a:xfrm>
              <a:off x="2363533" y="3507486"/>
              <a:ext cx="6350" cy="47625"/>
            </a:xfrm>
            <a:custGeom>
              <a:avLst/>
              <a:gdLst>
                <a:gd name="T0" fmla="*/ 3 w 7"/>
                <a:gd name="T1" fmla="*/ 0 h 47"/>
                <a:gd name="T2" fmla="*/ 2 w 7"/>
                <a:gd name="T3" fmla="*/ 1 h 47"/>
                <a:gd name="T4" fmla="*/ 0 w 7"/>
                <a:gd name="T5" fmla="*/ 24 h 47"/>
                <a:gd name="T6" fmla="*/ 2 w 7"/>
                <a:gd name="T7" fmla="*/ 46 h 47"/>
                <a:gd name="T8" fmla="*/ 3 w 7"/>
                <a:gd name="T9" fmla="*/ 47 h 47"/>
                <a:gd name="T10" fmla="*/ 4 w 7"/>
                <a:gd name="T11" fmla="*/ 46 h 47"/>
                <a:gd name="T12" fmla="*/ 7 w 7"/>
                <a:gd name="T13" fmla="*/ 24 h 47"/>
                <a:gd name="T14" fmla="*/ 4 w 7"/>
                <a:gd name="T15" fmla="*/ 1 h 47"/>
                <a:gd name="T16" fmla="*/ 3 w 7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7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3" y="47"/>
                    <a:pt x="3" y="47"/>
                  </a:cubicBezTo>
                  <a:cubicBezTo>
                    <a:pt x="4" y="47"/>
                    <a:pt x="4" y="47"/>
                    <a:pt x="4" y="46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" name="Freeform 753"/>
            <p:cNvSpPr>
              <a:spLocks/>
            </p:cNvSpPr>
            <p:nvPr/>
          </p:nvSpPr>
          <p:spPr bwMode="auto">
            <a:xfrm>
              <a:off x="2371471" y="3502723"/>
              <a:ext cx="7938" cy="55563"/>
            </a:xfrm>
            <a:custGeom>
              <a:avLst/>
              <a:gdLst>
                <a:gd name="T0" fmla="*/ 4 w 7"/>
                <a:gd name="T1" fmla="*/ 0 h 56"/>
                <a:gd name="T2" fmla="*/ 2 w 7"/>
                <a:gd name="T3" fmla="*/ 2 h 56"/>
                <a:gd name="T4" fmla="*/ 0 w 7"/>
                <a:gd name="T5" fmla="*/ 29 h 56"/>
                <a:gd name="T6" fmla="*/ 2 w 7"/>
                <a:gd name="T7" fmla="*/ 55 h 56"/>
                <a:gd name="T8" fmla="*/ 4 w 7"/>
                <a:gd name="T9" fmla="*/ 56 h 56"/>
                <a:gd name="T10" fmla="*/ 5 w 7"/>
                <a:gd name="T11" fmla="*/ 55 h 56"/>
                <a:gd name="T12" fmla="*/ 7 w 7"/>
                <a:gd name="T13" fmla="*/ 29 h 56"/>
                <a:gd name="T14" fmla="*/ 5 w 7"/>
                <a:gd name="T15" fmla="*/ 2 h 56"/>
                <a:gd name="T16" fmla="*/ 4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4" y="56"/>
                    <a:pt x="5" y="55"/>
                    <a:pt x="5" y="5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" name="Freeform 754"/>
            <p:cNvSpPr>
              <a:spLocks/>
            </p:cNvSpPr>
            <p:nvPr/>
          </p:nvSpPr>
          <p:spPr bwMode="auto">
            <a:xfrm>
              <a:off x="2430208" y="3470973"/>
              <a:ext cx="7938" cy="90488"/>
            </a:xfrm>
            <a:custGeom>
              <a:avLst/>
              <a:gdLst>
                <a:gd name="T0" fmla="*/ 4 w 8"/>
                <a:gd name="T1" fmla="*/ 0 h 89"/>
                <a:gd name="T2" fmla="*/ 1 w 8"/>
                <a:gd name="T3" fmla="*/ 2 h 89"/>
                <a:gd name="T4" fmla="*/ 0 w 8"/>
                <a:gd name="T5" fmla="*/ 60 h 89"/>
                <a:gd name="T6" fmla="*/ 1 w 8"/>
                <a:gd name="T7" fmla="*/ 86 h 89"/>
                <a:gd name="T8" fmla="*/ 4 w 8"/>
                <a:gd name="T9" fmla="*/ 89 h 89"/>
                <a:gd name="T10" fmla="*/ 6 w 8"/>
                <a:gd name="T11" fmla="*/ 86 h 89"/>
                <a:gd name="T12" fmla="*/ 8 w 8"/>
                <a:gd name="T13" fmla="*/ 60 h 89"/>
                <a:gd name="T14" fmla="*/ 6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8"/>
                    <a:pt x="2" y="89"/>
                    <a:pt x="4" y="89"/>
                  </a:cubicBezTo>
                  <a:cubicBezTo>
                    <a:pt x="5" y="89"/>
                    <a:pt x="6" y="88"/>
                    <a:pt x="6" y="86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" name="Freeform 755"/>
            <p:cNvSpPr>
              <a:spLocks/>
            </p:cNvSpPr>
            <p:nvPr/>
          </p:nvSpPr>
          <p:spPr bwMode="auto">
            <a:xfrm>
              <a:off x="2380996" y="3501136"/>
              <a:ext cx="7938" cy="58738"/>
            </a:xfrm>
            <a:custGeom>
              <a:avLst/>
              <a:gdLst>
                <a:gd name="T0" fmla="*/ 4 w 8"/>
                <a:gd name="T1" fmla="*/ 0 h 58"/>
                <a:gd name="T2" fmla="*/ 3 w 8"/>
                <a:gd name="T3" fmla="*/ 2 h 58"/>
                <a:gd name="T4" fmla="*/ 0 w 8"/>
                <a:gd name="T5" fmla="*/ 30 h 58"/>
                <a:gd name="T6" fmla="*/ 3 w 8"/>
                <a:gd name="T7" fmla="*/ 57 h 58"/>
                <a:gd name="T8" fmla="*/ 4 w 8"/>
                <a:gd name="T9" fmla="*/ 58 h 58"/>
                <a:gd name="T10" fmla="*/ 5 w 8"/>
                <a:gd name="T11" fmla="*/ 57 h 58"/>
                <a:gd name="T12" fmla="*/ 8 w 8"/>
                <a:gd name="T13" fmla="*/ 30 h 58"/>
                <a:gd name="T14" fmla="*/ 5 w 8"/>
                <a:gd name="T15" fmla="*/ 2 h 58"/>
                <a:gd name="T16" fmla="*/ 4 w 8"/>
                <a:gd name="T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8">
                  <a:moveTo>
                    <a:pt x="4" y="0"/>
                  </a:moveTo>
                  <a:cubicBezTo>
                    <a:pt x="3" y="0"/>
                    <a:pt x="3" y="1"/>
                    <a:pt x="3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8"/>
                    <a:pt x="4" y="58"/>
                  </a:cubicBezTo>
                  <a:cubicBezTo>
                    <a:pt x="5" y="58"/>
                    <a:pt x="5" y="57"/>
                    <a:pt x="5" y="57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" name="Freeform 756"/>
            <p:cNvSpPr>
              <a:spLocks/>
            </p:cNvSpPr>
            <p:nvPr/>
          </p:nvSpPr>
          <p:spPr bwMode="auto">
            <a:xfrm>
              <a:off x="2420683" y="3472561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2 w 8"/>
                <a:gd name="T3" fmla="*/ 2 h 87"/>
                <a:gd name="T4" fmla="*/ 0 w 8"/>
                <a:gd name="T5" fmla="*/ 58 h 87"/>
                <a:gd name="T6" fmla="*/ 2 w 8"/>
                <a:gd name="T7" fmla="*/ 84 h 87"/>
                <a:gd name="T8" fmla="*/ 4 w 8"/>
                <a:gd name="T9" fmla="*/ 87 h 87"/>
                <a:gd name="T10" fmla="*/ 6 w 8"/>
                <a:gd name="T11" fmla="*/ 84 h 87"/>
                <a:gd name="T12" fmla="*/ 6 w 8"/>
                <a:gd name="T13" fmla="*/ 84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2" y="86"/>
                    <a:pt x="3" y="87"/>
                    <a:pt x="4" y="87"/>
                  </a:cubicBezTo>
                  <a:cubicBezTo>
                    <a:pt x="5" y="87"/>
                    <a:pt x="6" y="86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" name="Freeform 757"/>
            <p:cNvSpPr>
              <a:spLocks/>
            </p:cNvSpPr>
            <p:nvPr/>
          </p:nvSpPr>
          <p:spPr bwMode="auto">
            <a:xfrm>
              <a:off x="2439733" y="3470973"/>
              <a:ext cx="7938" cy="90488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6 w 8"/>
                <a:gd name="T11" fmla="*/ 85 h 88"/>
                <a:gd name="T12" fmla="*/ 8 w 8"/>
                <a:gd name="T13" fmla="*/ 59 h 88"/>
                <a:gd name="T14" fmla="*/ 6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6"/>
                    <a:pt x="2" y="88"/>
                    <a:pt x="4" y="88"/>
                  </a:cubicBezTo>
                  <a:cubicBezTo>
                    <a:pt x="5" y="88"/>
                    <a:pt x="6" y="86"/>
                    <a:pt x="6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" name="Freeform 758"/>
            <p:cNvSpPr>
              <a:spLocks/>
            </p:cNvSpPr>
            <p:nvPr/>
          </p:nvSpPr>
          <p:spPr bwMode="auto">
            <a:xfrm>
              <a:off x="2355596" y="3515423"/>
              <a:ext cx="4763" cy="31750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2" y="30"/>
                    <a:pt x="3" y="30"/>
                  </a:cubicBezTo>
                  <a:cubicBezTo>
                    <a:pt x="3" y="30"/>
                    <a:pt x="3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759"/>
            <p:cNvSpPr>
              <a:spLocks/>
            </p:cNvSpPr>
            <p:nvPr/>
          </p:nvSpPr>
          <p:spPr bwMode="auto">
            <a:xfrm>
              <a:off x="2458783" y="3463036"/>
              <a:ext cx="9525" cy="98425"/>
            </a:xfrm>
            <a:custGeom>
              <a:avLst/>
              <a:gdLst>
                <a:gd name="T0" fmla="*/ 4 w 9"/>
                <a:gd name="T1" fmla="*/ 0 h 97"/>
                <a:gd name="T2" fmla="*/ 1 w 9"/>
                <a:gd name="T3" fmla="*/ 3 h 97"/>
                <a:gd name="T4" fmla="*/ 0 w 9"/>
                <a:gd name="T5" fmla="*/ 68 h 97"/>
                <a:gd name="T6" fmla="*/ 1 w 9"/>
                <a:gd name="T7" fmla="*/ 94 h 97"/>
                <a:gd name="T8" fmla="*/ 4 w 9"/>
                <a:gd name="T9" fmla="*/ 97 h 97"/>
                <a:gd name="T10" fmla="*/ 7 w 9"/>
                <a:gd name="T11" fmla="*/ 94 h 97"/>
                <a:gd name="T12" fmla="*/ 7 w 9"/>
                <a:gd name="T13" fmla="*/ 94 h 97"/>
                <a:gd name="T14" fmla="*/ 9 w 9"/>
                <a:gd name="T15" fmla="*/ 68 h 97"/>
                <a:gd name="T16" fmla="*/ 7 w 9"/>
                <a:gd name="T17" fmla="*/ 3 h 97"/>
                <a:gd name="T18" fmla="*/ 4 w 9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97">
                  <a:moveTo>
                    <a:pt x="4" y="0"/>
                  </a:moveTo>
                  <a:cubicBezTo>
                    <a:pt x="3" y="0"/>
                    <a:pt x="1" y="2"/>
                    <a:pt x="1" y="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5"/>
                    <a:pt x="3" y="97"/>
                    <a:pt x="4" y="97"/>
                  </a:cubicBezTo>
                  <a:cubicBezTo>
                    <a:pt x="6" y="97"/>
                    <a:pt x="7" y="95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760"/>
            <p:cNvSpPr>
              <a:spLocks/>
            </p:cNvSpPr>
            <p:nvPr/>
          </p:nvSpPr>
          <p:spPr bwMode="auto">
            <a:xfrm>
              <a:off x="2469896" y="3456686"/>
              <a:ext cx="9525" cy="104775"/>
            </a:xfrm>
            <a:custGeom>
              <a:avLst/>
              <a:gdLst>
                <a:gd name="T0" fmla="*/ 4 w 9"/>
                <a:gd name="T1" fmla="*/ 0 h 103"/>
                <a:gd name="T2" fmla="*/ 1 w 9"/>
                <a:gd name="T3" fmla="*/ 4 h 103"/>
                <a:gd name="T4" fmla="*/ 0 w 9"/>
                <a:gd name="T5" fmla="*/ 74 h 103"/>
                <a:gd name="T6" fmla="*/ 1 w 9"/>
                <a:gd name="T7" fmla="*/ 99 h 103"/>
                <a:gd name="T8" fmla="*/ 4 w 9"/>
                <a:gd name="T9" fmla="*/ 103 h 103"/>
                <a:gd name="T10" fmla="*/ 7 w 9"/>
                <a:gd name="T11" fmla="*/ 99 h 103"/>
                <a:gd name="T12" fmla="*/ 7 w 9"/>
                <a:gd name="T13" fmla="*/ 99 h 103"/>
                <a:gd name="T14" fmla="*/ 9 w 9"/>
                <a:gd name="T15" fmla="*/ 74 h 103"/>
                <a:gd name="T16" fmla="*/ 7 w 9"/>
                <a:gd name="T17" fmla="*/ 4 h 103"/>
                <a:gd name="T18" fmla="*/ 4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" y="99"/>
                    <a:pt x="1" y="99"/>
                    <a:pt x="1" y="99"/>
                  </a:cubicBezTo>
                  <a:cubicBezTo>
                    <a:pt x="1" y="101"/>
                    <a:pt x="3" y="103"/>
                    <a:pt x="4" y="103"/>
                  </a:cubicBezTo>
                  <a:cubicBezTo>
                    <a:pt x="6" y="103"/>
                    <a:pt x="7" y="101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761"/>
            <p:cNvSpPr>
              <a:spLocks/>
            </p:cNvSpPr>
            <p:nvPr/>
          </p:nvSpPr>
          <p:spPr bwMode="auto">
            <a:xfrm>
              <a:off x="2449258" y="3474148"/>
              <a:ext cx="9525" cy="87313"/>
            </a:xfrm>
            <a:custGeom>
              <a:avLst/>
              <a:gdLst>
                <a:gd name="T0" fmla="*/ 4 w 9"/>
                <a:gd name="T1" fmla="*/ 0 h 86"/>
                <a:gd name="T2" fmla="*/ 2 w 9"/>
                <a:gd name="T3" fmla="*/ 3 h 86"/>
                <a:gd name="T4" fmla="*/ 0 w 9"/>
                <a:gd name="T5" fmla="*/ 57 h 86"/>
                <a:gd name="T6" fmla="*/ 2 w 9"/>
                <a:gd name="T7" fmla="*/ 83 h 86"/>
                <a:gd name="T8" fmla="*/ 4 w 9"/>
                <a:gd name="T9" fmla="*/ 86 h 86"/>
                <a:gd name="T10" fmla="*/ 7 w 9"/>
                <a:gd name="T11" fmla="*/ 83 h 86"/>
                <a:gd name="T12" fmla="*/ 7 w 9"/>
                <a:gd name="T13" fmla="*/ 83 h 86"/>
                <a:gd name="T14" fmla="*/ 9 w 9"/>
                <a:gd name="T15" fmla="*/ 57 h 86"/>
                <a:gd name="T16" fmla="*/ 7 w 9"/>
                <a:gd name="T17" fmla="*/ 3 h 86"/>
                <a:gd name="T18" fmla="*/ 4 w 9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6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4"/>
                    <a:pt x="3" y="86"/>
                    <a:pt x="4" y="86"/>
                  </a:cubicBezTo>
                  <a:cubicBezTo>
                    <a:pt x="6" y="86"/>
                    <a:pt x="7" y="84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762"/>
            <p:cNvSpPr>
              <a:spLocks/>
            </p:cNvSpPr>
            <p:nvPr/>
          </p:nvSpPr>
          <p:spPr bwMode="auto">
            <a:xfrm>
              <a:off x="3428746" y="1969198"/>
              <a:ext cx="114300" cy="112713"/>
            </a:xfrm>
            <a:custGeom>
              <a:avLst/>
              <a:gdLst>
                <a:gd name="T0" fmla="*/ 21 w 112"/>
                <a:gd name="T1" fmla="*/ 0 h 110"/>
                <a:gd name="T2" fmla="*/ 3 w 112"/>
                <a:gd name="T3" fmla="*/ 4 h 110"/>
                <a:gd name="T4" fmla="*/ 0 w 112"/>
                <a:gd name="T5" fmla="*/ 7 h 110"/>
                <a:gd name="T6" fmla="*/ 0 w 112"/>
                <a:gd name="T7" fmla="*/ 106 h 110"/>
                <a:gd name="T8" fmla="*/ 3 w 112"/>
                <a:gd name="T9" fmla="*/ 110 h 110"/>
                <a:gd name="T10" fmla="*/ 83 w 112"/>
                <a:gd name="T11" fmla="*/ 110 h 110"/>
                <a:gd name="T12" fmla="*/ 112 w 112"/>
                <a:gd name="T13" fmla="*/ 79 h 110"/>
                <a:gd name="T14" fmla="*/ 83 w 112"/>
                <a:gd name="T15" fmla="*/ 48 h 110"/>
                <a:gd name="T16" fmla="*/ 72 w 112"/>
                <a:gd name="T17" fmla="*/ 50 h 110"/>
                <a:gd name="T18" fmla="*/ 21 w 112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0">
                  <a:moveTo>
                    <a:pt x="21" y="0"/>
                  </a:moveTo>
                  <a:cubicBezTo>
                    <a:pt x="15" y="0"/>
                    <a:pt x="8" y="1"/>
                    <a:pt x="3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10"/>
                    <a:pt x="3" y="110"/>
                  </a:cubicBezTo>
                  <a:cubicBezTo>
                    <a:pt x="3" y="110"/>
                    <a:pt x="83" y="110"/>
                    <a:pt x="83" y="110"/>
                  </a:cubicBezTo>
                  <a:cubicBezTo>
                    <a:pt x="99" y="110"/>
                    <a:pt x="112" y="96"/>
                    <a:pt x="112" y="79"/>
                  </a:cubicBezTo>
                  <a:cubicBezTo>
                    <a:pt x="112" y="62"/>
                    <a:pt x="99" y="48"/>
                    <a:pt x="83" y="48"/>
                  </a:cubicBezTo>
                  <a:cubicBezTo>
                    <a:pt x="79" y="48"/>
                    <a:pt x="75" y="49"/>
                    <a:pt x="72" y="50"/>
                  </a:cubicBezTo>
                  <a:cubicBezTo>
                    <a:pt x="70" y="22"/>
                    <a:pt x="48" y="0"/>
                    <a:pt x="2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763"/>
            <p:cNvSpPr>
              <a:spLocks/>
            </p:cNvSpPr>
            <p:nvPr/>
          </p:nvSpPr>
          <p:spPr bwMode="auto">
            <a:xfrm>
              <a:off x="3350958" y="2007298"/>
              <a:ext cx="6350" cy="74613"/>
            </a:xfrm>
            <a:custGeom>
              <a:avLst/>
              <a:gdLst>
                <a:gd name="T0" fmla="*/ 3 w 7"/>
                <a:gd name="T1" fmla="*/ 0 h 73"/>
                <a:gd name="T2" fmla="*/ 2 w 7"/>
                <a:gd name="T3" fmla="*/ 2 h 73"/>
                <a:gd name="T4" fmla="*/ 0 w 7"/>
                <a:gd name="T5" fmla="*/ 44 h 73"/>
                <a:gd name="T6" fmla="*/ 2 w 7"/>
                <a:gd name="T7" fmla="*/ 71 h 73"/>
                <a:gd name="T8" fmla="*/ 3 w 7"/>
                <a:gd name="T9" fmla="*/ 73 h 73"/>
                <a:gd name="T10" fmla="*/ 5 w 7"/>
                <a:gd name="T11" fmla="*/ 71 h 73"/>
                <a:gd name="T12" fmla="*/ 5 w 7"/>
                <a:gd name="T13" fmla="*/ 71 h 73"/>
                <a:gd name="T14" fmla="*/ 7 w 7"/>
                <a:gd name="T15" fmla="*/ 44 h 73"/>
                <a:gd name="T16" fmla="*/ 5 w 7"/>
                <a:gd name="T17" fmla="*/ 2 h 73"/>
                <a:gd name="T18" fmla="*/ 3 w 7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3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2" y="73"/>
                    <a:pt x="3" y="73"/>
                  </a:cubicBezTo>
                  <a:cubicBezTo>
                    <a:pt x="4" y="73"/>
                    <a:pt x="5" y="72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764"/>
            <p:cNvSpPr>
              <a:spLocks/>
            </p:cNvSpPr>
            <p:nvPr/>
          </p:nvSpPr>
          <p:spPr bwMode="auto">
            <a:xfrm>
              <a:off x="3339846" y="2024761"/>
              <a:ext cx="7938" cy="57150"/>
            </a:xfrm>
            <a:custGeom>
              <a:avLst/>
              <a:gdLst>
                <a:gd name="T0" fmla="*/ 4 w 8"/>
                <a:gd name="T1" fmla="*/ 0 h 56"/>
                <a:gd name="T2" fmla="*/ 2 w 8"/>
                <a:gd name="T3" fmla="*/ 1 h 56"/>
                <a:gd name="T4" fmla="*/ 0 w 8"/>
                <a:gd name="T5" fmla="*/ 27 h 56"/>
                <a:gd name="T6" fmla="*/ 2 w 8"/>
                <a:gd name="T7" fmla="*/ 54 h 56"/>
                <a:gd name="T8" fmla="*/ 4 w 8"/>
                <a:gd name="T9" fmla="*/ 56 h 56"/>
                <a:gd name="T10" fmla="*/ 5 w 8"/>
                <a:gd name="T11" fmla="*/ 54 h 56"/>
                <a:gd name="T12" fmla="*/ 8 w 8"/>
                <a:gd name="T13" fmla="*/ 27 h 56"/>
                <a:gd name="T14" fmla="*/ 5 w 8"/>
                <a:gd name="T15" fmla="*/ 1 h 56"/>
                <a:gd name="T16" fmla="*/ 4 w 8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6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5" y="56"/>
                    <a:pt x="5" y="55"/>
                    <a:pt x="5" y="5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765"/>
            <p:cNvSpPr>
              <a:spLocks/>
            </p:cNvSpPr>
            <p:nvPr/>
          </p:nvSpPr>
          <p:spPr bwMode="auto">
            <a:xfrm>
              <a:off x="3358896" y="1997773"/>
              <a:ext cx="7938" cy="84138"/>
            </a:xfrm>
            <a:custGeom>
              <a:avLst/>
              <a:gdLst>
                <a:gd name="T0" fmla="*/ 4 w 8"/>
                <a:gd name="T1" fmla="*/ 0 h 83"/>
                <a:gd name="T2" fmla="*/ 2 w 8"/>
                <a:gd name="T3" fmla="*/ 3 h 83"/>
                <a:gd name="T4" fmla="*/ 0 w 8"/>
                <a:gd name="T5" fmla="*/ 54 h 83"/>
                <a:gd name="T6" fmla="*/ 2 w 8"/>
                <a:gd name="T7" fmla="*/ 81 h 83"/>
                <a:gd name="T8" fmla="*/ 4 w 8"/>
                <a:gd name="T9" fmla="*/ 83 h 83"/>
                <a:gd name="T10" fmla="*/ 6 w 8"/>
                <a:gd name="T11" fmla="*/ 81 h 83"/>
                <a:gd name="T12" fmla="*/ 6 w 8"/>
                <a:gd name="T13" fmla="*/ 81 h 83"/>
                <a:gd name="T14" fmla="*/ 8 w 8"/>
                <a:gd name="T15" fmla="*/ 54 h 83"/>
                <a:gd name="T16" fmla="*/ 6 w 8"/>
                <a:gd name="T17" fmla="*/ 3 h 83"/>
                <a:gd name="T18" fmla="*/ 4 w 8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3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2"/>
                    <a:pt x="3" y="83"/>
                    <a:pt x="4" y="83"/>
                  </a:cubicBezTo>
                  <a:cubicBezTo>
                    <a:pt x="5" y="83"/>
                    <a:pt x="6" y="82"/>
                    <a:pt x="6" y="81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766"/>
            <p:cNvSpPr>
              <a:spLocks/>
            </p:cNvSpPr>
            <p:nvPr/>
          </p:nvSpPr>
          <p:spPr bwMode="auto">
            <a:xfrm>
              <a:off x="3312858" y="2027936"/>
              <a:ext cx="6350" cy="47625"/>
            </a:xfrm>
            <a:custGeom>
              <a:avLst/>
              <a:gdLst>
                <a:gd name="T0" fmla="*/ 3 w 6"/>
                <a:gd name="T1" fmla="*/ 0 h 47"/>
                <a:gd name="T2" fmla="*/ 2 w 6"/>
                <a:gd name="T3" fmla="*/ 1 h 47"/>
                <a:gd name="T4" fmla="*/ 0 w 6"/>
                <a:gd name="T5" fmla="*/ 24 h 47"/>
                <a:gd name="T6" fmla="*/ 2 w 6"/>
                <a:gd name="T7" fmla="*/ 46 h 47"/>
                <a:gd name="T8" fmla="*/ 3 w 6"/>
                <a:gd name="T9" fmla="*/ 47 h 47"/>
                <a:gd name="T10" fmla="*/ 4 w 6"/>
                <a:gd name="T11" fmla="*/ 46 h 47"/>
                <a:gd name="T12" fmla="*/ 6 w 6"/>
                <a:gd name="T13" fmla="*/ 24 h 47"/>
                <a:gd name="T14" fmla="*/ 4 w 6"/>
                <a:gd name="T15" fmla="*/ 1 h 47"/>
                <a:gd name="T16" fmla="*/ 3 w 6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47">
                  <a:moveTo>
                    <a:pt x="3" y="0"/>
                  </a:moveTo>
                  <a:cubicBezTo>
                    <a:pt x="2" y="0"/>
                    <a:pt x="2" y="1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7"/>
                    <a:pt x="3" y="47"/>
                  </a:cubicBezTo>
                  <a:cubicBezTo>
                    <a:pt x="3" y="47"/>
                    <a:pt x="4" y="47"/>
                    <a:pt x="4" y="4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767"/>
            <p:cNvSpPr>
              <a:spLocks/>
            </p:cNvSpPr>
            <p:nvPr/>
          </p:nvSpPr>
          <p:spPr bwMode="auto">
            <a:xfrm>
              <a:off x="3322383" y="2023173"/>
              <a:ext cx="6350" cy="57150"/>
            </a:xfrm>
            <a:custGeom>
              <a:avLst/>
              <a:gdLst>
                <a:gd name="T0" fmla="*/ 3 w 7"/>
                <a:gd name="T1" fmla="*/ 0 h 55"/>
                <a:gd name="T2" fmla="*/ 2 w 7"/>
                <a:gd name="T3" fmla="*/ 1 h 55"/>
                <a:gd name="T4" fmla="*/ 0 w 7"/>
                <a:gd name="T5" fmla="*/ 28 h 55"/>
                <a:gd name="T6" fmla="*/ 2 w 7"/>
                <a:gd name="T7" fmla="*/ 54 h 55"/>
                <a:gd name="T8" fmla="*/ 3 w 7"/>
                <a:gd name="T9" fmla="*/ 55 h 55"/>
                <a:gd name="T10" fmla="*/ 4 w 7"/>
                <a:gd name="T11" fmla="*/ 54 h 55"/>
                <a:gd name="T12" fmla="*/ 7 w 7"/>
                <a:gd name="T13" fmla="*/ 28 h 55"/>
                <a:gd name="T14" fmla="*/ 4 w 7"/>
                <a:gd name="T15" fmla="*/ 1 h 55"/>
                <a:gd name="T16" fmla="*/ 3 w 7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5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2" y="55"/>
                    <a:pt x="3" y="55"/>
                  </a:cubicBezTo>
                  <a:cubicBezTo>
                    <a:pt x="4" y="55"/>
                    <a:pt x="4" y="55"/>
                    <a:pt x="4" y="54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768"/>
            <p:cNvSpPr>
              <a:spLocks/>
            </p:cNvSpPr>
            <p:nvPr/>
          </p:nvSpPr>
          <p:spPr bwMode="auto">
            <a:xfrm>
              <a:off x="3377946" y="1991423"/>
              <a:ext cx="9525" cy="90488"/>
            </a:xfrm>
            <a:custGeom>
              <a:avLst/>
              <a:gdLst>
                <a:gd name="T0" fmla="*/ 4 w 8"/>
                <a:gd name="T1" fmla="*/ 0 h 89"/>
                <a:gd name="T2" fmla="*/ 2 w 8"/>
                <a:gd name="T3" fmla="*/ 2 h 89"/>
                <a:gd name="T4" fmla="*/ 0 w 8"/>
                <a:gd name="T5" fmla="*/ 60 h 89"/>
                <a:gd name="T6" fmla="*/ 2 w 8"/>
                <a:gd name="T7" fmla="*/ 86 h 89"/>
                <a:gd name="T8" fmla="*/ 4 w 8"/>
                <a:gd name="T9" fmla="*/ 89 h 89"/>
                <a:gd name="T10" fmla="*/ 7 w 8"/>
                <a:gd name="T11" fmla="*/ 86 h 89"/>
                <a:gd name="T12" fmla="*/ 8 w 8"/>
                <a:gd name="T13" fmla="*/ 60 h 89"/>
                <a:gd name="T14" fmla="*/ 7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88"/>
                    <a:pt x="3" y="89"/>
                    <a:pt x="4" y="89"/>
                  </a:cubicBezTo>
                  <a:cubicBezTo>
                    <a:pt x="6" y="89"/>
                    <a:pt x="7" y="88"/>
                    <a:pt x="7" y="86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769"/>
            <p:cNvSpPr>
              <a:spLocks/>
            </p:cNvSpPr>
            <p:nvPr/>
          </p:nvSpPr>
          <p:spPr bwMode="auto">
            <a:xfrm>
              <a:off x="3330321" y="2023173"/>
              <a:ext cx="7938" cy="57150"/>
            </a:xfrm>
            <a:custGeom>
              <a:avLst/>
              <a:gdLst>
                <a:gd name="T0" fmla="*/ 3 w 7"/>
                <a:gd name="T1" fmla="*/ 0 h 57"/>
                <a:gd name="T2" fmla="*/ 2 w 7"/>
                <a:gd name="T3" fmla="*/ 1 h 57"/>
                <a:gd name="T4" fmla="*/ 0 w 7"/>
                <a:gd name="T5" fmla="*/ 29 h 57"/>
                <a:gd name="T6" fmla="*/ 2 w 7"/>
                <a:gd name="T7" fmla="*/ 56 h 57"/>
                <a:gd name="T8" fmla="*/ 3 w 7"/>
                <a:gd name="T9" fmla="*/ 57 h 57"/>
                <a:gd name="T10" fmla="*/ 5 w 7"/>
                <a:gd name="T11" fmla="*/ 56 h 57"/>
                <a:gd name="T12" fmla="*/ 7 w 7"/>
                <a:gd name="T13" fmla="*/ 29 h 57"/>
                <a:gd name="T14" fmla="*/ 5 w 7"/>
                <a:gd name="T15" fmla="*/ 1 h 57"/>
                <a:gd name="T16" fmla="*/ 3 w 7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7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7"/>
                    <a:pt x="3" y="57"/>
                    <a:pt x="3" y="57"/>
                  </a:cubicBezTo>
                  <a:cubicBezTo>
                    <a:pt x="4" y="57"/>
                    <a:pt x="5" y="57"/>
                    <a:pt x="5" y="56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770"/>
            <p:cNvSpPr>
              <a:spLocks/>
            </p:cNvSpPr>
            <p:nvPr/>
          </p:nvSpPr>
          <p:spPr bwMode="auto">
            <a:xfrm>
              <a:off x="3370008" y="1993011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1 w 8"/>
                <a:gd name="T3" fmla="*/ 2 h 87"/>
                <a:gd name="T4" fmla="*/ 0 w 8"/>
                <a:gd name="T5" fmla="*/ 58 h 87"/>
                <a:gd name="T6" fmla="*/ 1 w 8"/>
                <a:gd name="T7" fmla="*/ 85 h 87"/>
                <a:gd name="T8" fmla="*/ 4 w 8"/>
                <a:gd name="T9" fmla="*/ 87 h 87"/>
                <a:gd name="T10" fmla="*/ 6 w 8"/>
                <a:gd name="T11" fmla="*/ 85 h 87"/>
                <a:gd name="T12" fmla="*/ 6 w 8"/>
                <a:gd name="T13" fmla="*/ 85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6"/>
                    <a:pt x="2" y="87"/>
                    <a:pt x="4" y="87"/>
                  </a:cubicBezTo>
                  <a:cubicBezTo>
                    <a:pt x="5" y="87"/>
                    <a:pt x="6" y="86"/>
                    <a:pt x="6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771"/>
            <p:cNvSpPr>
              <a:spLocks/>
            </p:cNvSpPr>
            <p:nvPr/>
          </p:nvSpPr>
          <p:spPr bwMode="auto">
            <a:xfrm>
              <a:off x="3389058" y="1993011"/>
              <a:ext cx="7938" cy="88900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7 w 8"/>
                <a:gd name="T11" fmla="*/ 85 h 88"/>
                <a:gd name="T12" fmla="*/ 8 w 8"/>
                <a:gd name="T13" fmla="*/ 59 h 88"/>
                <a:gd name="T14" fmla="*/ 7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3" y="0"/>
                    <a:pt x="2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2" y="87"/>
                    <a:pt x="3" y="88"/>
                    <a:pt x="4" y="88"/>
                  </a:cubicBezTo>
                  <a:cubicBezTo>
                    <a:pt x="5" y="88"/>
                    <a:pt x="7" y="87"/>
                    <a:pt x="7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772"/>
            <p:cNvSpPr>
              <a:spLocks/>
            </p:cNvSpPr>
            <p:nvPr/>
          </p:nvSpPr>
          <p:spPr bwMode="auto">
            <a:xfrm>
              <a:off x="3303333" y="2037461"/>
              <a:ext cx="6350" cy="30163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3" y="30"/>
                    <a:pt x="3" y="30"/>
                  </a:cubicBezTo>
                  <a:cubicBezTo>
                    <a:pt x="4" y="30"/>
                    <a:pt x="4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773"/>
            <p:cNvSpPr>
              <a:spLocks/>
            </p:cNvSpPr>
            <p:nvPr/>
          </p:nvSpPr>
          <p:spPr bwMode="auto">
            <a:xfrm>
              <a:off x="3409696" y="1983486"/>
              <a:ext cx="7938" cy="98425"/>
            </a:xfrm>
            <a:custGeom>
              <a:avLst/>
              <a:gdLst>
                <a:gd name="T0" fmla="*/ 4 w 8"/>
                <a:gd name="T1" fmla="*/ 0 h 97"/>
                <a:gd name="T2" fmla="*/ 1 w 8"/>
                <a:gd name="T3" fmla="*/ 4 h 97"/>
                <a:gd name="T4" fmla="*/ 0 w 8"/>
                <a:gd name="T5" fmla="*/ 68 h 97"/>
                <a:gd name="T6" fmla="*/ 1 w 8"/>
                <a:gd name="T7" fmla="*/ 94 h 97"/>
                <a:gd name="T8" fmla="*/ 4 w 8"/>
                <a:gd name="T9" fmla="*/ 97 h 97"/>
                <a:gd name="T10" fmla="*/ 7 w 8"/>
                <a:gd name="T11" fmla="*/ 94 h 97"/>
                <a:gd name="T12" fmla="*/ 7 w 8"/>
                <a:gd name="T13" fmla="*/ 94 h 97"/>
                <a:gd name="T14" fmla="*/ 8 w 8"/>
                <a:gd name="T15" fmla="*/ 68 h 97"/>
                <a:gd name="T16" fmla="*/ 7 w 8"/>
                <a:gd name="T17" fmla="*/ 4 h 97"/>
                <a:gd name="T18" fmla="*/ 4 w 8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97">
                  <a:moveTo>
                    <a:pt x="4" y="0"/>
                  </a:moveTo>
                  <a:cubicBezTo>
                    <a:pt x="2" y="0"/>
                    <a:pt x="1" y="2"/>
                    <a:pt x="1" y="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6"/>
                    <a:pt x="2" y="97"/>
                    <a:pt x="4" y="97"/>
                  </a:cubicBezTo>
                  <a:cubicBezTo>
                    <a:pt x="6" y="97"/>
                    <a:pt x="7" y="96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774"/>
            <p:cNvSpPr>
              <a:spLocks/>
            </p:cNvSpPr>
            <p:nvPr/>
          </p:nvSpPr>
          <p:spPr bwMode="auto">
            <a:xfrm>
              <a:off x="3417633" y="1977136"/>
              <a:ext cx="9525" cy="104775"/>
            </a:xfrm>
            <a:custGeom>
              <a:avLst/>
              <a:gdLst>
                <a:gd name="T0" fmla="*/ 5 w 9"/>
                <a:gd name="T1" fmla="*/ 0 h 103"/>
                <a:gd name="T2" fmla="*/ 2 w 9"/>
                <a:gd name="T3" fmla="*/ 4 h 103"/>
                <a:gd name="T4" fmla="*/ 0 w 9"/>
                <a:gd name="T5" fmla="*/ 74 h 103"/>
                <a:gd name="T6" fmla="*/ 2 w 9"/>
                <a:gd name="T7" fmla="*/ 99 h 103"/>
                <a:gd name="T8" fmla="*/ 5 w 9"/>
                <a:gd name="T9" fmla="*/ 103 h 103"/>
                <a:gd name="T10" fmla="*/ 8 w 9"/>
                <a:gd name="T11" fmla="*/ 99 h 103"/>
                <a:gd name="T12" fmla="*/ 8 w 9"/>
                <a:gd name="T13" fmla="*/ 99 h 103"/>
                <a:gd name="T14" fmla="*/ 9 w 9"/>
                <a:gd name="T15" fmla="*/ 74 h 103"/>
                <a:gd name="T16" fmla="*/ 8 w 9"/>
                <a:gd name="T17" fmla="*/ 4 h 103"/>
                <a:gd name="T18" fmla="*/ 5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5" y="0"/>
                  </a:moveTo>
                  <a:cubicBezTo>
                    <a:pt x="3" y="0"/>
                    <a:pt x="2" y="2"/>
                    <a:pt x="2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2" y="101"/>
                    <a:pt x="3" y="103"/>
                    <a:pt x="5" y="103"/>
                  </a:cubicBezTo>
                  <a:cubicBezTo>
                    <a:pt x="7" y="103"/>
                    <a:pt x="8" y="101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7" y="0"/>
                    <a:pt x="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775"/>
            <p:cNvSpPr>
              <a:spLocks/>
            </p:cNvSpPr>
            <p:nvPr/>
          </p:nvSpPr>
          <p:spPr bwMode="auto">
            <a:xfrm>
              <a:off x="3398583" y="1994598"/>
              <a:ext cx="7938" cy="87313"/>
            </a:xfrm>
            <a:custGeom>
              <a:avLst/>
              <a:gdLst>
                <a:gd name="T0" fmla="*/ 4 w 8"/>
                <a:gd name="T1" fmla="*/ 0 h 86"/>
                <a:gd name="T2" fmla="*/ 1 w 8"/>
                <a:gd name="T3" fmla="*/ 3 h 86"/>
                <a:gd name="T4" fmla="*/ 0 w 8"/>
                <a:gd name="T5" fmla="*/ 57 h 86"/>
                <a:gd name="T6" fmla="*/ 1 w 8"/>
                <a:gd name="T7" fmla="*/ 83 h 86"/>
                <a:gd name="T8" fmla="*/ 4 w 8"/>
                <a:gd name="T9" fmla="*/ 86 h 86"/>
                <a:gd name="T10" fmla="*/ 7 w 8"/>
                <a:gd name="T11" fmla="*/ 83 h 86"/>
                <a:gd name="T12" fmla="*/ 7 w 8"/>
                <a:gd name="T13" fmla="*/ 83 h 86"/>
                <a:gd name="T14" fmla="*/ 8 w 8"/>
                <a:gd name="T15" fmla="*/ 57 h 86"/>
                <a:gd name="T16" fmla="*/ 7 w 8"/>
                <a:gd name="T17" fmla="*/ 3 h 86"/>
                <a:gd name="T18" fmla="*/ 4 w 8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5"/>
                    <a:pt x="2" y="86"/>
                    <a:pt x="4" y="86"/>
                  </a:cubicBezTo>
                  <a:cubicBezTo>
                    <a:pt x="5" y="86"/>
                    <a:pt x="7" y="85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776"/>
            <p:cNvSpPr>
              <a:spLocks noEditPoints="1"/>
            </p:cNvSpPr>
            <p:nvPr/>
          </p:nvSpPr>
          <p:spPr bwMode="auto">
            <a:xfrm>
              <a:off x="1853946" y="3488436"/>
              <a:ext cx="103188" cy="131763"/>
            </a:xfrm>
            <a:custGeom>
              <a:avLst/>
              <a:gdLst>
                <a:gd name="T0" fmla="*/ 26 w 101"/>
                <a:gd name="T1" fmla="*/ 104 h 129"/>
                <a:gd name="T2" fmla="*/ 26 w 101"/>
                <a:gd name="T3" fmla="*/ 70 h 129"/>
                <a:gd name="T4" fmla="*/ 61 w 101"/>
                <a:gd name="T5" fmla="*/ 70 h 129"/>
                <a:gd name="T6" fmla="*/ 61 w 101"/>
                <a:gd name="T7" fmla="*/ 70 h 129"/>
                <a:gd name="T8" fmla="*/ 74 w 101"/>
                <a:gd name="T9" fmla="*/ 87 h 129"/>
                <a:gd name="T10" fmla="*/ 59 w 101"/>
                <a:gd name="T11" fmla="*/ 104 h 129"/>
                <a:gd name="T12" fmla="*/ 58 w 101"/>
                <a:gd name="T13" fmla="*/ 104 h 129"/>
                <a:gd name="T14" fmla="*/ 57 w 101"/>
                <a:gd name="T15" fmla="*/ 104 h 129"/>
                <a:gd name="T16" fmla="*/ 26 w 101"/>
                <a:gd name="T17" fmla="*/ 104 h 129"/>
                <a:gd name="T18" fmla="*/ 26 w 101"/>
                <a:gd name="T19" fmla="*/ 51 h 129"/>
                <a:gd name="T20" fmla="*/ 26 w 101"/>
                <a:gd name="T21" fmla="*/ 23 h 129"/>
                <a:gd name="T22" fmla="*/ 57 w 101"/>
                <a:gd name="T23" fmla="*/ 23 h 129"/>
                <a:gd name="T24" fmla="*/ 61 w 101"/>
                <a:gd name="T25" fmla="*/ 23 h 129"/>
                <a:gd name="T26" fmla="*/ 69 w 101"/>
                <a:gd name="T27" fmla="*/ 36 h 129"/>
                <a:gd name="T28" fmla="*/ 59 w 101"/>
                <a:gd name="T29" fmla="*/ 51 h 129"/>
                <a:gd name="T30" fmla="*/ 26 w 101"/>
                <a:gd name="T31" fmla="*/ 51 h 129"/>
                <a:gd name="T32" fmla="*/ 61 w 101"/>
                <a:gd name="T33" fmla="*/ 0 h 129"/>
                <a:gd name="T34" fmla="*/ 26 w 101"/>
                <a:gd name="T35" fmla="*/ 0 h 129"/>
                <a:gd name="T36" fmla="*/ 25 w 101"/>
                <a:gd name="T37" fmla="*/ 0 h 129"/>
                <a:gd name="T38" fmla="*/ 0 w 101"/>
                <a:gd name="T39" fmla="*/ 0 h 129"/>
                <a:gd name="T40" fmla="*/ 0 w 101"/>
                <a:gd name="T41" fmla="*/ 129 h 129"/>
                <a:gd name="T42" fmla="*/ 25 w 101"/>
                <a:gd name="T43" fmla="*/ 129 h 129"/>
                <a:gd name="T44" fmla="*/ 26 w 101"/>
                <a:gd name="T45" fmla="*/ 129 h 129"/>
                <a:gd name="T46" fmla="*/ 61 w 101"/>
                <a:gd name="T47" fmla="*/ 129 h 129"/>
                <a:gd name="T48" fmla="*/ 99 w 101"/>
                <a:gd name="T49" fmla="*/ 89 h 129"/>
                <a:gd name="T50" fmla="*/ 77 w 101"/>
                <a:gd name="T51" fmla="*/ 58 h 129"/>
                <a:gd name="T52" fmla="*/ 95 w 101"/>
                <a:gd name="T53" fmla="*/ 34 h 129"/>
                <a:gd name="T54" fmla="*/ 61 w 101"/>
                <a:gd name="T5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1" h="129">
                  <a:moveTo>
                    <a:pt x="26" y="104"/>
                  </a:moveTo>
                  <a:cubicBezTo>
                    <a:pt x="26" y="70"/>
                    <a:pt x="26" y="70"/>
                    <a:pt x="26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2" y="70"/>
                    <a:pt x="74" y="70"/>
                    <a:pt x="74" y="87"/>
                  </a:cubicBezTo>
                  <a:cubicBezTo>
                    <a:pt x="74" y="102"/>
                    <a:pt x="64" y="104"/>
                    <a:pt x="59" y="104"/>
                  </a:cubicBezTo>
                  <a:cubicBezTo>
                    <a:pt x="59" y="104"/>
                    <a:pt x="59" y="104"/>
                    <a:pt x="58" y="104"/>
                  </a:cubicBezTo>
                  <a:cubicBezTo>
                    <a:pt x="58" y="104"/>
                    <a:pt x="57" y="104"/>
                    <a:pt x="57" y="104"/>
                  </a:cubicBezTo>
                  <a:cubicBezTo>
                    <a:pt x="26" y="104"/>
                    <a:pt x="26" y="104"/>
                    <a:pt x="26" y="104"/>
                  </a:cubicBezTo>
                  <a:moveTo>
                    <a:pt x="26" y="51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9" y="23"/>
                    <a:pt x="69" y="36"/>
                  </a:cubicBezTo>
                  <a:cubicBezTo>
                    <a:pt x="69" y="49"/>
                    <a:pt x="64" y="51"/>
                    <a:pt x="59" y="51"/>
                  </a:cubicBezTo>
                  <a:cubicBezTo>
                    <a:pt x="26" y="51"/>
                    <a:pt x="26" y="51"/>
                    <a:pt x="26" y="51"/>
                  </a:cubicBezTo>
                  <a:moveTo>
                    <a:pt x="61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61" y="129"/>
                    <a:pt x="61" y="129"/>
                    <a:pt x="61" y="129"/>
                  </a:cubicBezTo>
                  <a:cubicBezTo>
                    <a:pt x="61" y="129"/>
                    <a:pt x="99" y="127"/>
                    <a:pt x="99" y="89"/>
                  </a:cubicBezTo>
                  <a:cubicBezTo>
                    <a:pt x="99" y="89"/>
                    <a:pt x="101" y="58"/>
                    <a:pt x="77" y="58"/>
                  </a:cubicBezTo>
                  <a:cubicBezTo>
                    <a:pt x="77" y="58"/>
                    <a:pt x="95" y="56"/>
                    <a:pt x="95" y="34"/>
                  </a:cubicBezTo>
                  <a:cubicBezTo>
                    <a:pt x="95" y="11"/>
                    <a:pt x="80" y="0"/>
                    <a:pt x="6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777"/>
            <p:cNvSpPr>
              <a:spLocks noEditPoints="1"/>
            </p:cNvSpPr>
            <p:nvPr/>
          </p:nvSpPr>
          <p:spPr bwMode="auto">
            <a:xfrm>
              <a:off x="1957133" y="3521773"/>
              <a:ext cx="98425" cy="98425"/>
            </a:xfrm>
            <a:custGeom>
              <a:avLst/>
              <a:gdLst>
                <a:gd name="T0" fmla="*/ 28 w 97"/>
                <a:gd name="T1" fmla="*/ 38 h 97"/>
                <a:gd name="T2" fmla="*/ 49 w 97"/>
                <a:gd name="T3" fmla="*/ 19 h 97"/>
                <a:gd name="T4" fmla="*/ 67 w 97"/>
                <a:gd name="T5" fmla="*/ 38 h 97"/>
                <a:gd name="T6" fmla="*/ 28 w 97"/>
                <a:gd name="T7" fmla="*/ 38 h 97"/>
                <a:gd name="T8" fmla="*/ 49 w 97"/>
                <a:gd name="T9" fmla="*/ 0 h 97"/>
                <a:gd name="T10" fmla="*/ 3 w 97"/>
                <a:gd name="T11" fmla="*/ 49 h 97"/>
                <a:gd name="T12" fmla="*/ 49 w 97"/>
                <a:gd name="T13" fmla="*/ 97 h 97"/>
                <a:gd name="T14" fmla="*/ 50 w 97"/>
                <a:gd name="T15" fmla="*/ 97 h 97"/>
                <a:gd name="T16" fmla="*/ 89 w 97"/>
                <a:gd name="T17" fmla="*/ 63 h 97"/>
                <a:gd name="T18" fmla="*/ 68 w 97"/>
                <a:gd name="T19" fmla="*/ 63 h 97"/>
                <a:gd name="T20" fmla="*/ 49 w 97"/>
                <a:gd name="T21" fmla="*/ 77 h 97"/>
                <a:gd name="T22" fmla="*/ 49 w 97"/>
                <a:gd name="T23" fmla="*/ 77 h 97"/>
                <a:gd name="T24" fmla="*/ 28 w 97"/>
                <a:gd name="T25" fmla="*/ 55 h 97"/>
                <a:gd name="T26" fmla="*/ 90 w 97"/>
                <a:gd name="T27" fmla="*/ 55 h 97"/>
                <a:gd name="T28" fmla="*/ 49 w 97"/>
                <a:gd name="T2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7">
                  <a:moveTo>
                    <a:pt x="28" y="38"/>
                  </a:moveTo>
                  <a:cubicBezTo>
                    <a:pt x="28" y="38"/>
                    <a:pt x="31" y="19"/>
                    <a:pt x="49" y="19"/>
                  </a:cubicBezTo>
                  <a:cubicBezTo>
                    <a:pt x="67" y="19"/>
                    <a:pt x="67" y="38"/>
                    <a:pt x="67" y="38"/>
                  </a:cubicBezTo>
                  <a:cubicBezTo>
                    <a:pt x="28" y="38"/>
                    <a:pt x="28" y="38"/>
                    <a:pt x="28" y="38"/>
                  </a:cubicBezTo>
                  <a:moveTo>
                    <a:pt x="49" y="0"/>
                  </a:moveTo>
                  <a:cubicBezTo>
                    <a:pt x="3" y="0"/>
                    <a:pt x="3" y="49"/>
                    <a:pt x="3" y="49"/>
                  </a:cubicBezTo>
                  <a:cubicBezTo>
                    <a:pt x="3" y="49"/>
                    <a:pt x="0" y="97"/>
                    <a:pt x="49" y="97"/>
                  </a:cubicBezTo>
                  <a:cubicBezTo>
                    <a:pt x="49" y="97"/>
                    <a:pt x="49" y="97"/>
                    <a:pt x="50" y="97"/>
                  </a:cubicBezTo>
                  <a:cubicBezTo>
                    <a:pt x="58" y="97"/>
                    <a:pt x="89" y="95"/>
                    <a:pt x="89" y="63"/>
                  </a:cubicBezTo>
                  <a:cubicBezTo>
                    <a:pt x="68" y="63"/>
                    <a:pt x="68" y="63"/>
                    <a:pt x="68" y="63"/>
                  </a:cubicBezTo>
                  <a:cubicBezTo>
                    <a:pt x="68" y="63"/>
                    <a:pt x="6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5" y="77"/>
                    <a:pt x="28" y="76"/>
                    <a:pt x="28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Rectangle 778"/>
            <p:cNvSpPr>
              <a:spLocks noChangeArrowheads="1"/>
            </p:cNvSpPr>
            <p:nvPr/>
          </p:nvSpPr>
          <p:spPr bwMode="auto">
            <a:xfrm>
              <a:off x="1980946" y="3496373"/>
              <a:ext cx="49213" cy="12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Rectangle 779"/>
            <p:cNvSpPr>
              <a:spLocks noChangeArrowheads="1"/>
            </p:cNvSpPr>
            <p:nvPr/>
          </p:nvSpPr>
          <p:spPr bwMode="auto">
            <a:xfrm>
              <a:off x="1980946" y="3496373"/>
              <a:ext cx="49213" cy="1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780"/>
            <p:cNvSpPr>
              <a:spLocks noEditPoints="1"/>
            </p:cNvSpPr>
            <p:nvPr/>
          </p:nvSpPr>
          <p:spPr bwMode="auto">
            <a:xfrm>
              <a:off x="1434846" y="3891661"/>
              <a:ext cx="101600" cy="130175"/>
            </a:xfrm>
            <a:custGeom>
              <a:avLst/>
              <a:gdLst>
                <a:gd name="T0" fmla="*/ 26 w 100"/>
                <a:gd name="T1" fmla="*/ 104 h 129"/>
                <a:gd name="T2" fmla="*/ 26 w 100"/>
                <a:gd name="T3" fmla="*/ 70 h 129"/>
                <a:gd name="T4" fmla="*/ 60 w 100"/>
                <a:gd name="T5" fmla="*/ 70 h 129"/>
                <a:gd name="T6" fmla="*/ 60 w 100"/>
                <a:gd name="T7" fmla="*/ 70 h 129"/>
                <a:gd name="T8" fmla="*/ 73 w 100"/>
                <a:gd name="T9" fmla="*/ 87 h 129"/>
                <a:gd name="T10" fmla="*/ 59 w 100"/>
                <a:gd name="T11" fmla="*/ 104 h 129"/>
                <a:gd name="T12" fmla="*/ 58 w 100"/>
                <a:gd name="T13" fmla="*/ 104 h 129"/>
                <a:gd name="T14" fmla="*/ 56 w 100"/>
                <a:gd name="T15" fmla="*/ 104 h 129"/>
                <a:gd name="T16" fmla="*/ 26 w 100"/>
                <a:gd name="T17" fmla="*/ 104 h 129"/>
                <a:gd name="T18" fmla="*/ 26 w 100"/>
                <a:gd name="T19" fmla="*/ 51 h 129"/>
                <a:gd name="T20" fmla="*/ 26 w 100"/>
                <a:gd name="T21" fmla="*/ 23 h 129"/>
                <a:gd name="T22" fmla="*/ 56 w 100"/>
                <a:gd name="T23" fmla="*/ 23 h 129"/>
                <a:gd name="T24" fmla="*/ 60 w 100"/>
                <a:gd name="T25" fmla="*/ 23 h 129"/>
                <a:gd name="T26" fmla="*/ 69 w 100"/>
                <a:gd name="T27" fmla="*/ 36 h 129"/>
                <a:gd name="T28" fmla="*/ 58 w 100"/>
                <a:gd name="T29" fmla="*/ 51 h 129"/>
                <a:gd name="T30" fmla="*/ 26 w 100"/>
                <a:gd name="T31" fmla="*/ 51 h 129"/>
                <a:gd name="T32" fmla="*/ 60 w 100"/>
                <a:gd name="T33" fmla="*/ 0 h 129"/>
                <a:gd name="T34" fmla="*/ 26 w 100"/>
                <a:gd name="T35" fmla="*/ 0 h 129"/>
                <a:gd name="T36" fmla="*/ 25 w 100"/>
                <a:gd name="T37" fmla="*/ 0 h 129"/>
                <a:gd name="T38" fmla="*/ 0 w 100"/>
                <a:gd name="T39" fmla="*/ 0 h 129"/>
                <a:gd name="T40" fmla="*/ 0 w 100"/>
                <a:gd name="T41" fmla="*/ 129 h 129"/>
                <a:gd name="T42" fmla="*/ 25 w 100"/>
                <a:gd name="T43" fmla="*/ 129 h 129"/>
                <a:gd name="T44" fmla="*/ 26 w 100"/>
                <a:gd name="T45" fmla="*/ 129 h 129"/>
                <a:gd name="T46" fmla="*/ 60 w 100"/>
                <a:gd name="T47" fmla="*/ 129 h 129"/>
                <a:gd name="T48" fmla="*/ 98 w 100"/>
                <a:gd name="T49" fmla="*/ 89 h 129"/>
                <a:gd name="T50" fmla="*/ 76 w 100"/>
                <a:gd name="T51" fmla="*/ 58 h 129"/>
                <a:gd name="T52" fmla="*/ 94 w 100"/>
                <a:gd name="T53" fmla="*/ 34 h 129"/>
                <a:gd name="T54" fmla="*/ 60 w 100"/>
                <a:gd name="T5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29">
                  <a:moveTo>
                    <a:pt x="26" y="104"/>
                  </a:moveTo>
                  <a:cubicBezTo>
                    <a:pt x="26" y="70"/>
                    <a:pt x="26" y="70"/>
                    <a:pt x="26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1" y="70"/>
                    <a:pt x="73" y="70"/>
                    <a:pt x="73" y="87"/>
                  </a:cubicBezTo>
                  <a:cubicBezTo>
                    <a:pt x="73" y="102"/>
                    <a:pt x="64" y="104"/>
                    <a:pt x="59" y="104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7" y="104"/>
                    <a:pt x="57" y="104"/>
                    <a:pt x="56" y="104"/>
                  </a:cubicBezTo>
                  <a:cubicBezTo>
                    <a:pt x="26" y="104"/>
                    <a:pt x="26" y="104"/>
                    <a:pt x="26" y="104"/>
                  </a:cubicBezTo>
                  <a:moveTo>
                    <a:pt x="26" y="51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9" y="23"/>
                    <a:pt x="69" y="36"/>
                  </a:cubicBezTo>
                  <a:cubicBezTo>
                    <a:pt x="69" y="49"/>
                    <a:pt x="64" y="51"/>
                    <a:pt x="58" y="51"/>
                  </a:cubicBezTo>
                  <a:cubicBezTo>
                    <a:pt x="26" y="51"/>
                    <a:pt x="26" y="51"/>
                    <a:pt x="26" y="51"/>
                  </a:cubicBezTo>
                  <a:moveTo>
                    <a:pt x="6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60" y="129"/>
                    <a:pt x="60" y="129"/>
                    <a:pt x="60" y="129"/>
                  </a:cubicBezTo>
                  <a:cubicBezTo>
                    <a:pt x="60" y="129"/>
                    <a:pt x="98" y="127"/>
                    <a:pt x="98" y="89"/>
                  </a:cubicBezTo>
                  <a:cubicBezTo>
                    <a:pt x="98" y="89"/>
                    <a:pt x="100" y="58"/>
                    <a:pt x="76" y="58"/>
                  </a:cubicBezTo>
                  <a:cubicBezTo>
                    <a:pt x="76" y="58"/>
                    <a:pt x="94" y="56"/>
                    <a:pt x="94" y="34"/>
                  </a:cubicBezTo>
                  <a:cubicBezTo>
                    <a:pt x="94" y="11"/>
                    <a:pt x="79" y="0"/>
                    <a:pt x="6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781"/>
            <p:cNvSpPr>
              <a:spLocks noEditPoints="1"/>
            </p:cNvSpPr>
            <p:nvPr/>
          </p:nvSpPr>
          <p:spPr bwMode="auto">
            <a:xfrm>
              <a:off x="1536446" y="3923411"/>
              <a:ext cx="98425" cy="98425"/>
            </a:xfrm>
            <a:custGeom>
              <a:avLst/>
              <a:gdLst>
                <a:gd name="T0" fmla="*/ 28 w 97"/>
                <a:gd name="T1" fmla="*/ 38 h 97"/>
                <a:gd name="T2" fmla="*/ 49 w 97"/>
                <a:gd name="T3" fmla="*/ 19 h 97"/>
                <a:gd name="T4" fmla="*/ 68 w 97"/>
                <a:gd name="T5" fmla="*/ 38 h 97"/>
                <a:gd name="T6" fmla="*/ 28 w 97"/>
                <a:gd name="T7" fmla="*/ 38 h 97"/>
                <a:gd name="T8" fmla="*/ 49 w 97"/>
                <a:gd name="T9" fmla="*/ 0 h 97"/>
                <a:gd name="T10" fmla="*/ 3 w 97"/>
                <a:gd name="T11" fmla="*/ 49 h 97"/>
                <a:gd name="T12" fmla="*/ 49 w 97"/>
                <a:gd name="T13" fmla="*/ 97 h 97"/>
                <a:gd name="T14" fmla="*/ 50 w 97"/>
                <a:gd name="T15" fmla="*/ 97 h 97"/>
                <a:gd name="T16" fmla="*/ 90 w 97"/>
                <a:gd name="T17" fmla="*/ 63 h 97"/>
                <a:gd name="T18" fmla="*/ 69 w 97"/>
                <a:gd name="T19" fmla="*/ 63 h 97"/>
                <a:gd name="T20" fmla="*/ 50 w 97"/>
                <a:gd name="T21" fmla="*/ 77 h 97"/>
                <a:gd name="T22" fmla="*/ 49 w 97"/>
                <a:gd name="T23" fmla="*/ 77 h 97"/>
                <a:gd name="T24" fmla="*/ 29 w 97"/>
                <a:gd name="T25" fmla="*/ 55 h 97"/>
                <a:gd name="T26" fmla="*/ 90 w 97"/>
                <a:gd name="T27" fmla="*/ 55 h 97"/>
                <a:gd name="T28" fmla="*/ 49 w 97"/>
                <a:gd name="T2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7">
                  <a:moveTo>
                    <a:pt x="28" y="38"/>
                  </a:moveTo>
                  <a:cubicBezTo>
                    <a:pt x="28" y="38"/>
                    <a:pt x="31" y="19"/>
                    <a:pt x="49" y="19"/>
                  </a:cubicBezTo>
                  <a:cubicBezTo>
                    <a:pt x="68" y="19"/>
                    <a:pt x="68" y="38"/>
                    <a:pt x="68" y="38"/>
                  </a:cubicBezTo>
                  <a:cubicBezTo>
                    <a:pt x="28" y="38"/>
                    <a:pt x="28" y="38"/>
                    <a:pt x="28" y="38"/>
                  </a:cubicBezTo>
                  <a:moveTo>
                    <a:pt x="49" y="0"/>
                  </a:moveTo>
                  <a:cubicBezTo>
                    <a:pt x="3" y="0"/>
                    <a:pt x="3" y="49"/>
                    <a:pt x="3" y="49"/>
                  </a:cubicBezTo>
                  <a:cubicBezTo>
                    <a:pt x="3" y="49"/>
                    <a:pt x="0" y="97"/>
                    <a:pt x="49" y="97"/>
                  </a:cubicBezTo>
                  <a:cubicBezTo>
                    <a:pt x="49" y="97"/>
                    <a:pt x="49" y="97"/>
                    <a:pt x="50" y="97"/>
                  </a:cubicBezTo>
                  <a:cubicBezTo>
                    <a:pt x="58" y="97"/>
                    <a:pt x="90" y="95"/>
                    <a:pt x="90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77"/>
                    <a:pt x="50" y="77"/>
                  </a:cubicBezTo>
                  <a:cubicBezTo>
                    <a:pt x="50" y="77"/>
                    <a:pt x="49" y="77"/>
                    <a:pt x="49" y="77"/>
                  </a:cubicBezTo>
                  <a:cubicBezTo>
                    <a:pt x="45" y="77"/>
                    <a:pt x="29" y="76"/>
                    <a:pt x="2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Rectangle 782"/>
            <p:cNvSpPr>
              <a:spLocks noChangeArrowheads="1"/>
            </p:cNvSpPr>
            <p:nvPr/>
          </p:nvSpPr>
          <p:spPr bwMode="auto">
            <a:xfrm>
              <a:off x="1560258" y="3899598"/>
              <a:ext cx="49213" cy="11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Rectangle 783"/>
            <p:cNvSpPr>
              <a:spLocks noChangeArrowheads="1"/>
            </p:cNvSpPr>
            <p:nvPr/>
          </p:nvSpPr>
          <p:spPr bwMode="auto">
            <a:xfrm>
              <a:off x="1560258" y="3899598"/>
              <a:ext cx="49213" cy="11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784"/>
            <p:cNvSpPr>
              <a:spLocks noEditPoints="1"/>
            </p:cNvSpPr>
            <p:nvPr/>
          </p:nvSpPr>
          <p:spPr bwMode="auto">
            <a:xfrm>
              <a:off x="2568321" y="1867598"/>
              <a:ext cx="101600" cy="130175"/>
            </a:xfrm>
            <a:custGeom>
              <a:avLst/>
              <a:gdLst>
                <a:gd name="T0" fmla="*/ 26 w 100"/>
                <a:gd name="T1" fmla="*/ 103 h 128"/>
                <a:gd name="T2" fmla="*/ 26 w 100"/>
                <a:gd name="T3" fmla="*/ 69 h 128"/>
                <a:gd name="T4" fmla="*/ 61 w 100"/>
                <a:gd name="T5" fmla="*/ 69 h 128"/>
                <a:gd name="T6" fmla="*/ 61 w 100"/>
                <a:gd name="T7" fmla="*/ 69 h 128"/>
                <a:gd name="T8" fmla="*/ 73 w 100"/>
                <a:gd name="T9" fmla="*/ 87 h 128"/>
                <a:gd name="T10" fmla="*/ 59 w 100"/>
                <a:gd name="T11" fmla="*/ 103 h 128"/>
                <a:gd name="T12" fmla="*/ 58 w 100"/>
                <a:gd name="T13" fmla="*/ 103 h 128"/>
                <a:gd name="T14" fmla="*/ 57 w 100"/>
                <a:gd name="T15" fmla="*/ 103 h 128"/>
                <a:gd name="T16" fmla="*/ 26 w 100"/>
                <a:gd name="T17" fmla="*/ 103 h 128"/>
                <a:gd name="T18" fmla="*/ 26 w 100"/>
                <a:gd name="T19" fmla="*/ 50 h 128"/>
                <a:gd name="T20" fmla="*/ 26 w 100"/>
                <a:gd name="T21" fmla="*/ 22 h 128"/>
                <a:gd name="T22" fmla="*/ 56 w 100"/>
                <a:gd name="T23" fmla="*/ 22 h 128"/>
                <a:gd name="T24" fmla="*/ 61 w 100"/>
                <a:gd name="T25" fmla="*/ 22 h 128"/>
                <a:gd name="T26" fmla="*/ 69 w 100"/>
                <a:gd name="T27" fmla="*/ 35 h 128"/>
                <a:gd name="T28" fmla="*/ 58 w 100"/>
                <a:gd name="T29" fmla="*/ 50 h 128"/>
                <a:gd name="T30" fmla="*/ 26 w 100"/>
                <a:gd name="T31" fmla="*/ 50 h 128"/>
                <a:gd name="T32" fmla="*/ 61 w 100"/>
                <a:gd name="T33" fmla="*/ 0 h 128"/>
                <a:gd name="T34" fmla="*/ 26 w 100"/>
                <a:gd name="T35" fmla="*/ 0 h 128"/>
                <a:gd name="T36" fmla="*/ 25 w 100"/>
                <a:gd name="T37" fmla="*/ 0 h 128"/>
                <a:gd name="T38" fmla="*/ 0 w 100"/>
                <a:gd name="T39" fmla="*/ 0 h 128"/>
                <a:gd name="T40" fmla="*/ 0 w 100"/>
                <a:gd name="T41" fmla="*/ 128 h 128"/>
                <a:gd name="T42" fmla="*/ 25 w 100"/>
                <a:gd name="T43" fmla="*/ 128 h 128"/>
                <a:gd name="T44" fmla="*/ 26 w 100"/>
                <a:gd name="T45" fmla="*/ 128 h 128"/>
                <a:gd name="T46" fmla="*/ 61 w 100"/>
                <a:gd name="T47" fmla="*/ 128 h 128"/>
                <a:gd name="T48" fmla="*/ 98 w 100"/>
                <a:gd name="T49" fmla="*/ 88 h 128"/>
                <a:gd name="T50" fmla="*/ 76 w 100"/>
                <a:gd name="T51" fmla="*/ 57 h 128"/>
                <a:gd name="T52" fmla="*/ 94 w 100"/>
                <a:gd name="T53" fmla="*/ 33 h 128"/>
                <a:gd name="T54" fmla="*/ 61 w 10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28">
                  <a:moveTo>
                    <a:pt x="26" y="103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73" y="70"/>
                    <a:pt x="73" y="87"/>
                  </a:cubicBezTo>
                  <a:cubicBezTo>
                    <a:pt x="73" y="101"/>
                    <a:pt x="64" y="103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26" y="103"/>
                    <a:pt x="26" y="103"/>
                    <a:pt x="26" y="103"/>
                  </a:cubicBezTo>
                  <a:moveTo>
                    <a:pt x="26" y="50"/>
                  </a:moveTo>
                  <a:cubicBezTo>
                    <a:pt x="26" y="22"/>
                    <a:pt x="26" y="22"/>
                    <a:pt x="2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9" y="22"/>
                    <a:pt x="69" y="35"/>
                  </a:cubicBezTo>
                  <a:cubicBezTo>
                    <a:pt x="69" y="48"/>
                    <a:pt x="64" y="50"/>
                    <a:pt x="58" y="50"/>
                  </a:cubicBezTo>
                  <a:cubicBezTo>
                    <a:pt x="26" y="50"/>
                    <a:pt x="26" y="50"/>
                    <a:pt x="26" y="50"/>
                  </a:cubicBezTo>
                  <a:moveTo>
                    <a:pt x="61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5" y="128"/>
                    <a:pt x="25" y="128"/>
                    <a:pt x="25" y="128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61" y="128"/>
                    <a:pt x="61" y="128"/>
                    <a:pt x="61" y="128"/>
                  </a:cubicBezTo>
                  <a:cubicBezTo>
                    <a:pt x="61" y="128"/>
                    <a:pt x="98" y="127"/>
                    <a:pt x="98" y="88"/>
                  </a:cubicBezTo>
                  <a:cubicBezTo>
                    <a:pt x="98" y="88"/>
                    <a:pt x="100" y="57"/>
                    <a:pt x="76" y="57"/>
                  </a:cubicBezTo>
                  <a:cubicBezTo>
                    <a:pt x="76" y="57"/>
                    <a:pt x="94" y="56"/>
                    <a:pt x="94" y="33"/>
                  </a:cubicBezTo>
                  <a:cubicBezTo>
                    <a:pt x="94" y="11"/>
                    <a:pt x="79" y="0"/>
                    <a:pt x="6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785"/>
            <p:cNvSpPr>
              <a:spLocks noEditPoints="1"/>
            </p:cNvSpPr>
            <p:nvPr/>
          </p:nvSpPr>
          <p:spPr bwMode="auto">
            <a:xfrm>
              <a:off x="2669921" y="1899348"/>
              <a:ext cx="98425" cy="98425"/>
            </a:xfrm>
            <a:custGeom>
              <a:avLst/>
              <a:gdLst>
                <a:gd name="T0" fmla="*/ 28 w 97"/>
                <a:gd name="T1" fmla="*/ 37 h 96"/>
                <a:gd name="T2" fmla="*/ 50 w 97"/>
                <a:gd name="T3" fmla="*/ 18 h 96"/>
                <a:gd name="T4" fmla="*/ 68 w 97"/>
                <a:gd name="T5" fmla="*/ 37 h 96"/>
                <a:gd name="T6" fmla="*/ 28 w 97"/>
                <a:gd name="T7" fmla="*/ 37 h 96"/>
                <a:gd name="T8" fmla="*/ 49 w 97"/>
                <a:gd name="T9" fmla="*/ 0 h 96"/>
                <a:gd name="T10" fmla="*/ 3 w 97"/>
                <a:gd name="T11" fmla="*/ 48 h 96"/>
                <a:gd name="T12" fmla="*/ 49 w 97"/>
                <a:gd name="T13" fmla="*/ 96 h 96"/>
                <a:gd name="T14" fmla="*/ 51 w 97"/>
                <a:gd name="T15" fmla="*/ 96 h 96"/>
                <a:gd name="T16" fmla="*/ 90 w 97"/>
                <a:gd name="T17" fmla="*/ 62 h 96"/>
                <a:gd name="T18" fmla="*/ 69 w 97"/>
                <a:gd name="T19" fmla="*/ 62 h 96"/>
                <a:gd name="T20" fmla="*/ 50 w 97"/>
                <a:gd name="T21" fmla="*/ 76 h 96"/>
                <a:gd name="T22" fmla="*/ 49 w 97"/>
                <a:gd name="T23" fmla="*/ 76 h 96"/>
                <a:gd name="T24" fmla="*/ 29 w 97"/>
                <a:gd name="T25" fmla="*/ 54 h 96"/>
                <a:gd name="T26" fmla="*/ 91 w 97"/>
                <a:gd name="T27" fmla="*/ 54 h 96"/>
                <a:gd name="T28" fmla="*/ 49 w 97"/>
                <a:gd name="T2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6">
                  <a:moveTo>
                    <a:pt x="28" y="37"/>
                  </a:moveTo>
                  <a:cubicBezTo>
                    <a:pt x="28" y="37"/>
                    <a:pt x="31" y="18"/>
                    <a:pt x="50" y="18"/>
                  </a:cubicBezTo>
                  <a:cubicBezTo>
                    <a:pt x="68" y="18"/>
                    <a:pt x="68" y="37"/>
                    <a:pt x="68" y="37"/>
                  </a:cubicBezTo>
                  <a:cubicBezTo>
                    <a:pt x="28" y="37"/>
                    <a:pt x="28" y="37"/>
                    <a:pt x="28" y="37"/>
                  </a:cubicBezTo>
                  <a:moveTo>
                    <a:pt x="49" y="0"/>
                  </a:moveTo>
                  <a:cubicBezTo>
                    <a:pt x="3" y="0"/>
                    <a:pt x="3" y="48"/>
                    <a:pt x="3" y="48"/>
                  </a:cubicBezTo>
                  <a:cubicBezTo>
                    <a:pt x="3" y="48"/>
                    <a:pt x="0" y="96"/>
                    <a:pt x="49" y="96"/>
                  </a:cubicBezTo>
                  <a:cubicBezTo>
                    <a:pt x="49" y="96"/>
                    <a:pt x="50" y="96"/>
                    <a:pt x="51" y="96"/>
                  </a:cubicBezTo>
                  <a:cubicBezTo>
                    <a:pt x="58" y="96"/>
                    <a:pt x="90" y="94"/>
                    <a:pt x="90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70" y="76"/>
                    <a:pt x="50" y="76"/>
                  </a:cubicBezTo>
                  <a:cubicBezTo>
                    <a:pt x="50" y="76"/>
                    <a:pt x="49" y="76"/>
                    <a:pt x="49" y="76"/>
                  </a:cubicBezTo>
                  <a:cubicBezTo>
                    <a:pt x="45" y="76"/>
                    <a:pt x="29" y="75"/>
                    <a:pt x="29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Rectangle 786"/>
            <p:cNvSpPr>
              <a:spLocks noChangeArrowheads="1"/>
            </p:cNvSpPr>
            <p:nvPr/>
          </p:nvSpPr>
          <p:spPr bwMode="auto">
            <a:xfrm>
              <a:off x="2693733" y="1873948"/>
              <a:ext cx="50800" cy="12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Rectangle 787"/>
            <p:cNvSpPr>
              <a:spLocks noChangeArrowheads="1"/>
            </p:cNvSpPr>
            <p:nvPr/>
          </p:nvSpPr>
          <p:spPr bwMode="auto">
            <a:xfrm>
              <a:off x="2693733" y="1873948"/>
              <a:ext cx="50800" cy="1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788"/>
            <p:cNvSpPr>
              <a:spLocks noEditPoints="1"/>
            </p:cNvSpPr>
            <p:nvPr/>
          </p:nvSpPr>
          <p:spPr bwMode="auto">
            <a:xfrm>
              <a:off x="3452558" y="2553398"/>
              <a:ext cx="155575" cy="198438"/>
            </a:xfrm>
            <a:custGeom>
              <a:avLst/>
              <a:gdLst>
                <a:gd name="T0" fmla="*/ 40 w 153"/>
                <a:gd name="T1" fmla="*/ 157 h 195"/>
                <a:gd name="T2" fmla="*/ 40 w 153"/>
                <a:gd name="T3" fmla="*/ 106 h 195"/>
                <a:gd name="T4" fmla="*/ 93 w 153"/>
                <a:gd name="T5" fmla="*/ 106 h 195"/>
                <a:gd name="T6" fmla="*/ 93 w 153"/>
                <a:gd name="T7" fmla="*/ 106 h 195"/>
                <a:gd name="T8" fmla="*/ 112 w 153"/>
                <a:gd name="T9" fmla="*/ 133 h 195"/>
                <a:gd name="T10" fmla="*/ 90 w 153"/>
                <a:gd name="T11" fmla="*/ 157 h 195"/>
                <a:gd name="T12" fmla="*/ 89 w 153"/>
                <a:gd name="T13" fmla="*/ 157 h 195"/>
                <a:gd name="T14" fmla="*/ 87 w 153"/>
                <a:gd name="T15" fmla="*/ 157 h 195"/>
                <a:gd name="T16" fmla="*/ 40 w 153"/>
                <a:gd name="T17" fmla="*/ 157 h 195"/>
                <a:gd name="T18" fmla="*/ 40 w 153"/>
                <a:gd name="T19" fmla="*/ 77 h 195"/>
                <a:gd name="T20" fmla="*/ 40 w 153"/>
                <a:gd name="T21" fmla="*/ 34 h 195"/>
                <a:gd name="T22" fmla="*/ 86 w 153"/>
                <a:gd name="T23" fmla="*/ 34 h 195"/>
                <a:gd name="T24" fmla="*/ 93 w 153"/>
                <a:gd name="T25" fmla="*/ 34 h 195"/>
                <a:gd name="T26" fmla="*/ 105 w 153"/>
                <a:gd name="T27" fmla="*/ 54 h 195"/>
                <a:gd name="T28" fmla="*/ 89 w 153"/>
                <a:gd name="T29" fmla="*/ 77 h 195"/>
                <a:gd name="T30" fmla="*/ 40 w 153"/>
                <a:gd name="T31" fmla="*/ 77 h 195"/>
                <a:gd name="T32" fmla="*/ 93 w 153"/>
                <a:gd name="T33" fmla="*/ 0 h 195"/>
                <a:gd name="T34" fmla="*/ 40 w 153"/>
                <a:gd name="T35" fmla="*/ 0 h 195"/>
                <a:gd name="T36" fmla="*/ 38 w 153"/>
                <a:gd name="T37" fmla="*/ 0 h 195"/>
                <a:gd name="T38" fmla="*/ 0 w 153"/>
                <a:gd name="T39" fmla="*/ 0 h 195"/>
                <a:gd name="T40" fmla="*/ 0 w 153"/>
                <a:gd name="T41" fmla="*/ 195 h 195"/>
                <a:gd name="T42" fmla="*/ 38 w 153"/>
                <a:gd name="T43" fmla="*/ 195 h 195"/>
                <a:gd name="T44" fmla="*/ 40 w 153"/>
                <a:gd name="T45" fmla="*/ 195 h 195"/>
                <a:gd name="T46" fmla="*/ 93 w 153"/>
                <a:gd name="T47" fmla="*/ 195 h 195"/>
                <a:gd name="T48" fmla="*/ 150 w 153"/>
                <a:gd name="T49" fmla="*/ 135 h 195"/>
                <a:gd name="T50" fmla="*/ 116 w 153"/>
                <a:gd name="T51" fmla="*/ 88 h 195"/>
                <a:gd name="T52" fmla="*/ 144 w 153"/>
                <a:gd name="T53" fmla="*/ 51 h 195"/>
                <a:gd name="T54" fmla="*/ 93 w 153"/>
                <a:gd name="T55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" h="195">
                  <a:moveTo>
                    <a:pt x="40" y="157"/>
                  </a:moveTo>
                  <a:cubicBezTo>
                    <a:pt x="40" y="106"/>
                    <a:pt x="40" y="106"/>
                    <a:pt x="40" y="106"/>
                  </a:cubicBezTo>
                  <a:cubicBezTo>
                    <a:pt x="93" y="106"/>
                    <a:pt x="93" y="106"/>
                    <a:pt x="93" y="106"/>
                  </a:cubicBezTo>
                  <a:cubicBezTo>
                    <a:pt x="93" y="106"/>
                    <a:pt x="93" y="106"/>
                    <a:pt x="93" y="106"/>
                  </a:cubicBezTo>
                  <a:cubicBezTo>
                    <a:pt x="93" y="106"/>
                    <a:pt x="112" y="107"/>
                    <a:pt x="112" y="133"/>
                  </a:cubicBezTo>
                  <a:cubicBezTo>
                    <a:pt x="112" y="155"/>
                    <a:pt x="97" y="157"/>
                    <a:pt x="90" y="157"/>
                  </a:cubicBezTo>
                  <a:cubicBezTo>
                    <a:pt x="89" y="157"/>
                    <a:pt x="89" y="157"/>
                    <a:pt x="89" y="157"/>
                  </a:cubicBezTo>
                  <a:cubicBezTo>
                    <a:pt x="88" y="157"/>
                    <a:pt x="87" y="157"/>
                    <a:pt x="87" y="157"/>
                  </a:cubicBezTo>
                  <a:cubicBezTo>
                    <a:pt x="40" y="157"/>
                    <a:pt x="40" y="157"/>
                    <a:pt x="40" y="157"/>
                  </a:cubicBezTo>
                  <a:moveTo>
                    <a:pt x="40" y="77"/>
                  </a:moveTo>
                  <a:cubicBezTo>
                    <a:pt x="40" y="34"/>
                    <a:pt x="40" y="34"/>
                    <a:pt x="4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105" y="34"/>
                    <a:pt x="105" y="54"/>
                  </a:cubicBezTo>
                  <a:cubicBezTo>
                    <a:pt x="105" y="74"/>
                    <a:pt x="98" y="77"/>
                    <a:pt x="89" y="77"/>
                  </a:cubicBezTo>
                  <a:cubicBezTo>
                    <a:pt x="40" y="77"/>
                    <a:pt x="40" y="77"/>
                    <a:pt x="40" y="77"/>
                  </a:cubicBezTo>
                  <a:moveTo>
                    <a:pt x="93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38" y="195"/>
                    <a:pt x="38" y="195"/>
                    <a:pt x="38" y="195"/>
                  </a:cubicBezTo>
                  <a:cubicBezTo>
                    <a:pt x="40" y="195"/>
                    <a:pt x="40" y="195"/>
                    <a:pt x="40" y="195"/>
                  </a:cubicBezTo>
                  <a:cubicBezTo>
                    <a:pt x="93" y="195"/>
                    <a:pt x="93" y="195"/>
                    <a:pt x="93" y="195"/>
                  </a:cubicBezTo>
                  <a:cubicBezTo>
                    <a:pt x="93" y="195"/>
                    <a:pt x="150" y="193"/>
                    <a:pt x="150" y="135"/>
                  </a:cubicBezTo>
                  <a:cubicBezTo>
                    <a:pt x="150" y="135"/>
                    <a:pt x="153" y="88"/>
                    <a:pt x="116" y="88"/>
                  </a:cubicBezTo>
                  <a:cubicBezTo>
                    <a:pt x="116" y="88"/>
                    <a:pt x="144" y="85"/>
                    <a:pt x="144" y="51"/>
                  </a:cubicBezTo>
                  <a:cubicBezTo>
                    <a:pt x="144" y="17"/>
                    <a:pt x="121" y="0"/>
                    <a:pt x="9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789"/>
            <p:cNvSpPr>
              <a:spLocks noEditPoints="1"/>
            </p:cNvSpPr>
            <p:nvPr/>
          </p:nvSpPr>
          <p:spPr bwMode="auto">
            <a:xfrm>
              <a:off x="3608133" y="2604198"/>
              <a:ext cx="150813" cy="147638"/>
            </a:xfrm>
            <a:custGeom>
              <a:avLst/>
              <a:gdLst>
                <a:gd name="T0" fmla="*/ 43 w 148"/>
                <a:gd name="T1" fmla="*/ 57 h 146"/>
                <a:gd name="T2" fmla="*/ 75 w 148"/>
                <a:gd name="T3" fmla="*/ 28 h 146"/>
                <a:gd name="T4" fmla="*/ 102 w 148"/>
                <a:gd name="T5" fmla="*/ 57 h 146"/>
                <a:gd name="T6" fmla="*/ 43 w 148"/>
                <a:gd name="T7" fmla="*/ 57 h 146"/>
                <a:gd name="T8" fmla="*/ 74 w 148"/>
                <a:gd name="T9" fmla="*/ 0 h 146"/>
                <a:gd name="T10" fmla="*/ 4 w 148"/>
                <a:gd name="T11" fmla="*/ 73 h 146"/>
                <a:gd name="T12" fmla="*/ 74 w 148"/>
                <a:gd name="T13" fmla="*/ 146 h 146"/>
                <a:gd name="T14" fmla="*/ 77 w 148"/>
                <a:gd name="T15" fmla="*/ 146 h 146"/>
                <a:gd name="T16" fmla="*/ 136 w 148"/>
                <a:gd name="T17" fmla="*/ 96 h 146"/>
                <a:gd name="T18" fmla="*/ 104 w 148"/>
                <a:gd name="T19" fmla="*/ 96 h 146"/>
                <a:gd name="T20" fmla="*/ 75 w 148"/>
                <a:gd name="T21" fmla="*/ 116 h 146"/>
                <a:gd name="T22" fmla="*/ 74 w 148"/>
                <a:gd name="T23" fmla="*/ 116 h 146"/>
                <a:gd name="T24" fmla="*/ 43 w 148"/>
                <a:gd name="T25" fmla="*/ 83 h 146"/>
                <a:gd name="T26" fmla="*/ 137 w 148"/>
                <a:gd name="T27" fmla="*/ 83 h 146"/>
                <a:gd name="T28" fmla="*/ 74 w 148"/>
                <a:gd name="T29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146">
                  <a:moveTo>
                    <a:pt x="43" y="57"/>
                  </a:moveTo>
                  <a:cubicBezTo>
                    <a:pt x="43" y="57"/>
                    <a:pt x="47" y="28"/>
                    <a:pt x="75" y="28"/>
                  </a:cubicBezTo>
                  <a:cubicBezTo>
                    <a:pt x="103" y="28"/>
                    <a:pt x="102" y="57"/>
                    <a:pt x="102" y="57"/>
                  </a:cubicBezTo>
                  <a:cubicBezTo>
                    <a:pt x="43" y="57"/>
                    <a:pt x="43" y="57"/>
                    <a:pt x="43" y="57"/>
                  </a:cubicBezTo>
                  <a:moveTo>
                    <a:pt x="74" y="0"/>
                  </a:moveTo>
                  <a:cubicBezTo>
                    <a:pt x="4" y="0"/>
                    <a:pt x="4" y="73"/>
                    <a:pt x="4" y="73"/>
                  </a:cubicBezTo>
                  <a:cubicBezTo>
                    <a:pt x="4" y="73"/>
                    <a:pt x="0" y="146"/>
                    <a:pt x="74" y="146"/>
                  </a:cubicBezTo>
                  <a:cubicBezTo>
                    <a:pt x="74" y="146"/>
                    <a:pt x="75" y="146"/>
                    <a:pt x="77" y="146"/>
                  </a:cubicBezTo>
                  <a:cubicBezTo>
                    <a:pt x="88" y="146"/>
                    <a:pt x="136" y="144"/>
                    <a:pt x="136" y="96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96"/>
                    <a:pt x="105" y="116"/>
                    <a:pt x="75" y="116"/>
                  </a:cubicBezTo>
                  <a:cubicBezTo>
                    <a:pt x="75" y="116"/>
                    <a:pt x="75" y="116"/>
                    <a:pt x="74" y="116"/>
                  </a:cubicBezTo>
                  <a:cubicBezTo>
                    <a:pt x="68" y="116"/>
                    <a:pt x="43" y="114"/>
                    <a:pt x="43" y="83"/>
                  </a:cubicBezTo>
                  <a:cubicBezTo>
                    <a:pt x="137" y="83"/>
                    <a:pt x="137" y="83"/>
                    <a:pt x="137" y="83"/>
                  </a:cubicBezTo>
                  <a:cubicBezTo>
                    <a:pt x="137" y="83"/>
                    <a:pt x="148" y="0"/>
                    <a:pt x="7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Rectangle 790"/>
            <p:cNvSpPr>
              <a:spLocks noChangeArrowheads="1"/>
            </p:cNvSpPr>
            <p:nvPr/>
          </p:nvSpPr>
          <p:spPr bwMode="auto">
            <a:xfrm>
              <a:off x="3643058" y="2566098"/>
              <a:ext cx="76200" cy="190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Rectangle 791"/>
            <p:cNvSpPr>
              <a:spLocks noChangeArrowheads="1"/>
            </p:cNvSpPr>
            <p:nvPr/>
          </p:nvSpPr>
          <p:spPr bwMode="auto">
            <a:xfrm>
              <a:off x="3643058" y="2566098"/>
              <a:ext cx="76200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792"/>
            <p:cNvSpPr>
              <a:spLocks noEditPoints="1"/>
            </p:cNvSpPr>
            <p:nvPr/>
          </p:nvSpPr>
          <p:spPr bwMode="auto">
            <a:xfrm>
              <a:off x="2862008" y="2313686"/>
              <a:ext cx="142875" cy="142875"/>
            </a:xfrm>
            <a:custGeom>
              <a:avLst/>
              <a:gdLst>
                <a:gd name="T0" fmla="*/ 70 w 140"/>
                <a:gd name="T1" fmla="*/ 108 h 140"/>
                <a:gd name="T2" fmla="*/ 108 w 140"/>
                <a:gd name="T3" fmla="*/ 70 h 140"/>
                <a:gd name="T4" fmla="*/ 106 w 140"/>
                <a:gd name="T5" fmla="*/ 56 h 140"/>
                <a:gd name="T6" fmla="*/ 127 w 140"/>
                <a:gd name="T7" fmla="*/ 56 h 140"/>
                <a:gd name="T8" fmla="*/ 127 w 140"/>
                <a:gd name="T9" fmla="*/ 113 h 140"/>
                <a:gd name="T10" fmla="*/ 113 w 140"/>
                <a:gd name="T11" fmla="*/ 126 h 140"/>
                <a:gd name="T12" fmla="*/ 27 w 140"/>
                <a:gd name="T13" fmla="*/ 126 h 140"/>
                <a:gd name="T14" fmla="*/ 14 w 140"/>
                <a:gd name="T15" fmla="*/ 113 h 140"/>
                <a:gd name="T16" fmla="*/ 14 w 140"/>
                <a:gd name="T17" fmla="*/ 56 h 140"/>
                <a:gd name="T18" fmla="*/ 35 w 140"/>
                <a:gd name="T19" fmla="*/ 56 h 140"/>
                <a:gd name="T20" fmla="*/ 32 w 140"/>
                <a:gd name="T21" fmla="*/ 70 h 140"/>
                <a:gd name="T22" fmla="*/ 70 w 140"/>
                <a:gd name="T23" fmla="*/ 108 h 140"/>
                <a:gd name="T24" fmla="*/ 70 w 140"/>
                <a:gd name="T25" fmla="*/ 95 h 140"/>
                <a:gd name="T26" fmla="*/ 46 w 140"/>
                <a:gd name="T27" fmla="*/ 70 h 140"/>
                <a:gd name="T28" fmla="*/ 50 w 140"/>
                <a:gd name="T29" fmla="*/ 56 h 140"/>
                <a:gd name="T30" fmla="*/ 70 w 140"/>
                <a:gd name="T31" fmla="*/ 45 h 140"/>
                <a:gd name="T32" fmla="*/ 90 w 140"/>
                <a:gd name="T33" fmla="*/ 56 h 140"/>
                <a:gd name="T34" fmla="*/ 95 w 140"/>
                <a:gd name="T35" fmla="*/ 70 h 140"/>
                <a:gd name="T36" fmla="*/ 70 w 140"/>
                <a:gd name="T37" fmla="*/ 95 h 140"/>
                <a:gd name="T38" fmla="*/ 100 w 140"/>
                <a:gd name="T39" fmla="*/ 40 h 140"/>
                <a:gd name="T40" fmla="*/ 100 w 140"/>
                <a:gd name="T41" fmla="*/ 16 h 140"/>
                <a:gd name="T42" fmla="*/ 121 w 140"/>
                <a:gd name="T43" fmla="*/ 16 h 140"/>
                <a:gd name="T44" fmla="*/ 124 w 140"/>
                <a:gd name="T45" fmla="*/ 16 h 140"/>
                <a:gd name="T46" fmla="*/ 124 w 140"/>
                <a:gd name="T47" fmla="*/ 19 h 140"/>
                <a:gd name="T48" fmla="*/ 124 w 140"/>
                <a:gd name="T49" fmla="*/ 40 h 140"/>
                <a:gd name="T50" fmla="*/ 100 w 140"/>
                <a:gd name="T51" fmla="*/ 40 h 140"/>
                <a:gd name="T52" fmla="*/ 113 w 140"/>
                <a:gd name="T53" fmla="*/ 0 h 140"/>
                <a:gd name="T54" fmla="*/ 27 w 140"/>
                <a:gd name="T55" fmla="*/ 0 h 140"/>
                <a:gd name="T56" fmla="*/ 0 w 140"/>
                <a:gd name="T57" fmla="*/ 27 h 140"/>
                <a:gd name="T58" fmla="*/ 0 w 140"/>
                <a:gd name="T59" fmla="*/ 56 h 140"/>
                <a:gd name="T60" fmla="*/ 0 w 140"/>
                <a:gd name="T61" fmla="*/ 113 h 140"/>
                <a:gd name="T62" fmla="*/ 27 w 140"/>
                <a:gd name="T63" fmla="*/ 140 h 140"/>
                <a:gd name="T64" fmla="*/ 113 w 140"/>
                <a:gd name="T65" fmla="*/ 140 h 140"/>
                <a:gd name="T66" fmla="*/ 140 w 140"/>
                <a:gd name="T67" fmla="*/ 113 h 140"/>
                <a:gd name="T68" fmla="*/ 140 w 140"/>
                <a:gd name="T69" fmla="*/ 56 h 140"/>
                <a:gd name="T70" fmla="*/ 140 w 140"/>
                <a:gd name="T71" fmla="*/ 27 h 140"/>
                <a:gd name="T72" fmla="*/ 113 w 140"/>
                <a:gd name="T7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140">
                  <a:moveTo>
                    <a:pt x="70" y="108"/>
                  </a:moveTo>
                  <a:cubicBezTo>
                    <a:pt x="91" y="108"/>
                    <a:pt x="108" y="91"/>
                    <a:pt x="108" y="70"/>
                  </a:cubicBezTo>
                  <a:cubicBezTo>
                    <a:pt x="108" y="65"/>
                    <a:pt x="107" y="60"/>
                    <a:pt x="106" y="56"/>
                  </a:cubicBezTo>
                  <a:cubicBezTo>
                    <a:pt x="127" y="56"/>
                    <a:pt x="127" y="56"/>
                    <a:pt x="127" y="56"/>
                  </a:cubicBezTo>
                  <a:cubicBezTo>
                    <a:pt x="127" y="113"/>
                    <a:pt x="127" y="113"/>
                    <a:pt x="127" y="113"/>
                  </a:cubicBezTo>
                  <a:cubicBezTo>
                    <a:pt x="127" y="120"/>
                    <a:pt x="120" y="126"/>
                    <a:pt x="113" y="126"/>
                  </a:cubicBezTo>
                  <a:cubicBezTo>
                    <a:pt x="27" y="126"/>
                    <a:pt x="27" y="126"/>
                    <a:pt x="27" y="126"/>
                  </a:cubicBezTo>
                  <a:cubicBezTo>
                    <a:pt x="20" y="126"/>
                    <a:pt x="14" y="120"/>
                    <a:pt x="14" y="113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3" y="60"/>
                    <a:pt x="32" y="65"/>
                    <a:pt x="32" y="70"/>
                  </a:cubicBezTo>
                  <a:cubicBezTo>
                    <a:pt x="32" y="91"/>
                    <a:pt x="49" y="108"/>
                    <a:pt x="70" y="108"/>
                  </a:cubicBezTo>
                  <a:moveTo>
                    <a:pt x="70" y="95"/>
                  </a:moveTo>
                  <a:cubicBezTo>
                    <a:pt x="57" y="95"/>
                    <a:pt x="46" y="84"/>
                    <a:pt x="46" y="70"/>
                  </a:cubicBezTo>
                  <a:cubicBezTo>
                    <a:pt x="46" y="65"/>
                    <a:pt x="47" y="60"/>
                    <a:pt x="50" y="56"/>
                  </a:cubicBezTo>
                  <a:cubicBezTo>
                    <a:pt x="55" y="50"/>
                    <a:pt x="62" y="45"/>
                    <a:pt x="70" y="45"/>
                  </a:cubicBezTo>
                  <a:cubicBezTo>
                    <a:pt x="78" y="45"/>
                    <a:pt x="86" y="50"/>
                    <a:pt x="90" y="56"/>
                  </a:cubicBezTo>
                  <a:cubicBezTo>
                    <a:pt x="93" y="60"/>
                    <a:pt x="95" y="65"/>
                    <a:pt x="95" y="70"/>
                  </a:cubicBezTo>
                  <a:cubicBezTo>
                    <a:pt x="95" y="84"/>
                    <a:pt x="84" y="95"/>
                    <a:pt x="70" y="95"/>
                  </a:cubicBezTo>
                  <a:moveTo>
                    <a:pt x="100" y="40"/>
                  </a:moveTo>
                  <a:cubicBezTo>
                    <a:pt x="100" y="16"/>
                    <a:pt x="100" y="16"/>
                    <a:pt x="100" y="16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00" y="40"/>
                    <a:pt x="100" y="40"/>
                    <a:pt x="100" y="40"/>
                  </a:cubicBezTo>
                  <a:moveTo>
                    <a:pt x="113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28"/>
                    <a:pt x="13" y="140"/>
                    <a:pt x="27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28" y="140"/>
                    <a:pt x="140" y="128"/>
                    <a:pt x="140" y="113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0" y="12"/>
                    <a:pt x="128" y="0"/>
                    <a:pt x="11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793"/>
            <p:cNvSpPr>
              <a:spLocks noEditPoints="1"/>
            </p:cNvSpPr>
            <p:nvPr/>
          </p:nvSpPr>
          <p:spPr bwMode="auto">
            <a:xfrm>
              <a:off x="2030158" y="1905698"/>
              <a:ext cx="119063" cy="119063"/>
            </a:xfrm>
            <a:custGeom>
              <a:avLst/>
              <a:gdLst>
                <a:gd name="T0" fmla="*/ 59 w 118"/>
                <a:gd name="T1" fmla="*/ 91 h 118"/>
                <a:gd name="T2" fmla="*/ 91 w 118"/>
                <a:gd name="T3" fmla="*/ 59 h 118"/>
                <a:gd name="T4" fmla="*/ 88 w 118"/>
                <a:gd name="T5" fmla="*/ 47 h 118"/>
                <a:gd name="T6" fmla="*/ 106 w 118"/>
                <a:gd name="T7" fmla="*/ 47 h 118"/>
                <a:gd name="T8" fmla="*/ 106 w 118"/>
                <a:gd name="T9" fmla="*/ 95 h 118"/>
                <a:gd name="T10" fmla="*/ 95 w 118"/>
                <a:gd name="T11" fmla="*/ 106 h 118"/>
                <a:gd name="T12" fmla="*/ 22 w 118"/>
                <a:gd name="T13" fmla="*/ 106 h 118"/>
                <a:gd name="T14" fmla="*/ 11 w 118"/>
                <a:gd name="T15" fmla="*/ 95 h 118"/>
                <a:gd name="T16" fmla="*/ 11 w 118"/>
                <a:gd name="T17" fmla="*/ 47 h 118"/>
                <a:gd name="T18" fmla="*/ 29 w 118"/>
                <a:gd name="T19" fmla="*/ 47 h 118"/>
                <a:gd name="T20" fmla="*/ 26 w 118"/>
                <a:gd name="T21" fmla="*/ 59 h 118"/>
                <a:gd name="T22" fmla="*/ 59 w 118"/>
                <a:gd name="T23" fmla="*/ 91 h 118"/>
                <a:gd name="T24" fmla="*/ 59 w 118"/>
                <a:gd name="T25" fmla="*/ 79 h 118"/>
                <a:gd name="T26" fmla="*/ 38 w 118"/>
                <a:gd name="T27" fmla="*/ 59 h 118"/>
                <a:gd name="T28" fmla="*/ 42 w 118"/>
                <a:gd name="T29" fmla="*/ 47 h 118"/>
                <a:gd name="T30" fmla="*/ 59 w 118"/>
                <a:gd name="T31" fmla="*/ 38 h 118"/>
                <a:gd name="T32" fmla="*/ 75 w 118"/>
                <a:gd name="T33" fmla="*/ 47 h 118"/>
                <a:gd name="T34" fmla="*/ 79 w 118"/>
                <a:gd name="T35" fmla="*/ 59 h 118"/>
                <a:gd name="T36" fmla="*/ 59 w 118"/>
                <a:gd name="T37" fmla="*/ 79 h 118"/>
                <a:gd name="T38" fmla="*/ 84 w 118"/>
                <a:gd name="T39" fmla="*/ 33 h 118"/>
                <a:gd name="T40" fmla="*/ 84 w 118"/>
                <a:gd name="T41" fmla="*/ 13 h 118"/>
                <a:gd name="T42" fmla="*/ 101 w 118"/>
                <a:gd name="T43" fmla="*/ 13 h 118"/>
                <a:gd name="T44" fmla="*/ 104 w 118"/>
                <a:gd name="T45" fmla="*/ 13 h 118"/>
                <a:gd name="T46" fmla="*/ 104 w 118"/>
                <a:gd name="T47" fmla="*/ 16 h 118"/>
                <a:gd name="T48" fmla="*/ 104 w 118"/>
                <a:gd name="T49" fmla="*/ 33 h 118"/>
                <a:gd name="T50" fmla="*/ 84 w 118"/>
                <a:gd name="T51" fmla="*/ 33 h 118"/>
                <a:gd name="T52" fmla="*/ 95 w 118"/>
                <a:gd name="T53" fmla="*/ 0 h 118"/>
                <a:gd name="T54" fmla="*/ 22 w 118"/>
                <a:gd name="T55" fmla="*/ 0 h 118"/>
                <a:gd name="T56" fmla="*/ 0 w 118"/>
                <a:gd name="T57" fmla="*/ 23 h 118"/>
                <a:gd name="T58" fmla="*/ 0 w 118"/>
                <a:gd name="T59" fmla="*/ 47 h 118"/>
                <a:gd name="T60" fmla="*/ 0 w 118"/>
                <a:gd name="T61" fmla="*/ 95 h 118"/>
                <a:gd name="T62" fmla="*/ 22 w 118"/>
                <a:gd name="T63" fmla="*/ 118 h 118"/>
                <a:gd name="T64" fmla="*/ 95 w 118"/>
                <a:gd name="T65" fmla="*/ 118 h 118"/>
                <a:gd name="T66" fmla="*/ 118 w 118"/>
                <a:gd name="T67" fmla="*/ 95 h 118"/>
                <a:gd name="T68" fmla="*/ 118 w 118"/>
                <a:gd name="T69" fmla="*/ 47 h 118"/>
                <a:gd name="T70" fmla="*/ 118 w 118"/>
                <a:gd name="T71" fmla="*/ 23 h 118"/>
                <a:gd name="T72" fmla="*/ 95 w 118"/>
                <a:gd name="T7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8" h="118">
                  <a:moveTo>
                    <a:pt x="59" y="91"/>
                  </a:moveTo>
                  <a:cubicBezTo>
                    <a:pt x="76" y="91"/>
                    <a:pt x="91" y="76"/>
                    <a:pt x="91" y="59"/>
                  </a:cubicBezTo>
                  <a:cubicBezTo>
                    <a:pt x="91" y="54"/>
                    <a:pt x="90" y="50"/>
                    <a:pt x="88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101"/>
                    <a:pt x="101" y="106"/>
                    <a:pt x="95" y="106"/>
                  </a:cubicBezTo>
                  <a:cubicBezTo>
                    <a:pt x="22" y="106"/>
                    <a:pt x="22" y="106"/>
                    <a:pt x="22" y="106"/>
                  </a:cubicBezTo>
                  <a:cubicBezTo>
                    <a:pt x="16" y="106"/>
                    <a:pt x="11" y="101"/>
                    <a:pt x="11" y="95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7" y="50"/>
                    <a:pt x="26" y="54"/>
                    <a:pt x="26" y="59"/>
                  </a:cubicBezTo>
                  <a:cubicBezTo>
                    <a:pt x="26" y="76"/>
                    <a:pt x="41" y="91"/>
                    <a:pt x="59" y="91"/>
                  </a:cubicBezTo>
                  <a:moveTo>
                    <a:pt x="59" y="79"/>
                  </a:moveTo>
                  <a:cubicBezTo>
                    <a:pt x="47" y="79"/>
                    <a:pt x="38" y="70"/>
                    <a:pt x="38" y="59"/>
                  </a:cubicBezTo>
                  <a:cubicBezTo>
                    <a:pt x="38" y="54"/>
                    <a:pt x="39" y="50"/>
                    <a:pt x="42" y="47"/>
                  </a:cubicBezTo>
                  <a:cubicBezTo>
                    <a:pt x="46" y="41"/>
                    <a:pt x="52" y="38"/>
                    <a:pt x="59" y="38"/>
                  </a:cubicBezTo>
                  <a:cubicBezTo>
                    <a:pt x="65" y="38"/>
                    <a:pt x="72" y="41"/>
                    <a:pt x="75" y="47"/>
                  </a:cubicBezTo>
                  <a:cubicBezTo>
                    <a:pt x="78" y="50"/>
                    <a:pt x="79" y="54"/>
                    <a:pt x="79" y="59"/>
                  </a:cubicBezTo>
                  <a:cubicBezTo>
                    <a:pt x="79" y="70"/>
                    <a:pt x="70" y="79"/>
                    <a:pt x="59" y="79"/>
                  </a:cubicBezTo>
                  <a:moveTo>
                    <a:pt x="84" y="33"/>
                  </a:moveTo>
                  <a:cubicBezTo>
                    <a:pt x="84" y="13"/>
                    <a:pt x="84" y="13"/>
                    <a:pt x="84" y="13"/>
                  </a:cubicBezTo>
                  <a:cubicBezTo>
                    <a:pt x="101" y="13"/>
                    <a:pt x="101" y="13"/>
                    <a:pt x="101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84" y="33"/>
                    <a:pt x="84" y="33"/>
                    <a:pt x="84" y="33"/>
                  </a:cubicBezTo>
                  <a:moveTo>
                    <a:pt x="95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07"/>
                    <a:pt x="10" y="118"/>
                    <a:pt x="22" y="118"/>
                  </a:cubicBezTo>
                  <a:cubicBezTo>
                    <a:pt x="95" y="118"/>
                    <a:pt x="95" y="118"/>
                    <a:pt x="95" y="118"/>
                  </a:cubicBezTo>
                  <a:cubicBezTo>
                    <a:pt x="107" y="118"/>
                    <a:pt x="118" y="107"/>
                    <a:pt x="118" y="95"/>
                  </a:cubicBezTo>
                  <a:cubicBezTo>
                    <a:pt x="118" y="47"/>
                    <a:pt x="118" y="47"/>
                    <a:pt x="118" y="47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10"/>
                    <a:pt x="107" y="0"/>
                    <a:pt x="9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794"/>
            <p:cNvSpPr>
              <a:spLocks noEditPoints="1"/>
            </p:cNvSpPr>
            <p:nvPr/>
          </p:nvSpPr>
          <p:spPr bwMode="auto">
            <a:xfrm>
              <a:off x="991933" y="3250311"/>
              <a:ext cx="176213" cy="176213"/>
            </a:xfrm>
            <a:custGeom>
              <a:avLst/>
              <a:gdLst>
                <a:gd name="T0" fmla="*/ 86 w 173"/>
                <a:gd name="T1" fmla="*/ 135 h 174"/>
                <a:gd name="T2" fmla="*/ 134 w 173"/>
                <a:gd name="T3" fmla="*/ 87 h 174"/>
                <a:gd name="T4" fmla="*/ 131 w 173"/>
                <a:gd name="T5" fmla="*/ 69 h 174"/>
                <a:gd name="T6" fmla="*/ 156 w 173"/>
                <a:gd name="T7" fmla="*/ 69 h 174"/>
                <a:gd name="T8" fmla="*/ 156 w 173"/>
                <a:gd name="T9" fmla="*/ 140 h 174"/>
                <a:gd name="T10" fmla="*/ 140 w 173"/>
                <a:gd name="T11" fmla="*/ 157 h 174"/>
                <a:gd name="T12" fmla="*/ 33 w 173"/>
                <a:gd name="T13" fmla="*/ 157 h 174"/>
                <a:gd name="T14" fmla="*/ 17 w 173"/>
                <a:gd name="T15" fmla="*/ 140 h 174"/>
                <a:gd name="T16" fmla="*/ 17 w 173"/>
                <a:gd name="T17" fmla="*/ 69 h 174"/>
                <a:gd name="T18" fmla="*/ 42 w 173"/>
                <a:gd name="T19" fmla="*/ 69 h 174"/>
                <a:gd name="T20" fmla="*/ 39 w 173"/>
                <a:gd name="T21" fmla="*/ 87 h 174"/>
                <a:gd name="T22" fmla="*/ 86 w 173"/>
                <a:gd name="T23" fmla="*/ 135 h 174"/>
                <a:gd name="T24" fmla="*/ 86 w 173"/>
                <a:gd name="T25" fmla="*/ 118 h 174"/>
                <a:gd name="T26" fmla="*/ 56 w 173"/>
                <a:gd name="T27" fmla="*/ 87 h 174"/>
                <a:gd name="T28" fmla="*/ 62 w 173"/>
                <a:gd name="T29" fmla="*/ 69 h 174"/>
                <a:gd name="T30" fmla="*/ 86 w 173"/>
                <a:gd name="T31" fmla="*/ 56 h 174"/>
                <a:gd name="T32" fmla="*/ 111 w 173"/>
                <a:gd name="T33" fmla="*/ 69 h 174"/>
                <a:gd name="T34" fmla="*/ 117 w 173"/>
                <a:gd name="T35" fmla="*/ 87 h 174"/>
                <a:gd name="T36" fmla="*/ 86 w 173"/>
                <a:gd name="T37" fmla="*/ 118 h 174"/>
                <a:gd name="T38" fmla="*/ 124 w 173"/>
                <a:gd name="T39" fmla="*/ 50 h 174"/>
                <a:gd name="T40" fmla="*/ 124 w 173"/>
                <a:gd name="T41" fmla="*/ 20 h 174"/>
                <a:gd name="T42" fmla="*/ 149 w 173"/>
                <a:gd name="T43" fmla="*/ 20 h 174"/>
                <a:gd name="T44" fmla="*/ 153 w 173"/>
                <a:gd name="T45" fmla="*/ 20 h 174"/>
                <a:gd name="T46" fmla="*/ 153 w 173"/>
                <a:gd name="T47" fmla="*/ 24 h 174"/>
                <a:gd name="T48" fmla="*/ 153 w 173"/>
                <a:gd name="T49" fmla="*/ 50 h 174"/>
                <a:gd name="T50" fmla="*/ 124 w 173"/>
                <a:gd name="T51" fmla="*/ 50 h 174"/>
                <a:gd name="T52" fmla="*/ 140 w 173"/>
                <a:gd name="T53" fmla="*/ 0 h 174"/>
                <a:gd name="T54" fmla="*/ 33 w 173"/>
                <a:gd name="T55" fmla="*/ 0 h 174"/>
                <a:gd name="T56" fmla="*/ 0 w 173"/>
                <a:gd name="T57" fmla="*/ 34 h 174"/>
                <a:gd name="T58" fmla="*/ 0 w 173"/>
                <a:gd name="T59" fmla="*/ 69 h 174"/>
                <a:gd name="T60" fmla="*/ 0 w 173"/>
                <a:gd name="T61" fmla="*/ 140 h 174"/>
                <a:gd name="T62" fmla="*/ 33 w 173"/>
                <a:gd name="T63" fmla="*/ 174 h 174"/>
                <a:gd name="T64" fmla="*/ 140 w 173"/>
                <a:gd name="T65" fmla="*/ 174 h 174"/>
                <a:gd name="T66" fmla="*/ 173 w 173"/>
                <a:gd name="T67" fmla="*/ 140 h 174"/>
                <a:gd name="T68" fmla="*/ 173 w 173"/>
                <a:gd name="T69" fmla="*/ 69 h 174"/>
                <a:gd name="T70" fmla="*/ 173 w 173"/>
                <a:gd name="T71" fmla="*/ 34 h 174"/>
                <a:gd name="T72" fmla="*/ 140 w 173"/>
                <a:gd name="T7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3" h="174">
                  <a:moveTo>
                    <a:pt x="86" y="135"/>
                  </a:moveTo>
                  <a:cubicBezTo>
                    <a:pt x="113" y="135"/>
                    <a:pt x="134" y="113"/>
                    <a:pt x="134" y="87"/>
                  </a:cubicBezTo>
                  <a:cubicBezTo>
                    <a:pt x="134" y="81"/>
                    <a:pt x="133" y="75"/>
                    <a:pt x="131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49"/>
                    <a:pt x="149" y="157"/>
                    <a:pt x="140" y="157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24" y="157"/>
                    <a:pt x="17" y="149"/>
                    <a:pt x="17" y="140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0" y="75"/>
                    <a:pt x="39" y="81"/>
                    <a:pt x="39" y="87"/>
                  </a:cubicBezTo>
                  <a:cubicBezTo>
                    <a:pt x="39" y="113"/>
                    <a:pt x="60" y="135"/>
                    <a:pt x="86" y="135"/>
                  </a:cubicBezTo>
                  <a:moveTo>
                    <a:pt x="86" y="118"/>
                  </a:moveTo>
                  <a:cubicBezTo>
                    <a:pt x="70" y="118"/>
                    <a:pt x="56" y="104"/>
                    <a:pt x="56" y="87"/>
                  </a:cubicBezTo>
                  <a:cubicBezTo>
                    <a:pt x="56" y="80"/>
                    <a:pt x="58" y="74"/>
                    <a:pt x="62" y="69"/>
                  </a:cubicBezTo>
                  <a:cubicBezTo>
                    <a:pt x="67" y="61"/>
                    <a:pt x="76" y="56"/>
                    <a:pt x="86" y="56"/>
                  </a:cubicBezTo>
                  <a:cubicBezTo>
                    <a:pt x="97" y="56"/>
                    <a:pt x="106" y="61"/>
                    <a:pt x="111" y="69"/>
                  </a:cubicBezTo>
                  <a:cubicBezTo>
                    <a:pt x="115" y="74"/>
                    <a:pt x="117" y="80"/>
                    <a:pt x="117" y="87"/>
                  </a:cubicBezTo>
                  <a:cubicBezTo>
                    <a:pt x="117" y="104"/>
                    <a:pt x="103" y="118"/>
                    <a:pt x="86" y="118"/>
                  </a:cubicBezTo>
                  <a:moveTo>
                    <a:pt x="124" y="50"/>
                  </a:moveTo>
                  <a:cubicBezTo>
                    <a:pt x="124" y="20"/>
                    <a:pt x="124" y="20"/>
                    <a:pt x="124" y="20"/>
                  </a:cubicBezTo>
                  <a:cubicBezTo>
                    <a:pt x="149" y="20"/>
                    <a:pt x="149" y="20"/>
                    <a:pt x="149" y="20"/>
                  </a:cubicBezTo>
                  <a:cubicBezTo>
                    <a:pt x="153" y="20"/>
                    <a:pt x="153" y="20"/>
                    <a:pt x="153" y="20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53" y="50"/>
                    <a:pt x="153" y="50"/>
                    <a:pt x="153" y="50"/>
                  </a:cubicBezTo>
                  <a:cubicBezTo>
                    <a:pt x="124" y="50"/>
                    <a:pt x="124" y="50"/>
                    <a:pt x="124" y="50"/>
                  </a:cubicBezTo>
                  <a:moveTo>
                    <a:pt x="140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59"/>
                    <a:pt x="15" y="174"/>
                    <a:pt x="33" y="174"/>
                  </a:cubicBezTo>
                  <a:cubicBezTo>
                    <a:pt x="140" y="174"/>
                    <a:pt x="140" y="174"/>
                    <a:pt x="140" y="174"/>
                  </a:cubicBezTo>
                  <a:cubicBezTo>
                    <a:pt x="158" y="174"/>
                    <a:pt x="173" y="159"/>
                    <a:pt x="173" y="140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34"/>
                    <a:pt x="173" y="34"/>
                    <a:pt x="173" y="34"/>
                  </a:cubicBezTo>
                  <a:cubicBezTo>
                    <a:pt x="173" y="15"/>
                    <a:pt x="158" y="0"/>
                    <a:pt x="14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795"/>
            <p:cNvSpPr>
              <a:spLocks/>
            </p:cNvSpPr>
            <p:nvPr/>
          </p:nvSpPr>
          <p:spPr bwMode="auto">
            <a:xfrm>
              <a:off x="1690433" y="2643886"/>
              <a:ext cx="80963" cy="138113"/>
            </a:xfrm>
            <a:custGeom>
              <a:avLst/>
              <a:gdLst>
                <a:gd name="T0" fmla="*/ 46 w 80"/>
                <a:gd name="T1" fmla="*/ 0 h 135"/>
                <a:gd name="T2" fmla="*/ 27 w 80"/>
                <a:gd name="T3" fmla="*/ 0 h 135"/>
                <a:gd name="T4" fmla="*/ 23 w 80"/>
                <a:gd name="T5" fmla="*/ 17 h 135"/>
                <a:gd name="T6" fmla="*/ 14 w 80"/>
                <a:gd name="T7" fmla="*/ 29 h 135"/>
                <a:gd name="T8" fmla="*/ 0 w 80"/>
                <a:gd name="T9" fmla="*/ 36 h 135"/>
                <a:gd name="T10" fmla="*/ 0 w 80"/>
                <a:gd name="T11" fmla="*/ 55 h 135"/>
                <a:gd name="T12" fmla="*/ 17 w 80"/>
                <a:gd name="T13" fmla="*/ 55 h 135"/>
                <a:gd name="T14" fmla="*/ 17 w 80"/>
                <a:gd name="T15" fmla="*/ 103 h 135"/>
                <a:gd name="T16" fmla="*/ 19 w 80"/>
                <a:gd name="T17" fmla="*/ 117 h 135"/>
                <a:gd name="T18" fmla="*/ 26 w 80"/>
                <a:gd name="T19" fmla="*/ 126 h 135"/>
                <a:gd name="T20" fmla="*/ 37 w 80"/>
                <a:gd name="T21" fmla="*/ 132 h 135"/>
                <a:gd name="T22" fmla="*/ 51 w 80"/>
                <a:gd name="T23" fmla="*/ 135 h 135"/>
                <a:gd name="T24" fmla="*/ 65 w 80"/>
                <a:gd name="T25" fmla="*/ 133 h 135"/>
                <a:gd name="T26" fmla="*/ 80 w 80"/>
                <a:gd name="T27" fmla="*/ 127 h 135"/>
                <a:gd name="T28" fmla="*/ 80 w 80"/>
                <a:gd name="T29" fmla="*/ 106 h 135"/>
                <a:gd name="T30" fmla="*/ 61 w 80"/>
                <a:gd name="T31" fmla="*/ 113 h 135"/>
                <a:gd name="T32" fmla="*/ 51 w 80"/>
                <a:gd name="T33" fmla="*/ 110 h 135"/>
                <a:gd name="T34" fmla="*/ 46 w 80"/>
                <a:gd name="T35" fmla="*/ 104 h 135"/>
                <a:gd name="T36" fmla="*/ 46 w 80"/>
                <a:gd name="T37" fmla="*/ 90 h 135"/>
                <a:gd name="T38" fmla="*/ 46 w 80"/>
                <a:gd name="T39" fmla="*/ 55 h 135"/>
                <a:gd name="T40" fmla="*/ 75 w 80"/>
                <a:gd name="T41" fmla="*/ 55 h 135"/>
                <a:gd name="T42" fmla="*/ 75 w 80"/>
                <a:gd name="T43" fmla="*/ 31 h 135"/>
                <a:gd name="T44" fmla="*/ 46 w 80"/>
                <a:gd name="T45" fmla="*/ 31 h 135"/>
                <a:gd name="T46" fmla="*/ 46 w 80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" h="135">
                  <a:moveTo>
                    <a:pt x="46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5" y="13"/>
                    <a:pt x="23" y="17"/>
                  </a:cubicBezTo>
                  <a:cubicBezTo>
                    <a:pt x="21" y="22"/>
                    <a:pt x="18" y="26"/>
                    <a:pt x="14" y="29"/>
                  </a:cubicBezTo>
                  <a:cubicBezTo>
                    <a:pt x="10" y="32"/>
                    <a:pt x="5" y="35"/>
                    <a:pt x="0" y="3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9"/>
                    <a:pt x="18" y="113"/>
                    <a:pt x="19" y="117"/>
                  </a:cubicBezTo>
                  <a:cubicBezTo>
                    <a:pt x="20" y="120"/>
                    <a:pt x="22" y="123"/>
                    <a:pt x="26" y="126"/>
                  </a:cubicBezTo>
                  <a:cubicBezTo>
                    <a:pt x="29" y="129"/>
                    <a:pt x="33" y="131"/>
                    <a:pt x="37" y="132"/>
                  </a:cubicBezTo>
                  <a:cubicBezTo>
                    <a:pt x="42" y="134"/>
                    <a:pt x="45" y="135"/>
                    <a:pt x="51" y="135"/>
                  </a:cubicBezTo>
                  <a:cubicBezTo>
                    <a:pt x="56" y="135"/>
                    <a:pt x="61" y="134"/>
                    <a:pt x="65" y="133"/>
                  </a:cubicBezTo>
                  <a:cubicBezTo>
                    <a:pt x="70" y="132"/>
                    <a:pt x="75" y="130"/>
                    <a:pt x="80" y="12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74" y="111"/>
                    <a:pt x="67" y="113"/>
                    <a:pt x="61" y="113"/>
                  </a:cubicBezTo>
                  <a:cubicBezTo>
                    <a:pt x="57" y="113"/>
                    <a:pt x="54" y="112"/>
                    <a:pt x="51" y="110"/>
                  </a:cubicBezTo>
                  <a:cubicBezTo>
                    <a:pt x="49" y="109"/>
                    <a:pt x="47" y="107"/>
                    <a:pt x="46" y="104"/>
                  </a:cubicBezTo>
                  <a:cubicBezTo>
                    <a:pt x="45" y="102"/>
                    <a:pt x="46" y="98"/>
                    <a:pt x="46" y="90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796"/>
            <p:cNvSpPr>
              <a:spLocks/>
            </p:cNvSpPr>
            <p:nvPr/>
          </p:nvSpPr>
          <p:spPr bwMode="auto">
            <a:xfrm>
              <a:off x="3090608" y="1531048"/>
              <a:ext cx="82550" cy="136525"/>
            </a:xfrm>
            <a:custGeom>
              <a:avLst/>
              <a:gdLst>
                <a:gd name="T0" fmla="*/ 46 w 80"/>
                <a:gd name="T1" fmla="*/ 0 h 135"/>
                <a:gd name="T2" fmla="*/ 27 w 80"/>
                <a:gd name="T3" fmla="*/ 0 h 135"/>
                <a:gd name="T4" fmla="*/ 23 w 80"/>
                <a:gd name="T5" fmla="*/ 17 h 135"/>
                <a:gd name="T6" fmla="*/ 14 w 80"/>
                <a:gd name="T7" fmla="*/ 29 h 135"/>
                <a:gd name="T8" fmla="*/ 0 w 80"/>
                <a:gd name="T9" fmla="*/ 36 h 135"/>
                <a:gd name="T10" fmla="*/ 0 w 80"/>
                <a:gd name="T11" fmla="*/ 55 h 135"/>
                <a:gd name="T12" fmla="*/ 17 w 80"/>
                <a:gd name="T13" fmla="*/ 55 h 135"/>
                <a:gd name="T14" fmla="*/ 17 w 80"/>
                <a:gd name="T15" fmla="*/ 103 h 135"/>
                <a:gd name="T16" fmla="*/ 19 w 80"/>
                <a:gd name="T17" fmla="*/ 117 h 135"/>
                <a:gd name="T18" fmla="*/ 26 w 80"/>
                <a:gd name="T19" fmla="*/ 126 h 135"/>
                <a:gd name="T20" fmla="*/ 37 w 80"/>
                <a:gd name="T21" fmla="*/ 132 h 135"/>
                <a:gd name="T22" fmla="*/ 51 w 80"/>
                <a:gd name="T23" fmla="*/ 135 h 135"/>
                <a:gd name="T24" fmla="*/ 65 w 80"/>
                <a:gd name="T25" fmla="*/ 133 h 135"/>
                <a:gd name="T26" fmla="*/ 80 w 80"/>
                <a:gd name="T27" fmla="*/ 127 h 135"/>
                <a:gd name="T28" fmla="*/ 80 w 80"/>
                <a:gd name="T29" fmla="*/ 106 h 135"/>
                <a:gd name="T30" fmla="*/ 61 w 80"/>
                <a:gd name="T31" fmla="*/ 113 h 135"/>
                <a:gd name="T32" fmla="*/ 51 w 80"/>
                <a:gd name="T33" fmla="*/ 110 h 135"/>
                <a:gd name="T34" fmla="*/ 46 w 80"/>
                <a:gd name="T35" fmla="*/ 104 h 135"/>
                <a:gd name="T36" fmla="*/ 46 w 80"/>
                <a:gd name="T37" fmla="*/ 90 h 135"/>
                <a:gd name="T38" fmla="*/ 46 w 80"/>
                <a:gd name="T39" fmla="*/ 55 h 135"/>
                <a:gd name="T40" fmla="*/ 75 w 80"/>
                <a:gd name="T41" fmla="*/ 55 h 135"/>
                <a:gd name="T42" fmla="*/ 75 w 80"/>
                <a:gd name="T43" fmla="*/ 31 h 135"/>
                <a:gd name="T44" fmla="*/ 46 w 80"/>
                <a:gd name="T45" fmla="*/ 31 h 135"/>
                <a:gd name="T46" fmla="*/ 46 w 80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" h="135">
                  <a:moveTo>
                    <a:pt x="46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5" y="13"/>
                    <a:pt x="23" y="17"/>
                  </a:cubicBezTo>
                  <a:cubicBezTo>
                    <a:pt x="21" y="22"/>
                    <a:pt x="18" y="26"/>
                    <a:pt x="14" y="29"/>
                  </a:cubicBezTo>
                  <a:cubicBezTo>
                    <a:pt x="10" y="32"/>
                    <a:pt x="5" y="35"/>
                    <a:pt x="0" y="3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9"/>
                    <a:pt x="18" y="113"/>
                    <a:pt x="19" y="117"/>
                  </a:cubicBezTo>
                  <a:cubicBezTo>
                    <a:pt x="20" y="120"/>
                    <a:pt x="22" y="123"/>
                    <a:pt x="26" y="126"/>
                  </a:cubicBezTo>
                  <a:cubicBezTo>
                    <a:pt x="29" y="129"/>
                    <a:pt x="33" y="131"/>
                    <a:pt x="37" y="132"/>
                  </a:cubicBezTo>
                  <a:cubicBezTo>
                    <a:pt x="42" y="134"/>
                    <a:pt x="45" y="135"/>
                    <a:pt x="51" y="135"/>
                  </a:cubicBezTo>
                  <a:cubicBezTo>
                    <a:pt x="56" y="135"/>
                    <a:pt x="61" y="134"/>
                    <a:pt x="65" y="133"/>
                  </a:cubicBezTo>
                  <a:cubicBezTo>
                    <a:pt x="70" y="132"/>
                    <a:pt x="75" y="130"/>
                    <a:pt x="80" y="12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74" y="111"/>
                    <a:pt x="67" y="113"/>
                    <a:pt x="61" y="113"/>
                  </a:cubicBezTo>
                  <a:cubicBezTo>
                    <a:pt x="57" y="113"/>
                    <a:pt x="54" y="112"/>
                    <a:pt x="51" y="110"/>
                  </a:cubicBezTo>
                  <a:cubicBezTo>
                    <a:pt x="49" y="109"/>
                    <a:pt x="47" y="107"/>
                    <a:pt x="46" y="104"/>
                  </a:cubicBezTo>
                  <a:cubicBezTo>
                    <a:pt x="45" y="102"/>
                    <a:pt x="46" y="98"/>
                    <a:pt x="46" y="90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797"/>
            <p:cNvSpPr>
              <a:spLocks/>
            </p:cNvSpPr>
            <p:nvPr/>
          </p:nvSpPr>
          <p:spPr bwMode="auto">
            <a:xfrm>
              <a:off x="2687383" y="2512123"/>
              <a:ext cx="82550" cy="138113"/>
            </a:xfrm>
            <a:custGeom>
              <a:avLst/>
              <a:gdLst>
                <a:gd name="T0" fmla="*/ 46 w 81"/>
                <a:gd name="T1" fmla="*/ 0 h 135"/>
                <a:gd name="T2" fmla="*/ 28 w 81"/>
                <a:gd name="T3" fmla="*/ 0 h 135"/>
                <a:gd name="T4" fmla="*/ 23 w 81"/>
                <a:gd name="T5" fmla="*/ 18 h 135"/>
                <a:gd name="T6" fmla="*/ 15 w 81"/>
                <a:gd name="T7" fmla="*/ 29 h 135"/>
                <a:gd name="T8" fmla="*/ 0 w 81"/>
                <a:gd name="T9" fmla="*/ 36 h 135"/>
                <a:gd name="T10" fmla="*/ 0 w 81"/>
                <a:gd name="T11" fmla="*/ 56 h 135"/>
                <a:gd name="T12" fmla="*/ 18 w 81"/>
                <a:gd name="T13" fmla="*/ 56 h 135"/>
                <a:gd name="T14" fmla="*/ 18 w 81"/>
                <a:gd name="T15" fmla="*/ 103 h 135"/>
                <a:gd name="T16" fmla="*/ 20 w 81"/>
                <a:gd name="T17" fmla="*/ 117 h 135"/>
                <a:gd name="T18" fmla="*/ 26 w 81"/>
                <a:gd name="T19" fmla="*/ 126 h 135"/>
                <a:gd name="T20" fmla="*/ 38 w 81"/>
                <a:gd name="T21" fmla="*/ 133 h 135"/>
                <a:gd name="T22" fmla="*/ 52 w 81"/>
                <a:gd name="T23" fmla="*/ 135 h 135"/>
                <a:gd name="T24" fmla="*/ 66 w 81"/>
                <a:gd name="T25" fmla="*/ 133 h 135"/>
                <a:gd name="T26" fmla="*/ 81 w 81"/>
                <a:gd name="T27" fmla="*/ 128 h 135"/>
                <a:gd name="T28" fmla="*/ 81 w 81"/>
                <a:gd name="T29" fmla="*/ 106 h 135"/>
                <a:gd name="T30" fmla="*/ 62 w 81"/>
                <a:gd name="T31" fmla="*/ 113 h 135"/>
                <a:gd name="T32" fmla="*/ 52 w 81"/>
                <a:gd name="T33" fmla="*/ 110 h 135"/>
                <a:gd name="T34" fmla="*/ 47 w 81"/>
                <a:gd name="T35" fmla="*/ 105 h 135"/>
                <a:gd name="T36" fmla="*/ 46 w 81"/>
                <a:gd name="T37" fmla="*/ 90 h 135"/>
                <a:gd name="T38" fmla="*/ 46 w 81"/>
                <a:gd name="T39" fmla="*/ 56 h 135"/>
                <a:gd name="T40" fmla="*/ 76 w 81"/>
                <a:gd name="T41" fmla="*/ 56 h 135"/>
                <a:gd name="T42" fmla="*/ 76 w 81"/>
                <a:gd name="T43" fmla="*/ 32 h 135"/>
                <a:gd name="T44" fmla="*/ 46 w 81"/>
                <a:gd name="T45" fmla="*/ 32 h 135"/>
                <a:gd name="T46" fmla="*/ 46 w 81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" h="135">
                  <a:moveTo>
                    <a:pt x="4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7" y="7"/>
                    <a:pt x="26" y="13"/>
                    <a:pt x="23" y="18"/>
                  </a:cubicBezTo>
                  <a:cubicBezTo>
                    <a:pt x="21" y="22"/>
                    <a:pt x="18" y="26"/>
                    <a:pt x="15" y="29"/>
                  </a:cubicBezTo>
                  <a:cubicBezTo>
                    <a:pt x="11" y="32"/>
                    <a:pt x="5" y="35"/>
                    <a:pt x="0" y="3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8" y="103"/>
                    <a:pt x="18" y="103"/>
                    <a:pt x="18" y="103"/>
                  </a:cubicBezTo>
                  <a:cubicBezTo>
                    <a:pt x="18" y="109"/>
                    <a:pt x="18" y="114"/>
                    <a:pt x="20" y="117"/>
                  </a:cubicBezTo>
                  <a:cubicBezTo>
                    <a:pt x="21" y="120"/>
                    <a:pt x="23" y="123"/>
                    <a:pt x="26" y="126"/>
                  </a:cubicBezTo>
                  <a:cubicBezTo>
                    <a:pt x="29" y="129"/>
                    <a:pt x="33" y="131"/>
                    <a:pt x="38" y="133"/>
                  </a:cubicBezTo>
                  <a:cubicBezTo>
                    <a:pt x="42" y="134"/>
                    <a:pt x="46" y="135"/>
                    <a:pt x="52" y="135"/>
                  </a:cubicBezTo>
                  <a:cubicBezTo>
                    <a:pt x="57" y="135"/>
                    <a:pt x="62" y="134"/>
                    <a:pt x="66" y="133"/>
                  </a:cubicBezTo>
                  <a:cubicBezTo>
                    <a:pt x="71" y="132"/>
                    <a:pt x="76" y="130"/>
                    <a:pt x="81" y="128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75" y="111"/>
                    <a:pt x="68" y="113"/>
                    <a:pt x="62" y="113"/>
                  </a:cubicBezTo>
                  <a:cubicBezTo>
                    <a:pt x="58" y="113"/>
                    <a:pt x="55" y="112"/>
                    <a:pt x="52" y="110"/>
                  </a:cubicBezTo>
                  <a:cubicBezTo>
                    <a:pt x="50" y="109"/>
                    <a:pt x="48" y="107"/>
                    <a:pt x="47" y="105"/>
                  </a:cubicBezTo>
                  <a:cubicBezTo>
                    <a:pt x="46" y="102"/>
                    <a:pt x="46" y="98"/>
                    <a:pt x="46" y="90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798"/>
            <p:cNvSpPr>
              <a:spLocks/>
            </p:cNvSpPr>
            <p:nvPr/>
          </p:nvSpPr>
          <p:spPr bwMode="auto">
            <a:xfrm>
              <a:off x="2828671" y="3763073"/>
              <a:ext cx="144463" cy="239713"/>
            </a:xfrm>
            <a:custGeom>
              <a:avLst/>
              <a:gdLst>
                <a:gd name="T0" fmla="*/ 80 w 142"/>
                <a:gd name="T1" fmla="*/ 0 h 236"/>
                <a:gd name="T2" fmla="*/ 48 w 142"/>
                <a:gd name="T3" fmla="*/ 0 h 236"/>
                <a:gd name="T4" fmla="*/ 40 w 142"/>
                <a:gd name="T5" fmla="*/ 30 h 236"/>
                <a:gd name="T6" fmla="*/ 25 w 142"/>
                <a:gd name="T7" fmla="*/ 51 h 236"/>
                <a:gd name="T8" fmla="*/ 0 w 142"/>
                <a:gd name="T9" fmla="*/ 63 h 236"/>
                <a:gd name="T10" fmla="*/ 0 w 142"/>
                <a:gd name="T11" fmla="*/ 97 h 236"/>
                <a:gd name="T12" fmla="*/ 30 w 142"/>
                <a:gd name="T13" fmla="*/ 97 h 236"/>
                <a:gd name="T14" fmla="*/ 30 w 142"/>
                <a:gd name="T15" fmla="*/ 180 h 236"/>
                <a:gd name="T16" fmla="*/ 34 w 142"/>
                <a:gd name="T17" fmla="*/ 205 h 236"/>
                <a:gd name="T18" fmla="*/ 45 w 142"/>
                <a:gd name="T19" fmla="*/ 221 h 236"/>
                <a:gd name="T20" fmla="*/ 66 w 142"/>
                <a:gd name="T21" fmla="*/ 232 h 236"/>
                <a:gd name="T22" fmla="*/ 90 w 142"/>
                <a:gd name="T23" fmla="*/ 236 h 236"/>
                <a:gd name="T24" fmla="*/ 115 w 142"/>
                <a:gd name="T25" fmla="*/ 234 h 236"/>
                <a:gd name="T26" fmla="*/ 142 w 142"/>
                <a:gd name="T27" fmla="*/ 224 h 236"/>
                <a:gd name="T28" fmla="*/ 142 w 142"/>
                <a:gd name="T29" fmla="*/ 186 h 236"/>
                <a:gd name="T30" fmla="*/ 107 w 142"/>
                <a:gd name="T31" fmla="*/ 198 h 236"/>
                <a:gd name="T32" fmla="*/ 90 w 142"/>
                <a:gd name="T33" fmla="*/ 193 h 236"/>
                <a:gd name="T34" fmla="*/ 82 w 142"/>
                <a:gd name="T35" fmla="*/ 183 h 236"/>
                <a:gd name="T36" fmla="*/ 80 w 142"/>
                <a:gd name="T37" fmla="*/ 158 h 236"/>
                <a:gd name="T38" fmla="*/ 80 w 142"/>
                <a:gd name="T39" fmla="*/ 97 h 236"/>
                <a:gd name="T40" fmla="*/ 133 w 142"/>
                <a:gd name="T41" fmla="*/ 97 h 236"/>
                <a:gd name="T42" fmla="*/ 133 w 142"/>
                <a:gd name="T43" fmla="*/ 55 h 236"/>
                <a:gd name="T44" fmla="*/ 80 w 142"/>
                <a:gd name="T45" fmla="*/ 55 h 236"/>
                <a:gd name="T46" fmla="*/ 80 w 142"/>
                <a:gd name="T4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" h="236">
                  <a:moveTo>
                    <a:pt x="80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7" y="12"/>
                    <a:pt x="44" y="22"/>
                    <a:pt x="40" y="30"/>
                  </a:cubicBezTo>
                  <a:cubicBezTo>
                    <a:pt x="37" y="38"/>
                    <a:pt x="32" y="45"/>
                    <a:pt x="25" y="51"/>
                  </a:cubicBezTo>
                  <a:cubicBezTo>
                    <a:pt x="19" y="56"/>
                    <a:pt x="9" y="60"/>
                    <a:pt x="0" y="63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91"/>
                    <a:pt x="32" y="199"/>
                    <a:pt x="34" y="205"/>
                  </a:cubicBezTo>
                  <a:cubicBezTo>
                    <a:pt x="36" y="210"/>
                    <a:pt x="40" y="216"/>
                    <a:pt x="45" y="221"/>
                  </a:cubicBezTo>
                  <a:cubicBezTo>
                    <a:pt x="51" y="226"/>
                    <a:pt x="58" y="230"/>
                    <a:pt x="66" y="232"/>
                  </a:cubicBezTo>
                  <a:cubicBezTo>
                    <a:pt x="74" y="235"/>
                    <a:pt x="80" y="236"/>
                    <a:pt x="90" y="236"/>
                  </a:cubicBezTo>
                  <a:cubicBezTo>
                    <a:pt x="99" y="236"/>
                    <a:pt x="108" y="235"/>
                    <a:pt x="115" y="234"/>
                  </a:cubicBezTo>
                  <a:cubicBezTo>
                    <a:pt x="123" y="232"/>
                    <a:pt x="132" y="228"/>
                    <a:pt x="142" y="224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30" y="194"/>
                    <a:pt x="119" y="198"/>
                    <a:pt x="107" y="198"/>
                  </a:cubicBezTo>
                  <a:cubicBezTo>
                    <a:pt x="101" y="198"/>
                    <a:pt x="95" y="196"/>
                    <a:pt x="90" y="193"/>
                  </a:cubicBezTo>
                  <a:cubicBezTo>
                    <a:pt x="87" y="191"/>
                    <a:pt x="83" y="187"/>
                    <a:pt x="82" y="183"/>
                  </a:cubicBezTo>
                  <a:cubicBezTo>
                    <a:pt x="80" y="179"/>
                    <a:pt x="80" y="171"/>
                    <a:pt x="80" y="158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799"/>
            <p:cNvSpPr>
              <a:spLocks/>
            </p:cNvSpPr>
            <p:nvPr/>
          </p:nvSpPr>
          <p:spPr bwMode="auto">
            <a:xfrm>
              <a:off x="1384046" y="3451923"/>
              <a:ext cx="144463" cy="239713"/>
            </a:xfrm>
            <a:custGeom>
              <a:avLst/>
              <a:gdLst>
                <a:gd name="T0" fmla="*/ 34 w 142"/>
                <a:gd name="T1" fmla="*/ 205 h 236"/>
                <a:gd name="T2" fmla="*/ 45 w 142"/>
                <a:gd name="T3" fmla="*/ 221 h 236"/>
                <a:gd name="T4" fmla="*/ 66 w 142"/>
                <a:gd name="T5" fmla="*/ 232 h 236"/>
                <a:gd name="T6" fmla="*/ 90 w 142"/>
                <a:gd name="T7" fmla="*/ 236 h 236"/>
                <a:gd name="T8" fmla="*/ 115 w 142"/>
                <a:gd name="T9" fmla="*/ 234 h 236"/>
                <a:gd name="T10" fmla="*/ 142 w 142"/>
                <a:gd name="T11" fmla="*/ 224 h 236"/>
                <a:gd name="T12" fmla="*/ 142 w 142"/>
                <a:gd name="T13" fmla="*/ 186 h 236"/>
                <a:gd name="T14" fmla="*/ 107 w 142"/>
                <a:gd name="T15" fmla="*/ 198 h 236"/>
                <a:gd name="T16" fmla="*/ 90 w 142"/>
                <a:gd name="T17" fmla="*/ 193 h 236"/>
                <a:gd name="T18" fmla="*/ 82 w 142"/>
                <a:gd name="T19" fmla="*/ 183 h 236"/>
                <a:gd name="T20" fmla="*/ 81 w 142"/>
                <a:gd name="T21" fmla="*/ 158 h 236"/>
                <a:gd name="T22" fmla="*/ 81 w 142"/>
                <a:gd name="T23" fmla="*/ 97 h 236"/>
                <a:gd name="T24" fmla="*/ 133 w 142"/>
                <a:gd name="T25" fmla="*/ 97 h 236"/>
                <a:gd name="T26" fmla="*/ 133 w 142"/>
                <a:gd name="T27" fmla="*/ 55 h 236"/>
                <a:gd name="T28" fmla="*/ 81 w 142"/>
                <a:gd name="T29" fmla="*/ 55 h 236"/>
                <a:gd name="T30" fmla="*/ 81 w 142"/>
                <a:gd name="T31" fmla="*/ 0 h 236"/>
                <a:gd name="T32" fmla="*/ 48 w 142"/>
                <a:gd name="T33" fmla="*/ 0 h 236"/>
                <a:gd name="T34" fmla="*/ 41 w 142"/>
                <a:gd name="T35" fmla="*/ 30 h 236"/>
                <a:gd name="T36" fmla="*/ 25 w 142"/>
                <a:gd name="T37" fmla="*/ 51 h 236"/>
                <a:gd name="T38" fmla="*/ 0 w 142"/>
                <a:gd name="T39" fmla="*/ 63 h 236"/>
                <a:gd name="T40" fmla="*/ 0 w 142"/>
                <a:gd name="T41" fmla="*/ 97 h 236"/>
                <a:gd name="T42" fmla="*/ 31 w 142"/>
                <a:gd name="T43" fmla="*/ 97 h 236"/>
                <a:gd name="T44" fmla="*/ 31 w 142"/>
                <a:gd name="T45" fmla="*/ 180 h 236"/>
                <a:gd name="T46" fmla="*/ 34 w 142"/>
                <a:gd name="T47" fmla="*/ 20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" h="236">
                  <a:moveTo>
                    <a:pt x="34" y="205"/>
                  </a:moveTo>
                  <a:cubicBezTo>
                    <a:pt x="36" y="210"/>
                    <a:pt x="40" y="216"/>
                    <a:pt x="45" y="221"/>
                  </a:cubicBezTo>
                  <a:cubicBezTo>
                    <a:pt x="51" y="226"/>
                    <a:pt x="58" y="230"/>
                    <a:pt x="66" y="232"/>
                  </a:cubicBezTo>
                  <a:cubicBezTo>
                    <a:pt x="74" y="235"/>
                    <a:pt x="80" y="236"/>
                    <a:pt x="90" y="236"/>
                  </a:cubicBezTo>
                  <a:cubicBezTo>
                    <a:pt x="99" y="236"/>
                    <a:pt x="108" y="235"/>
                    <a:pt x="115" y="234"/>
                  </a:cubicBezTo>
                  <a:cubicBezTo>
                    <a:pt x="123" y="232"/>
                    <a:pt x="132" y="228"/>
                    <a:pt x="142" y="224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30" y="194"/>
                    <a:pt x="119" y="198"/>
                    <a:pt x="107" y="198"/>
                  </a:cubicBezTo>
                  <a:cubicBezTo>
                    <a:pt x="101" y="198"/>
                    <a:pt x="95" y="196"/>
                    <a:pt x="90" y="193"/>
                  </a:cubicBezTo>
                  <a:cubicBezTo>
                    <a:pt x="87" y="191"/>
                    <a:pt x="83" y="187"/>
                    <a:pt x="82" y="183"/>
                  </a:cubicBezTo>
                  <a:cubicBezTo>
                    <a:pt x="80" y="179"/>
                    <a:pt x="81" y="171"/>
                    <a:pt x="81" y="158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12"/>
                    <a:pt x="44" y="22"/>
                    <a:pt x="41" y="30"/>
                  </a:cubicBezTo>
                  <a:cubicBezTo>
                    <a:pt x="37" y="38"/>
                    <a:pt x="32" y="45"/>
                    <a:pt x="25" y="51"/>
                  </a:cubicBezTo>
                  <a:cubicBezTo>
                    <a:pt x="19" y="56"/>
                    <a:pt x="9" y="60"/>
                    <a:pt x="0" y="63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31" y="97"/>
                    <a:pt x="31" y="97"/>
                    <a:pt x="31" y="97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91"/>
                    <a:pt x="32" y="199"/>
                    <a:pt x="34" y="2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Oval 800"/>
            <p:cNvSpPr>
              <a:spLocks noChangeArrowheads="1"/>
            </p:cNvSpPr>
            <p:nvPr/>
          </p:nvSpPr>
          <p:spPr bwMode="auto">
            <a:xfrm>
              <a:off x="2936621" y="3242373"/>
              <a:ext cx="34925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801"/>
            <p:cNvSpPr>
              <a:spLocks/>
            </p:cNvSpPr>
            <p:nvPr/>
          </p:nvSpPr>
          <p:spPr bwMode="auto">
            <a:xfrm>
              <a:off x="2936621" y="3188398"/>
              <a:ext cx="87313" cy="88900"/>
            </a:xfrm>
            <a:custGeom>
              <a:avLst/>
              <a:gdLst>
                <a:gd name="T0" fmla="*/ 0 w 86"/>
                <a:gd name="T1" fmla="*/ 0 h 87"/>
                <a:gd name="T2" fmla="*/ 0 w 86"/>
                <a:gd name="T3" fmla="*/ 25 h 87"/>
                <a:gd name="T4" fmla="*/ 43 w 86"/>
                <a:gd name="T5" fmla="*/ 43 h 87"/>
                <a:gd name="T6" fmla="*/ 61 w 86"/>
                <a:gd name="T7" fmla="*/ 87 h 87"/>
                <a:gd name="T8" fmla="*/ 86 w 86"/>
                <a:gd name="T9" fmla="*/ 87 h 87"/>
                <a:gd name="T10" fmla="*/ 0 w 86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1" y="32"/>
                    <a:pt x="43" y="43"/>
                  </a:cubicBezTo>
                  <a:cubicBezTo>
                    <a:pt x="55" y="55"/>
                    <a:pt x="61" y="71"/>
                    <a:pt x="61" y="87"/>
                  </a:cubicBezTo>
                  <a:cubicBezTo>
                    <a:pt x="86" y="87"/>
                    <a:pt x="86" y="87"/>
                    <a:pt x="86" y="87"/>
                  </a:cubicBezTo>
                  <a:cubicBezTo>
                    <a:pt x="86" y="39"/>
                    <a:pt x="47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802"/>
            <p:cNvSpPr>
              <a:spLocks/>
            </p:cNvSpPr>
            <p:nvPr/>
          </p:nvSpPr>
          <p:spPr bwMode="auto">
            <a:xfrm>
              <a:off x="2936621" y="3143948"/>
              <a:ext cx="131763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8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2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Oval 803"/>
            <p:cNvSpPr>
              <a:spLocks noChangeArrowheads="1"/>
            </p:cNvSpPr>
            <p:nvPr/>
          </p:nvSpPr>
          <p:spPr bwMode="auto">
            <a:xfrm>
              <a:off x="1509458" y="3024886"/>
              <a:ext cx="34925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804"/>
            <p:cNvSpPr>
              <a:spLocks/>
            </p:cNvSpPr>
            <p:nvPr/>
          </p:nvSpPr>
          <p:spPr bwMode="auto">
            <a:xfrm>
              <a:off x="1509458" y="2970911"/>
              <a:ext cx="87313" cy="889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5 h 87"/>
                <a:gd name="T4" fmla="*/ 43 w 87"/>
                <a:gd name="T5" fmla="*/ 43 h 87"/>
                <a:gd name="T6" fmla="*/ 61 w 87"/>
                <a:gd name="T7" fmla="*/ 87 h 87"/>
                <a:gd name="T8" fmla="*/ 87 w 87"/>
                <a:gd name="T9" fmla="*/ 87 h 87"/>
                <a:gd name="T10" fmla="*/ 0 w 87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2" y="32"/>
                    <a:pt x="43" y="43"/>
                  </a:cubicBezTo>
                  <a:cubicBezTo>
                    <a:pt x="55" y="55"/>
                    <a:pt x="61" y="70"/>
                    <a:pt x="61" y="87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87" y="39"/>
                    <a:pt x="4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805"/>
            <p:cNvSpPr>
              <a:spLocks/>
            </p:cNvSpPr>
            <p:nvPr/>
          </p:nvSpPr>
          <p:spPr bwMode="auto">
            <a:xfrm>
              <a:off x="1509458" y="2926461"/>
              <a:ext cx="131763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9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3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Oval 806"/>
            <p:cNvSpPr>
              <a:spLocks noChangeArrowheads="1"/>
            </p:cNvSpPr>
            <p:nvPr/>
          </p:nvSpPr>
          <p:spPr bwMode="auto">
            <a:xfrm>
              <a:off x="1491996" y="1600898"/>
              <a:ext cx="49213" cy="4921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807"/>
            <p:cNvSpPr>
              <a:spLocks/>
            </p:cNvSpPr>
            <p:nvPr/>
          </p:nvSpPr>
          <p:spPr bwMode="auto">
            <a:xfrm>
              <a:off x="1491996" y="1527873"/>
              <a:ext cx="122238" cy="122238"/>
            </a:xfrm>
            <a:custGeom>
              <a:avLst/>
              <a:gdLst>
                <a:gd name="T0" fmla="*/ 0 w 119"/>
                <a:gd name="T1" fmla="*/ 0 h 120"/>
                <a:gd name="T2" fmla="*/ 0 w 119"/>
                <a:gd name="T3" fmla="*/ 35 h 120"/>
                <a:gd name="T4" fmla="*/ 60 w 119"/>
                <a:gd name="T5" fmla="*/ 60 h 120"/>
                <a:gd name="T6" fmla="*/ 85 w 119"/>
                <a:gd name="T7" fmla="*/ 120 h 120"/>
                <a:gd name="T8" fmla="*/ 119 w 119"/>
                <a:gd name="T9" fmla="*/ 120 h 120"/>
                <a:gd name="T10" fmla="*/ 0 w 119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120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23" y="35"/>
                    <a:pt x="44" y="44"/>
                    <a:pt x="60" y="60"/>
                  </a:cubicBezTo>
                  <a:cubicBezTo>
                    <a:pt x="76" y="76"/>
                    <a:pt x="85" y="97"/>
                    <a:pt x="85" y="120"/>
                  </a:cubicBezTo>
                  <a:cubicBezTo>
                    <a:pt x="119" y="120"/>
                    <a:pt x="119" y="120"/>
                    <a:pt x="119" y="120"/>
                  </a:cubicBezTo>
                  <a:cubicBezTo>
                    <a:pt x="119" y="54"/>
                    <a:pt x="66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808"/>
            <p:cNvSpPr>
              <a:spLocks/>
            </p:cNvSpPr>
            <p:nvPr/>
          </p:nvSpPr>
          <p:spPr bwMode="auto">
            <a:xfrm>
              <a:off x="1491996" y="1465961"/>
              <a:ext cx="184150" cy="184150"/>
            </a:xfrm>
            <a:custGeom>
              <a:avLst/>
              <a:gdLst>
                <a:gd name="T0" fmla="*/ 0 w 181"/>
                <a:gd name="T1" fmla="*/ 0 h 181"/>
                <a:gd name="T2" fmla="*/ 0 w 181"/>
                <a:gd name="T3" fmla="*/ 34 h 181"/>
                <a:gd name="T4" fmla="*/ 146 w 181"/>
                <a:gd name="T5" fmla="*/ 181 h 181"/>
                <a:gd name="T6" fmla="*/ 181 w 181"/>
                <a:gd name="T7" fmla="*/ 181 h 181"/>
                <a:gd name="T8" fmla="*/ 0 w 181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1">
                  <a:moveTo>
                    <a:pt x="0" y="0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81" y="34"/>
                    <a:pt x="146" y="100"/>
                    <a:pt x="146" y="181"/>
                  </a:cubicBezTo>
                  <a:cubicBezTo>
                    <a:pt x="181" y="181"/>
                    <a:pt x="181" y="181"/>
                    <a:pt x="181" y="181"/>
                  </a:cubicBezTo>
                  <a:cubicBezTo>
                    <a:pt x="181" y="81"/>
                    <a:pt x="10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Oval 809"/>
            <p:cNvSpPr>
              <a:spLocks noChangeArrowheads="1"/>
            </p:cNvSpPr>
            <p:nvPr/>
          </p:nvSpPr>
          <p:spPr bwMode="auto">
            <a:xfrm>
              <a:off x="3257296" y="3397948"/>
              <a:ext cx="36513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810"/>
            <p:cNvSpPr>
              <a:spLocks/>
            </p:cNvSpPr>
            <p:nvPr/>
          </p:nvSpPr>
          <p:spPr bwMode="auto">
            <a:xfrm>
              <a:off x="3257296" y="3343973"/>
              <a:ext cx="88900" cy="889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5 h 87"/>
                <a:gd name="T4" fmla="*/ 43 w 87"/>
                <a:gd name="T5" fmla="*/ 43 h 87"/>
                <a:gd name="T6" fmla="*/ 61 w 87"/>
                <a:gd name="T7" fmla="*/ 87 h 87"/>
                <a:gd name="T8" fmla="*/ 87 w 87"/>
                <a:gd name="T9" fmla="*/ 87 h 87"/>
                <a:gd name="T10" fmla="*/ 0 w 87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2" y="32"/>
                    <a:pt x="43" y="43"/>
                  </a:cubicBezTo>
                  <a:cubicBezTo>
                    <a:pt x="55" y="55"/>
                    <a:pt x="61" y="71"/>
                    <a:pt x="61" y="87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87" y="39"/>
                    <a:pt x="4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811"/>
            <p:cNvSpPr>
              <a:spLocks/>
            </p:cNvSpPr>
            <p:nvPr/>
          </p:nvSpPr>
          <p:spPr bwMode="auto">
            <a:xfrm>
              <a:off x="3257296" y="3299523"/>
              <a:ext cx="133350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9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2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812"/>
            <p:cNvSpPr>
              <a:spLocks/>
            </p:cNvSpPr>
            <p:nvPr/>
          </p:nvSpPr>
          <p:spPr bwMode="auto">
            <a:xfrm>
              <a:off x="1920621" y="2921698"/>
              <a:ext cx="127000" cy="109538"/>
            </a:xfrm>
            <a:custGeom>
              <a:avLst/>
              <a:gdLst>
                <a:gd name="T0" fmla="*/ 104 w 125"/>
                <a:gd name="T1" fmla="*/ 0 h 107"/>
                <a:gd name="T2" fmla="*/ 71 w 125"/>
                <a:gd name="T3" fmla="*/ 29 h 107"/>
                <a:gd name="T4" fmla="*/ 80 w 125"/>
                <a:gd name="T5" fmla="*/ 27 h 107"/>
                <a:gd name="T6" fmla="*/ 88 w 125"/>
                <a:gd name="T7" fmla="*/ 38 h 107"/>
                <a:gd name="T8" fmla="*/ 80 w 125"/>
                <a:gd name="T9" fmla="*/ 56 h 107"/>
                <a:gd name="T10" fmla="*/ 68 w 125"/>
                <a:gd name="T11" fmla="*/ 69 h 107"/>
                <a:gd name="T12" fmla="*/ 59 w 125"/>
                <a:gd name="T13" fmla="*/ 50 h 107"/>
                <a:gd name="T14" fmla="*/ 54 w 125"/>
                <a:gd name="T15" fmla="*/ 21 h 107"/>
                <a:gd name="T16" fmla="*/ 38 w 125"/>
                <a:gd name="T17" fmla="*/ 2 h 107"/>
                <a:gd name="T18" fmla="*/ 36 w 125"/>
                <a:gd name="T19" fmla="*/ 2 h 107"/>
                <a:gd name="T20" fmla="*/ 18 w 125"/>
                <a:gd name="T21" fmla="*/ 13 h 107"/>
                <a:gd name="T22" fmla="*/ 0 w 125"/>
                <a:gd name="T23" fmla="*/ 29 h 107"/>
                <a:gd name="T24" fmla="*/ 6 w 125"/>
                <a:gd name="T25" fmla="*/ 36 h 107"/>
                <a:gd name="T26" fmla="*/ 15 w 125"/>
                <a:gd name="T27" fmla="*/ 31 h 107"/>
                <a:gd name="T28" fmla="*/ 27 w 125"/>
                <a:gd name="T29" fmla="*/ 51 h 107"/>
                <a:gd name="T30" fmla="*/ 37 w 125"/>
                <a:gd name="T31" fmla="*/ 87 h 107"/>
                <a:gd name="T32" fmla="*/ 56 w 125"/>
                <a:gd name="T33" fmla="*/ 107 h 107"/>
                <a:gd name="T34" fmla="*/ 99 w 125"/>
                <a:gd name="T35" fmla="*/ 74 h 107"/>
                <a:gd name="T36" fmla="*/ 124 w 125"/>
                <a:gd name="T37" fmla="*/ 25 h 107"/>
                <a:gd name="T38" fmla="*/ 106 w 125"/>
                <a:gd name="T39" fmla="*/ 0 h 107"/>
                <a:gd name="T40" fmla="*/ 104 w 125"/>
                <a:gd name="T4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" h="107">
                  <a:moveTo>
                    <a:pt x="104" y="0"/>
                  </a:moveTo>
                  <a:cubicBezTo>
                    <a:pt x="88" y="0"/>
                    <a:pt x="77" y="10"/>
                    <a:pt x="71" y="29"/>
                  </a:cubicBezTo>
                  <a:cubicBezTo>
                    <a:pt x="74" y="28"/>
                    <a:pt x="77" y="27"/>
                    <a:pt x="80" y="27"/>
                  </a:cubicBezTo>
                  <a:cubicBezTo>
                    <a:pt x="86" y="27"/>
                    <a:pt x="89" y="31"/>
                    <a:pt x="88" y="38"/>
                  </a:cubicBezTo>
                  <a:cubicBezTo>
                    <a:pt x="88" y="42"/>
                    <a:pt x="85" y="48"/>
                    <a:pt x="80" y="56"/>
                  </a:cubicBezTo>
                  <a:cubicBezTo>
                    <a:pt x="75" y="65"/>
                    <a:pt x="71" y="69"/>
                    <a:pt x="68" y="69"/>
                  </a:cubicBezTo>
                  <a:cubicBezTo>
                    <a:pt x="65" y="69"/>
                    <a:pt x="62" y="62"/>
                    <a:pt x="59" y="50"/>
                  </a:cubicBezTo>
                  <a:cubicBezTo>
                    <a:pt x="58" y="46"/>
                    <a:pt x="56" y="37"/>
                    <a:pt x="54" y="21"/>
                  </a:cubicBezTo>
                  <a:cubicBezTo>
                    <a:pt x="52" y="8"/>
                    <a:pt x="47" y="2"/>
                    <a:pt x="38" y="2"/>
                  </a:cubicBezTo>
                  <a:cubicBezTo>
                    <a:pt x="37" y="2"/>
                    <a:pt x="37" y="2"/>
                    <a:pt x="36" y="2"/>
                  </a:cubicBezTo>
                  <a:cubicBezTo>
                    <a:pt x="32" y="2"/>
                    <a:pt x="26" y="6"/>
                    <a:pt x="18" y="13"/>
                  </a:cubicBezTo>
                  <a:cubicBezTo>
                    <a:pt x="12" y="18"/>
                    <a:pt x="6" y="24"/>
                    <a:pt x="0" y="29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1" y="33"/>
                    <a:pt x="15" y="31"/>
                    <a:pt x="15" y="31"/>
                  </a:cubicBezTo>
                  <a:cubicBezTo>
                    <a:pt x="20" y="31"/>
                    <a:pt x="24" y="37"/>
                    <a:pt x="27" y="51"/>
                  </a:cubicBezTo>
                  <a:cubicBezTo>
                    <a:pt x="31" y="63"/>
                    <a:pt x="34" y="75"/>
                    <a:pt x="37" y="87"/>
                  </a:cubicBezTo>
                  <a:cubicBezTo>
                    <a:pt x="42" y="101"/>
                    <a:pt x="49" y="107"/>
                    <a:pt x="56" y="107"/>
                  </a:cubicBezTo>
                  <a:cubicBezTo>
                    <a:pt x="67" y="107"/>
                    <a:pt x="82" y="96"/>
                    <a:pt x="99" y="74"/>
                  </a:cubicBezTo>
                  <a:cubicBezTo>
                    <a:pt x="115" y="54"/>
                    <a:pt x="123" y="37"/>
                    <a:pt x="124" y="25"/>
                  </a:cubicBezTo>
                  <a:cubicBezTo>
                    <a:pt x="125" y="9"/>
                    <a:pt x="119" y="1"/>
                    <a:pt x="106" y="0"/>
                  </a:cubicBezTo>
                  <a:cubicBezTo>
                    <a:pt x="105" y="0"/>
                    <a:pt x="105" y="0"/>
                    <a:pt x="10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813"/>
            <p:cNvSpPr>
              <a:spLocks/>
            </p:cNvSpPr>
            <p:nvPr/>
          </p:nvSpPr>
          <p:spPr bwMode="auto">
            <a:xfrm>
              <a:off x="1288796" y="2610548"/>
              <a:ext cx="127000" cy="107950"/>
            </a:xfrm>
            <a:custGeom>
              <a:avLst/>
              <a:gdLst>
                <a:gd name="T0" fmla="*/ 105 w 125"/>
                <a:gd name="T1" fmla="*/ 0 h 107"/>
                <a:gd name="T2" fmla="*/ 71 w 125"/>
                <a:gd name="T3" fmla="*/ 29 h 107"/>
                <a:gd name="T4" fmla="*/ 80 w 125"/>
                <a:gd name="T5" fmla="*/ 27 h 107"/>
                <a:gd name="T6" fmla="*/ 88 w 125"/>
                <a:gd name="T7" fmla="*/ 37 h 107"/>
                <a:gd name="T8" fmla="*/ 80 w 125"/>
                <a:gd name="T9" fmla="*/ 56 h 107"/>
                <a:gd name="T10" fmla="*/ 68 w 125"/>
                <a:gd name="T11" fmla="*/ 68 h 107"/>
                <a:gd name="T12" fmla="*/ 59 w 125"/>
                <a:gd name="T13" fmla="*/ 49 h 107"/>
                <a:gd name="T14" fmla="*/ 54 w 125"/>
                <a:gd name="T15" fmla="*/ 21 h 107"/>
                <a:gd name="T16" fmla="*/ 38 w 125"/>
                <a:gd name="T17" fmla="*/ 1 h 107"/>
                <a:gd name="T18" fmla="*/ 36 w 125"/>
                <a:gd name="T19" fmla="*/ 1 h 107"/>
                <a:gd name="T20" fmla="*/ 18 w 125"/>
                <a:gd name="T21" fmla="*/ 12 h 107"/>
                <a:gd name="T22" fmla="*/ 0 w 125"/>
                <a:gd name="T23" fmla="*/ 28 h 107"/>
                <a:gd name="T24" fmla="*/ 6 w 125"/>
                <a:gd name="T25" fmla="*/ 36 h 107"/>
                <a:gd name="T26" fmla="*/ 16 w 125"/>
                <a:gd name="T27" fmla="*/ 30 h 107"/>
                <a:gd name="T28" fmla="*/ 28 w 125"/>
                <a:gd name="T29" fmla="*/ 50 h 107"/>
                <a:gd name="T30" fmla="*/ 38 w 125"/>
                <a:gd name="T31" fmla="*/ 87 h 107"/>
                <a:gd name="T32" fmla="*/ 56 w 125"/>
                <a:gd name="T33" fmla="*/ 107 h 107"/>
                <a:gd name="T34" fmla="*/ 99 w 125"/>
                <a:gd name="T35" fmla="*/ 74 h 107"/>
                <a:gd name="T36" fmla="*/ 124 w 125"/>
                <a:gd name="T37" fmla="*/ 25 h 107"/>
                <a:gd name="T38" fmla="*/ 106 w 125"/>
                <a:gd name="T39" fmla="*/ 0 h 107"/>
                <a:gd name="T40" fmla="*/ 105 w 125"/>
                <a:gd name="T4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" h="107">
                  <a:moveTo>
                    <a:pt x="105" y="0"/>
                  </a:moveTo>
                  <a:cubicBezTo>
                    <a:pt x="88" y="0"/>
                    <a:pt x="77" y="10"/>
                    <a:pt x="71" y="29"/>
                  </a:cubicBezTo>
                  <a:cubicBezTo>
                    <a:pt x="74" y="27"/>
                    <a:pt x="77" y="27"/>
                    <a:pt x="80" y="27"/>
                  </a:cubicBezTo>
                  <a:cubicBezTo>
                    <a:pt x="86" y="27"/>
                    <a:pt x="89" y="30"/>
                    <a:pt x="88" y="37"/>
                  </a:cubicBezTo>
                  <a:cubicBezTo>
                    <a:pt x="88" y="42"/>
                    <a:pt x="85" y="48"/>
                    <a:pt x="80" y="56"/>
                  </a:cubicBezTo>
                  <a:cubicBezTo>
                    <a:pt x="75" y="64"/>
                    <a:pt x="71" y="68"/>
                    <a:pt x="68" y="68"/>
                  </a:cubicBezTo>
                  <a:cubicBezTo>
                    <a:pt x="65" y="68"/>
                    <a:pt x="62" y="62"/>
                    <a:pt x="59" y="49"/>
                  </a:cubicBezTo>
                  <a:cubicBezTo>
                    <a:pt x="58" y="46"/>
                    <a:pt x="57" y="36"/>
                    <a:pt x="54" y="21"/>
                  </a:cubicBezTo>
                  <a:cubicBezTo>
                    <a:pt x="52" y="8"/>
                    <a:pt x="47" y="1"/>
                    <a:pt x="38" y="1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2" y="2"/>
                    <a:pt x="26" y="5"/>
                    <a:pt x="18" y="12"/>
                  </a:cubicBezTo>
                  <a:cubicBezTo>
                    <a:pt x="12" y="18"/>
                    <a:pt x="6" y="23"/>
                    <a:pt x="0" y="2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2" y="32"/>
                    <a:pt x="15" y="30"/>
                    <a:pt x="16" y="30"/>
                  </a:cubicBezTo>
                  <a:cubicBezTo>
                    <a:pt x="20" y="30"/>
                    <a:pt x="24" y="37"/>
                    <a:pt x="28" y="50"/>
                  </a:cubicBezTo>
                  <a:cubicBezTo>
                    <a:pt x="31" y="62"/>
                    <a:pt x="34" y="75"/>
                    <a:pt x="38" y="87"/>
                  </a:cubicBezTo>
                  <a:cubicBezTo>
                    <a:pt x="43" y="100"/>
                    <a:pt x="49" y="107"/>
                    <a:pt x="56" y="107"/>
                  </a:cubicBezTo>
                  <a:cubicBezTo>
                    <a:pt x="68" y="107"/>
                    <a:pt x="82" y="96"/>
                    <a:pt x="99" y="74"/>
                  </a:cubicBezTo>
                  <a:cubicBezTo>
                    <a:pt x="115" y="53"/>
                    <a:pt x="123" y="37"/>
                    <a:pt x="124" y="25"/>
                  </a:cubicBezTo>
                  <a:cubicBezTo>
                    <a:pt x="125" y="9"/>
                    <a:pt x="119" y="0"/>
                    <a:pt x="106" y="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814"/>
            <p:cNvSpPr>
              <a:spLocks/>
            </p:cNvSpPr>
            <p:nvPr/>
          </p:nvSpPr>
          <p:spPr bwMode="auto">
            <a:xfrm>
              <a:off x="2677858" y="1486598"/>
              <a:ext cx="161925" cy="139700"/>
            </a:xfrm>
            <a:custGeom>
              <a:avLst/>
              <a:gdLst>
                <a:gd name="T0" fmla="*/ 133 w 159"/>
                <a:gd name="T1" fmla="*/ 0 h 136"/>
                <a:gd name="T2" fmla="*/ 90 w 159"/>
                <a:gd name="T3" fmla="*/ 37 h 136"/>
                <a:gd name="T4" fmla="*/ 102 w 159"/>
                <a:gd name="T5" fmla="*/ 34 h 136"/>
                <a:gd name="T6" fmla="*/ 113 w 159"/>
                <a:gd name="T7" fmla="*/ 48 h 136"/>
                <a:gd name="T8" fmla="*/ 102 w 159"/>
                <a:gd name="T9" fmla="*/ 71 h 136"/>
                <a:gd name="T10" fmla="*/ 87 w 159"/>
                <a:gd name="T11" fmla="*/ 87 h 136"/>
                <a:gd name="T12" fmla="*/ 75 w 159"/>
                <a:gd name="T13" fmla="*/ 63 h 136"/>
                <a:gd name="T14" fmla="*/ 69 w 159"/>
                <a:gd name="T15" fmla="*/ 27 h 136"/>
                <a:gd name="T16" fmla="*/ 49 w 159"/>
                <a:gd name="T17" fmla="*/ 2 h 136"/>
                <a:gd name="T18" fmla="*/ 46 w 159"/>
                <a:gd name="T19" fmla="*/ 2 h 136"/>
                <a:gd name="T20" fmla="*/ 23 w 159"/>
                <a:gd name="T21" fmla="*/ 16 h 136"/>
                <a:gd name="T22" fmla="*/ 0 w 159"/>
                <a:gd name="T23" fmla="*/ 36 h 136"/>
                <a:gd name="T24" fmla="*/ 8 w 159"/>
                <a:gd name="T25" fmla="*/ 46 h 136"/>
                <a:gd name="T26" fmla="*/ 20 w 159"/>
                <a:gd name="T27" fmla="*/ 38 h 136"/>
                <a:gd name="T28" fmla="*/ 35 w 159"/>
                <a:gd name="T29" fmla="*/ 64 h 136"/>
                <a:gd name="T30" fmla="*/ 48 w 159"/>
                <a:gd name="T31" fmla="*/ 110 h 136"/>
                <a:gd name="T32" fmla="*/ 71 w 159"/>
                <a:gd name="T33" fmla="*/ 136 h 136"/>
                <a:gd name="T34" fmla="*/ 126 w 159"/>
                <a:gd name="T35" fmla="*/ 94 h 136"/>
                <a:gd name="T36" fmla="*/ 158 w 159"/>
                <a:gd name="T37" fmla="*/ 31 h 136"/>
                <a:gd name="T38" fmla="*/ 135 w 159"/>
                <a:gd name="T39" fmla="*/ 0 h 136"/>
                <a:gd name="T40" fmla="*/ 133 w 159"/>
                <a:gd name="T4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136">
                  <a:moveTo>
                    <a:pt x="133" y="0"/>
                  </a:moveTo>
                  <a:cubicBezTo>
                    <a:pt x="112" y="0"/>
                    <a:pt x="98" y="12"/>
                    <a:pt x="90" y="37"/>
                  </a:cubicBezTo>
                  <a:cubicBezTo>
                    <a:pt x="94" y="35"/>
                    <a:pt x="98" y="34"/>
                    <a:pt x="102" y="34"/>
                  </a:cubicBezTo>
                  <a:cubicBezTo>
                    <a:pt x="110" y="34"/>
                    <a:pt x="113" y="39"/>
                    <a:pt x="113" y="48"/>
                  </a:cubicBezTo>
                  <a:cubicBezTo>
                    <a:pt x="112" y="53"/>
                    <a:pt x="109" y="61"/>
                    <a:pt x="102" y="71"/>
                  </a:cubicBezTo>
                  <a:cubicBezTo>
                    <a:pt x="95" y="82"/>
                    <a:pt x="90" y="87"/>
                    <a:pt x="87" y="87"/>
                  </a:cubicBezTo>
                  <a:cubicBezTo>
                    <a:pt x="83" y="87"/>
                    <a:pt x="79" y="79"/>
                    <a:pt x="75" y="63"/>
                  </a:cubicBezTo>
                  <a:cubicBezTo>
                    <a:pt x="74" y="58"/>
                    <a:pt x="72" y="46"/>
                    <a:pt x="69" y="27"/>
                  </a:cubicBezTo>
                  <a:cubicBezTo>
                    <a:pt x="66" y="10"/>
                    <a:pt x="60" y="2"/>
                    <a:pt x="49" y="2"/>
                  </a:cubicBezTo>
                  <a:cubicBezTo>
                    <a:pt x="48" y="2"/>
                    <a:pt x="47" y="2"/>
                    <a:pt x="46" y="2"/>
                  </a:cubicBezTo>
                  <a:cubicBezTo>
                    <a:pt x="41" y="2"/>
                    <a:pt x="34" y="7"/>
                    <a:pt x="23" y="16"/>
                  </a:cubicBezTo>
                  <a:cubicBezTo>
                    <a:pt x="16" y="23"/>
                    <a:pt x="8" y="29"/>
                    <a:pt x="0" y="3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15" y="41"/>
                    <a:pt x="19" y="38"/>
                    <a:pt x="20" y="38"/>
                  </a:cubicBezTo>
                  <a:cubicBezTo>
                    <a:pt x="25" y="38"/>
                    <a:pt x="30" y="47"/>
                    <a:pt x="35" y="64"/>
                  </a:cubicBezTo>
                  <a:cubicBezTo>
                    <a:pt x="39" y="79"/>
                    <a:pt x="44" y="95"/>
                    <a:pt x="48" y="110"/>
                  </a:cubicBezTo>
                  <a:cubicBezTo>
                    <a:pt x="54" y="127"/>
                    <a:pt x="62" y="136"/>
                    <a:pt x="71" y="136"/>
                  </a:cubicBezTo>
                  <a:cubicBezTo>
                    <a:pt x="86" y="136"/>
                    <a:pt x="104" y="122"/>
                    <a:pt x="126" y="94"/>
                  </a:cubicBezTo>
                  <a:cubicBezTo>
                    <a:pt x="146" y="68"/>
                    <a:pt x="157" y="47"/>
                    <a:pt x="158" y="31"/>
                  </a:cubicBezTo>
                  <a:cubicBezTo>
                    <a:pt x="159" y="11"/>
                    <a:pt x="151" y="0"/>
                    <a:pt x="135" y="0"/>
                  </a:cubicBezTo>
                  <a:cubicBezTo>
                    <a:pt x="134" y="0"/>
                    <a:pt x="134" y="0"/>
                    <a:pt x="13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815"/>
            <p:cNvSpPr>
              <a:spLocks noEditPoints="1"/>
            </p:cNvSpPr>
            <p:nvPr/>
          </p:nvSpPr>
          <p:spPr bwMode="auto">
            <a:xfrm>
              <a:off x="2700083" y="2832798"/>
              <a:ext cx="106363" cy="55563"/>
            </a:xfrm>
            <a:custGeom>
              <a:avLst/>
              <a:gdLst>
                <a:gd name="T0" fmla="*/ 30 w 105"/>
                <a:gd name="T1" fmla="*/ 39 h 54"/>
                <a:gd name="T2" fmla="*/ 25 w 105"/>
                <a:gd name="T3" fmla="*/ 33 h 54"/>
                <a:gd name="T4" fmla="*/ 30 w 105"/>
                <a:gd name="T5" fmla="*/ 28 h 54"/>
                <a:gd name="T6" fmla="*/ 36 w 105"/>
                <a:gd name="T7" fmla="*/ 33 h 54"/>
                <a:gd name="T8" fmla="*/ 30 w 105"/>
                <a:gd name="T9" fmla="*/ 39 h 54"/>
                <a:gd name="T10" fmla="*/ 75 w 105"/>
                <a:gd name="T11" fmla="*/ 39 h 54"/>
                <a:gd name="T12" fmla="*/ 69 w 105"/>
                <a:gd name="T13" fmla="*/ 33 h 54"/>
                <a:gd name="T14" fmla="*/ 75 w 105"/>
                <a:gd name="T15" fmla="*/ 28 h 54"/>
                <a:gd name="T16" fmla="*/ 81 w 105"/>
                <a:gd name="T17" fmla="*/ 33 h 54"/>
                <a:gd name="T18" fmla="*/ 75 w 105"/>
                <a:gd name="T19" fmla="*/ 39 h 54"/>
                <a:gd name="T20" fmla="*/ 86 w 105"/>
                <a:gd name="T21" fmla="*/ 0 h 54"/>
                <a:gd name="T22" fmla="*/ 84 w 105"/>
                <a:gd name="T23" fmla="*/ 1 h 54"/>
                <a:gd name="T24" fmla="*/ 79 w 105"/>
                <a:gd name="T25" fmla="*/ 8 h 54"/>
                <a:gd name="T26" fmla="*/ 77 w 105"/>
                <a:gd name="T27" fmla="*/ 12 h 54"/>
                <a:gd name="T28" fmla="*/ 75 w 105"/>
                <a:gd name="T29" fmla="*/ 15 h 54"/>
                <a:gd name="T30" fmla="*/ 53 w 105"/>
                <a:gd name="T31" fmla="*/ 11 h 54"/>
                <a:gd name="T32" fmla="*/ 30 w 105"/>
                <a:gd name="T33" fmla="*/ 15 h 54"/>
                <a:gd name="T34" fmla="*/ 28 w 105"/>
                <a:gd name="T35" fmla="*/ 12 h 54"/>
                <a:gd name="T36" fmla="*/ 26 w 105"/>
                <a:gd name="T37" fmla="*/ 8 h 54"/>
                <a:gd name="T38" fmla="*/ 21 w 105"/>
                <a:gd name="T39" fmla="*/ 1 h 54"/>
                <a:gd name="T40" fmla="*/ 20 w 105"/>
                <a:gd name="T41" fmla="*/ 0 h 54"/>
                <a:gd name="T42" fmla="*/ 18 w 105"/>
                <a:gd name="T43" fmla="*/ 0 h 54"/>
                <a:gd name="T44" fmla="*/ 18 w 105"/>
                <a:gd name="T45" fmla="*/ 3 h 54"/>
                <a:gd name="T46" fmla="*/ 23 w 105"/>
                <a:gd name="T47" fmla="*/ 10 h 54"/>
                <a:gd name="T48" fmla="*/ 25 w 105"/>
                <a:gd name="T49" fmla="*/ 13 h 54"/>
                <a:gd name="T50" fmla="*/ 27 w 105"/>
                <a:gd name="T51" fmla="*/ 16 h 54"/>
                <a:gd name="T52" fmla="*/ 0 w 105"/>
                <a:gd name="T53" fmla="*/ 54 h 54"/>
                <a:gd name="T54" fmla="*/ 105 w 105"/>
                <a:gd name="T55" fmla="*/ 54 h 54"/>
                <a:gd name="T56" fmla="*/ 78 w 105"/>
                <a:gd name="T57" fmla="*/ 16 h 54"/>
                <a:gd name="T58" fmla="*/ 80 w 105"/>
                <a:gd name="T59" fmla="*/ 13 h 54"/>
                <a:gd name="T60" fmla="*/ 83 w 105"/>
                <a:gd name="T61" fmla="*/ 10 h 54"/>
                <a:gd name="T62" fmla="*/ 87 w 105"/>
                <a:gd name="T63" fmla="*/ 3 h 54"/>
                <a:gd name="T64" fmla="*/ 87 w 105"/>
                <a:gd name="T65" fmla="*/ 0 h 54"/>
                <a:gd name="T66" fmla="*/ 86 w 105"/>
                <a:gd name="T6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54">
                  <a:moveTo>
                    <a:pt x="30" y="39"/>
                  </a:moveTo>
                  <a:cubicBezTo>
                    <a:pt x="27" y="39"/>
                    <a:pt x="25" y="36"/>
                    <a:pt x="25" y="33"/>
                  </a:cubicBezTo>
                  <a:cubicBezTo>
                    <a:pt x="25" y="30"/>
                    <a:pt x="27" y="28"/>
                    <a:pt x="30" y="28"/>
                  </a:cubicBezTo>
                  <a:cubicBezTo>
                    <a:pt x="33" y="28"/>
                    <a:pt x="36" y="30"/>
                    <a:pt x="36" y="33"/>
                  </a:cubicBezTo>
                  <a:cubicBezTo>
                    <a:pt x="36" y="36"/>
                    <a:pt x="33" y="39"/>
                    <a:pt x="30" y="39"/>
                  </a:cubicBezTo>
                  <a:moveTo>
                    <a:pt x="75" y="39"/>
                  </a:moveTo>
                  <a:cubicBezTo>
                    <a:pt x="72" y="39"/>
                    <a:pt x="69" y="36"/>
                    <a:pt x="69" y="33"/>
                  </a:cubicBezTo>
                  <a:cubicBezTo>
                    <a:pt x="69" y="30"/>
                    <a:pt x="72" y="28"/>
                    <a:pt x="75" y="28"/>
                  </a:cubicBezTo>
                  <a:cubicBezTo>
                    <a:pt x="78" y="28"/>
                    <a:pt x="81" y="30"/>
                    <a:pt x="81" y="33"/>
                  </a:cubicBezTo>
                  <a:cubicBezTo>
                    <a:pt x="81" y="36"/>
                    <a:pt x="78" y="39"/>
                    <a:pt x="75" y="39"/>
                  </a:cubicBezTo>
                  <a:moveTo>
                    <a:pt x="86" y="0"/>
                  </a:moveTo>
                  <a:cubicBezTo>
                    <a:pt x="85" y="0"/>
                    <a:pt x="84" y="0"/>
                    <a:pt x="84" y="1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68" y="12"/>
                    <a:pt x="61" y="11"/>
                    <a:pt x="53" y="11"/>
                  </a:cubicBezTo>
                  <a:cubicBezTo>
                    <a:pt x="45" y="11"/>
                    <a:pt x="37" y="12"/>
                    <a:pt x="30" y="15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8" y="1"/>
                    <a:pt x="17" y="2"/>
                    <a:pt x="18" y="3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11" y="24"/>
                    <a:pt x="0" y="38"/>
                    <a:pt x="0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38"/>
                    <a:pt x="94" y="24"/>
                    <a:pt x="78" y="16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2"/>
                    <a:pt x="88" y="1"/>
                    <a:pt x="87" y="0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816"/>
            <p:cNvSpPr>
              <a:spLocks/>
            </p:cNvSpPr>
            <p:nvPr/>
          </p:nvSpPr>
          <p:spPr bwMode="auto">
            <a:xfrm>
              <a:off x="2700083" y="2894711"/>
              <a:ext cx="106363" cy="136525"/>
            </a:xfrm>
            <a:custGeom>
              <a:avLst/>
              <a:gdLst>
                <a:gd name="T0" fmla="*/ 105 w 105"/>
                <a:gd name="T1" fmla="*/ 0 h 133"/>
                <a:gd name="T2" fmla="*/ 104 w 105"/>
                <a:gd name="T3" fmla="*/ 0 h 133"/>
                <a:gd name="T4" fmla="*/ 1 w 105"/>
                <a:gd name="T5" fmla="*/ 0 h 133"/>
                <a:gd name="T6" fmla="*/ 0 w 105"/>
                <a:gd name="T7" fmla="*/ 0 h 133"/>
                <a:gd name="T8" fmla="*/ 0 w 105"/>
                <a:gd name="T9" fmla="*/ 10 h 133"/>
                <a:gd name="T10" fmla="*/ 0 w 105"/>
                <a:gd name="T11" fmla="*/ 17 h 133"/>
                <a:gd name="T12" fmla="*/ 0 w 105"/>
                <a:gd name="T13" fmla="*/ 83 h 133"/>
                <a:gd name="T14" fmla="*/ 12 w 105"/>
                <a:gd name="T15" fmla="*/ 95 h 133"/>
                <a:gd name="T16" fmla="*/ 21 w 105"/>
                <a:gd name="T17" fmla="*/ 95 h 133"/>
                <a:gd name="T18" fmla="*/ 20 w 105"/>
                <a:gd name="T19" fmla="*/ 98 h 133"/>
                <a:gd name="T20" fmla="*/ 20 w 105"/>
                <a:gd name="T21" fmla="*/ 98 h 133"/>
                <a:gd name="T22" fmla="*/ 20 w 105"/>
                <a:gd name="T23" fmla="*/ 102 h 133"/>
                <a:gd name="T24" fmla="*/ 20 w 105"/>
                <a:gd name="T25" fmla="*/ 121 h 133"/>
                <a:gd name="T26" fmla="*/ 31 w 105"/>
                <a:gd name="T27" fmla="*/ 133 h 133"/>
                <a:gd name="T28" fmla="*/ 43 w 105"/>
                <a:gd name="T29" fmla="*/ 121 h 133"/>
                <a:gd name="T30" fmla="*/ 43 w 105"/>
                <a:gd name="T31" fmla="*/ 102 h 133"/>
                <a:gd name="T32" fmla="*/ 43 w 105"/>
                <a:gd name="T33" fmla="*/ 98 h 133"/>
                <a:gd name="T34" fmla="*/ 43 w 105"/>
                <a:gd name="T35" fmla="*/ 98 h 133"/>
                <a:gd name="T36" fmla="*/ 42 w 105"/>
                <a:gd name="T37" fmla="*/ 95 h 133"/>
                <a:gd name="T38" fmla="*/ 63 w 105"/>
                <a:gd name="T39" fmla="*/ 95 h 133"/>
                <a:gd name="T40" fmla="*/ 63 w 105"/>
                <a:gd name="T41" fmla="*/ 98 h 133"/>
                <a:gd name="T42" fmla="*/ 63 w 105"/>
                <a:gd name="T43" fmla="*/ 98 h 133"/>
                <a:gd name="T44" fmla="*/ 63 w 105"/>
                <a:gd name="T45" fmla="*/ 102 h 133"/>
                <a:gd name="T46" fmla="*/ 63 w 105"/>
                <a:gd name="T47" fmla="*/ 121 h 133"/>
                <a:gd name="T48" fmla="*/ 74 w 105"/>
                <a:gd name="T49" fmla="*/ 133 h 133"/>
                <a:gd name="T50" fmla="*/ 85 w 105"/>
                <a:gd name="T51" fmla="*/ 121 h 133"/>
                <a:gd name="T52" fmla="*/ 85 w 105"/>
                <a:gd name="T53" fmla="*/ 102 h 133"/>
                <a:gd name="T54" fmla="*/ 85 w 105"/>
                <a:gd name="T55" fmla="*/ 98 h 133"/>
                <a:gd name="T56" fmla="*/ 85 w 105"/>
                <a:gd name="T57" fmla="*/ 98 h 133"/>
                <a:gd name="T58" fmla="*/ 85 w 105"/>
                <a:gd name="T59" fmla="*/ 95 h 133"/>
                <a:gd name="T60" fmla="*/ 93 w 105"/>
                <a:gd name="T61" fmla="*/ 95 h 133"/>
                <a:gd name="T62" fmla="*/ 105 w 105"/>
                <a:gd name="T63" fmla="*/ 83 h 133"/>
                <a:gd name="T64" fmla="*/ 105 w 105"/>
                <a:gd name="T65" fmla="*/ 17 h 133"/>
                <a:gd name="T66" fmla="*/ 105 w 105"/>
                <a:gd name="T67" fmla="*/ 10 h 133"/>
                <a:gd name="T68" fmla="*/ 105 w 105"/>
                <a:gd name="T6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33">
                  <a:moveTo>
                    <a:pt x="105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6" y="95"/>
                    <a:pt x="12" y="95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20" y="96"/>
                    <a:pt x="20" y="97"/>
                    <a:pt x="20" y="98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2"/>
                    <a:pt x="20" y="102"/>
                    <a:pt x="20" y="102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8"/>
                    <a:pt x="25" y="133"/>
                    <a:pt x="31" y="133"/>
                  </a:cubicBezTo>
                  <a:cubicBezTo>
                    <a:pt x="38" y="133"/>
                    <a:pt x="43" y="128"/>
                    <a:pt x="43" y="121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7"/>
                    <a:pt x="42" y="96"/>
                    <a:pt x="42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6"/>
                    <a:pt x="63" y="97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121"/>
                    <a:pt x="63" y="121"/>
                    <a:pt x="63" y="121"/>
                  </a:cubicBezTo>
                  <a:cubicBezTo>
                    <a:pt x="63" y="128"/>
                    <a:pt x="68" y="133"/>
                    <a:pt x="74" y="133"/>
                  </a:cubicBezTo>
                  <a:cubicBezTo>
                    <a:pt x="80" y="133"/>
                    <a:pt x="85" y="128"/>
                    <a:pt x="85" y="121"/>
                  </a:cubicBezTo>
                  <a:cubicBezTo>
                    <a:pt x="85" y="102"/>
                    <a:pt x="85" y="102"/>
                    <a:pt x="85" y="102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7"/>
                    <a:pt x="85" y="96"/>
                    <a:pt x="85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100" y="95"/>
                    <a:pt x="105" y="89"/>
                    <a:pt x="105" y="83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817"/>
            <p:cNvSpPr>
              <a:spLocks/>
            </p:cNvSpPr>
            <p:nvPr/>
          </p:nvSpPr>
          <p:spPr bwMode="auto">
            <a:xfrm>
              <a:off x="2669921" y="2894711"/>
              <a:ext cx="23813" cy="73025"/>
            </a:xfrm>
            <a:custGeom>
              <a:avLst/>
              <a:gdLst>
                <a:gd name="T0" fmla="*/ 11 w 23"/>
                <a:gd name="T1" fmla="*/ 0 h 71"/>
                <a:gd name="T2" fmla="*/ 0 w 23"/>
                <a:gd name="T3" fmla="*/ 11 h 71"/>
                <a:gd name="T4" fmla="*/ 0 w 23"/>
                <a:gd name="T5" fmla="*/ 60 h 71"/>
                <a:gd name="T6" fmla="*/ 11 w 23"/>
                <a:gd name="T7" fmla="*/ 71 h 71"/>
                <a:gd name="T8" fmla="*/ 23 w 23"/>
                <a:gd name="T9" fmla="*/ 60 h 71"/>
                <a:gd name="T10" fmla="*/ 23 w 23"/>
                <a:gd name="T11" fmla="*/ 11 h 71"/>
                <a:gd name="T12" fmla="*/ 11 w 23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8" y="71"/>
                    <a:pt x="23" y="66"/>
                    <a:pt x="23" y="6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5"/>
                    <a:pt x="18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Freeform 818"/>
            <p:cNvSpPr>
              <a:spLocks/>
            </p:cNvSpPr>
            <p:nvPr/>
          </p:nvSpPr>
          <p:spPr bwMode="auto">
            <a:xfrm>
              <a:off x="2814383" y="2894711"/>
              <a:ext cx="22225" cy="73025"/>
            </a:xfrm>
            <a:custGeom>
              <a:avLst/>
              <a:gdLst>
                <a:gd name="T0" fmla="*/ 11 w 22"/>
                <a:gd name="T1" fmla="*/ 0 h 71"/>
                <a:gd name="T2" fmla="*/ 0 w 22"/>
                <a:gd name="T3" fmla="*/ 11 h 71"/>
                <a:gd name="T4" fmla="*/ 0 w 22"/>
                <a:gd name="T5" fmla="*/ 60 h 71"/>
                <a:gd name="T6" fmla="*/ 11 w 22"/>
                <a:gd name="T7" fmla="*/ 71 h 71"/>
                <a:gd name="T8" fmla="*/ 22 w 22"/>
                <a:gd name="T9" fmla="*/ 60 h 71"/>
                <a:gd name="T10" fmla="*/ 22 w 22"/>
                <a:gd name="T11" fmla="*/ 11 h 71"/>
                <a:gd name="T12" fmla="*/ 11 w 22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7" y="71"/>
                    <a:pt x="22" y="66"/>
                    <a:pt x="22" y="60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Freeform 819"/>
            <p:cNvSpPr>
              <a:spLocks noEditPoints="1"/>
            </p:cNvSpPr>
            <p:nvPr/>
          </p:nvSpPr>
          <p:spPr bwMode="auto">
            <a:xfrm>
              <a:off x="798258" y="2878836"/>
              <a:ext cx="106363" cy="53975"/>
            </a:xfrm>
            <a:custGeom>
              <a:avLst/>
              <a:gdLst>
                <a:gd name="T0" fmla="*/ 30 w 105"/>
                <a:gd name="T1" fmla="*/ 39 h 54"/>
                <a:gd name="T2" fmla="*/ 25 w 105"/>
                <a:gd name="T3" fmla="*/ 33 h 54"/>
                <a:gd name="T4" fmla="*/ 30 w 105"/>
                <a:gd name="T5" fmla="*/ 27 h 54"/>
                <a:gd name="T6" fmla="*/ 36 w 105"/>
                <a:gd name="T7" fmla="*/ 33 h 54"/>
                <a:gd name="T8" fmla="*/ 30 w 105"/>
                <a:gd name="T9" fmla="*/ 39 h 54"/>
                <a:gd name="T10" fmla="*/ 75 w 105"/>
                <a:gd name="T11" fmla="*/ 39 h 54"/>
                <a:gd name="T12" fmla="*/ 70 w 105"/>
                <a:gd name="T13" fmla="*/ 33 h 54"/>
                <a:gd name="T14" fmla="*/ 75 w 105"/>
                <a:gd name="T15" fmla="*/ 27 h 54"/>
                <a:gd name="T16" fmla="*/ 81 w 105"/>
                <a:gd name="T17" fmla="*/ 33 h 54"/>
                <a:gd name="T18" fmla="*/ 75 w 105"/>
                <a:gd name="T19" fmla="*/ 39 h 54"/>
                <a:gd name="T20" fmla="*/ 86 w 105"/>
                <a:gd name="T21" fmla="*/ 0 h 54"/>
                <a:gd name="T22" fmla="*/ 84 w 105"/>
                <a:gd name="T23" fmla="*/ 1 h 54"/>
                <a:gd name="T24" fmla="*/ 79 w 105"/>
                <a:gd name="T25" fmla="*/ 8 h 54"/>
                <a:gd name="T26" fmla="*/ 77 w 105"/>
                <a:gd name="T27" fmla="*/ 12 h 54"/>
                <a:gd name="T28" fmla="*/ 75 w 105"/>
                <a:gd name="T29" fmla="*/ 15 h 54"/>
                <a:gd name="T30" fmla="*/ 53 w 105"/>
                <a:gd name="T31" fmla="*/ 11 h 54"/>
                <a:gd name="T32" fmla="*/ 31 w 105"/>
                <a:gd name="T33" fmla="*/ 15 h 54"/>
                <a:gd name="T34" fmla="*/ 28 w 105"/>
                <a:gd name="T35" fmla="*/ 12 h 54"/>
                <a:gd name="T36" fmla="*/ 26 w 105"/>
                <a:gd name="T37" fmla="*/ 8 h 54"/>
                <a:gd name="T38" fmla="*/ 21 w 105"/>
                <a:gd name="T39" fmla="*/ 1 h 54"/>
                <a:gd name="T40" fmla="*/ 20 w 105"/>
                <a:gd name="T41" fmla="*/ 0 h 54"/>
                <a:gd name="T42" fmla="*/ 19 w 105"/>
                <a:gd name="T43" fmla="*/ 0 h 54"/>
                <a:gd name="T44" fmla="*/ 18 w 105"/>
                <a:gd name="T45" fmla="*/ 3 h 54"/>
                <a:gd name="T46" fmla="*/ 23 w 105"/>
                <a:gd name="T47" fmla="*/ 10 h 54"/>
                <a:gd name="T48" fmla="*/ 25 w 105"/>
                <a:gd name="T49" fmla="*/ 13 h 54"/>
                <a:gd name="T50" fmla="*/ 27 w 105"/>
                <a:gd name="T51" fmla="*/ 16 h 54"/>
                <a:gd name="T52" fmla="*/ 0 w 105"/>
                <a:gd name="T53" fmla="*/ 54 h 54"/>
                <a:gd name="T54" fmla="*/ 105 w 105"/>
                <a:gd name="T55" fmla="*/ 54 h 54"/>
                <a:gd name="T56" fmla="*/ 79 w 105"/>
                <a:gd name="T57" fmla="*/ 16 h 54"/>
                <a:gd name="T58" fmla="*/ 81 w 105"/>
                <a:gd name="T59" fmla="*/ 13 h 54"/>
                <a:gd name="T60" fmla="*/ 83 w 105"/>
                <a:gd name="T61" fmla="*/ 10 h 54"/>
                <a:gd name="T62" fmla="*/ 87 w 105"/>
                <a:gd name="T63" fmla="*/ 3 h 54"/>
                <a:gd name="T64" fmla="*/ 87 w 105"/>
                <a:gd name="T65" fmla="*/ 0 h 54"/>
                <a:gd name="T66" fmla="*/ 86 w 105"/>
                <a:gd name="T6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54">
                  <a:moveTo>
                    <a:pt x="30" y="39"/>
                  </a:moveTo>
                  <a:cubicBezTo>
                    <a:pt x="27" y="39"/>
                    <a:pt x="25" y="36"/>
                    <a:pt x="25" y="33"/>
                  </a:cubicBezTo>
                  <a:cubicBezTo>
                    <a:pt x="25" y="30"/>
                    <a:pt x="27" y="27"/>
                    <a:pt x="30" y="27"/>
                  </a:cubicBezTo>
                  <a:cubicBezTo>
                    <a:pt x="33" y="27"/>
                    <a:pt x="36" y="30"/>
                    <a:pt x="36" y="33"/>
                  </a:cubicBezTo>
                  <a:cubicBezTo>
                    <a:pt x="36" y="36"/>
                    <a:pt x="33" y="39"/>
                    <a:pt x="30" y="39"/>
                  </a:cubicBezTo>
                  <a:moveTo>
                    <a:pt x="75" y="39"/>
                  </a:moveTo>
                  <a:cubicBezTo>
                    <a:pt x="72" y="39"/>
                    <a:pt x="70" y="36"/>
                    <a:pt x="70" y="33"/>
                  </a:cubicBezTo>
                  <a:cubicBezTo>
                    <a:pt x="70" y="30"/>
                    <a:pt x="72" y="27"/>
                    <a:pt x="75" y="27"/>
                  </a:cubicBezTo>
                  <a:cubicBezTo>
                    <a:pt x="78" y="27"/>
                    <a:pt x="81" y="30"/>
                    <a:pt x="81" y="33"/>
                  </a:cubicBezTo>
                  <a:cubicBezTo>
                    <a:pt x="81" y="36"/>
                    <a:pt x="78" y="39"/>
                    <a:pt x="75" y="39"/>
                  </a:cubicBezTo>
                  <a:moveTo>
                    <a:pt x="86" y="0"/>
                  </a:moveTo>
                  <a:cubicBezTo>
                    <a:pt x="85" y="0"/>
                    <a:pt x="85" y="0"/>
                    <a:pt x="84" y="1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68" y="12"/>
                    <a:pt x="61" y="11"/>
                    <a:pt x="53" y="11"/>
                  </a:cubicBezTo>
                  <a:cubicBezTo>
                    <a:pt x="45" y="11"/>
                    <a:pt x="37" y="12"/>
                    <a:pt x="31" y="15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"/>
                    <a:pt x="18" y="2"/>
                    <a:pt x="18" y="3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11" y="24"/>
                    <a:pt x="0" y="38"/>
                    <a:pt x="0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38"/>
                    <a:pt x="94" y="24"/>
                    <a:pt x="79" y="16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2"/>
                    <a:pt x="88" y="1"/>
                    <a:pt x="87" y="0"/>
                  </a:cubicBezTo>
                  <a:cubicBezTo>
                    <a:pt x="87" y="0"/>
                    <a:pt x="86" y="0"/>
                    <a:pt x="8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20"/>
            <p:cNvSpPr>
              <a:spLocks/>
            </p:cNvSpPr>
            <p:nvPr/>
          </p:nvSpPr>
          <p:spPr bwMode="auto">
            <a:xfrm>
              <a:off x="798258" y="2940748"/>
              <a:ext cx="106363" cy="134938"/>
            </a:xfrm>
            <a:custGeom>
              <a:avLst/>
              <a:gdLst>
                <a:gd name="T0" fmla="*/ 105 w 105"/>
                <a:gd name="T1" fmla="*/ 0 h 133"/>
                <a:gd name="T2" fmla="*/ 104 w 105"/>
                <a:gd name="T3" fmla="*/ 0 h 133"/>
                <a:gd name="T4" fmla="*/ 1 w 105"/>
                <a:gd name="T5" fmla="*/ 0 h 133"/>
                <a:gd name="T6" fmla="*/ 0 w 105"/>
                <a:gd name="T7" fmla="*/ 0 h 133"/>
                <a:gd name="T8" fmla="*/ 0 w 105"/>
                <a:gd name="T9" fmla="*/ 10 h 133"/>
                <a:gd name="T10" fmla="*/ 0 w 105"/>
                <a:gd name="T11" fmla="*/ 17 h 133"/>
                <a:gd name="T12" fmla="*/ 0 w 105"/>
                <a:gd name="T13" fmla="*/ 83 h 133"/>
                <a:gd name="T14" fmla="*/ 12 w 105"/>
                <a:gd name="T15" fmla="*/ 94 h 133"/>
                <a:gd name="T16" fmla="*/ 21 w 105"/>
                <a:gd name="T17" fmla="*/ 94 h 133"/>
                <a:gd name="T18" fmla="*/ 20 w 105"/>
                <a:gd name="T19" fmla="*/ 98 h 133"/>
                <a:gd name="T20" fmla="*/ 20 w 105"/>
                <a:gd name="T21" fmla="*/ 98 h 133"/>
                <a:gd name="T22" fmla="*/ 20 w 105"/>
                <a:gd name="T23" fmla="*/ 102 h 133"/>
                <a:gd name="T24" fmla="*/ 20 w 105"/>
                <a:gd name="T25" fmla="*/ 121 h 133"/>
                <a:gd name="T26" fmla="*/ 32 w 105"/>
                <a:gd name="T27" fmla="*/ 133 h 133"/>
                <a:gd name="T28" fmla="*/ 43 w 105"/>
                <a:gd name="T29" fmla="*/ 121 h 133"/>
                <a:gd name="T30" fmla="*/ 43 w 105"/>
                <a:gd name="T31" fmla="*/ 102 h 133"/>
                <a:gd name="T32" fmla="*/ 43 w 105"/>
                <a:gd name="T33" fmla="*/ 98 h 133"/>
                <a:gd name="T34" fmla="*/ 43 w 105"/>
                <a:gd name="T35" fmla="*/ 98 h 133"/>
                <a:gd name="T36" fmla="*/ 42 w 105"/>
                <a:gd name="T37" fmla="*/ 94 h 133"/>
                <a:gd name="T38" fmla="*/ 63 w 105"/>
                <a:gd name="T39" fmla="*/ 94 h 133"/>
                <a:gd name="T40" fmla="*/ 63 w 105"/>
                <a:gd name="T41" fmla="*/ 98 h 133"/>
                <a:gd name="T42" fmla="*/ 63 w 105"/>
                <a:gd name="T43" fmla="*/ 98 h 133"/>
                <a:gd name="T44" fmla="*/ 63 w 105"/>
                <a:gd name="T45" fmla="*/ 102 h 133"/>
                <a:gd name="T46" fmla="*/ 63 w 105"/>
                <a:gd name="T47" fmla="*/ 121 h 133"/>
                <a:gd name="T48" fmla="*/ 74 w 105"/>
                <a:gd name="T49" fmla="*/ 133 h 133"/>
                <a:gd name="T50" fmla="*/ 85 w 105"/>
                <a:gd name="T51" fmla="*/ 121 h 133"/>
                <a:gd name="T52" fmla="*/ 85 w 105"/>
                <a:gd name="T53" fmla="*/ 102 h 133"/>
                <a:gd name="T54" fmla="*/ 85 w 105"/>
                <a:gd name="T55" fmla="*/ 98 h 133"/>
                <a:gd name="T56" fmla="*/ 85 w 105"/>
                <a:gd name="T57" fmla="*/ 98 h 133"/>
                <a:gd name="T58" fmla="*/ 85 w 105"/>
                <a:gd name="T59" fmla="*/ 94 h 133"/>
                <a:gd name="T60" fmla="*/ 93 w 105"/>
                <a:gd name="T61" fmla="*/ 94 h 133"/>
                <a:gd name="T62" fmla="*/ 105 w 105"/>
                <a:gd name="T63" fmla="*/ 83 h 133"/>
                <a:gd name="T64" fmla="*/ 105 w 105"/>
                <a:gd name="T65" fmla="*/ 17 h 133"/>
                <a:gd name="T66" fmla="*/ 105 w 105"/>
                <a:gd name="T67" fmla="*/ 10 h 133"/>
                <a:gd name="T68" fmla="*/ 105 w 105"/>
                <a:gd name="T6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33">
                  <a:moveTo>
                    <a:pt x="105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6" y="94"/>
                    <a:pt x="12" y="94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1" y="95"/>
                    <a:pt x="20" y="96"/>
                    <a:pt x="20" y="98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2"/>
                    <a:pt x="20" y="102"/>
                    <a:pt x="20" y="102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7"/>
                    <a:pt x="25" y="133"/>
                    <a:pt x="32" y="133"/>
                  </a:cubicBezTo>
                  <a:cubicBezTo>
                    <a:pt x="38" y="133"/>
                    <a:pt x="43" y="127"/>
                    <a:pt x="43" y="121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6"/>
                    <a:pt x="43" y="95"/>
                    <a:pt x="42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5"/>
                    <a:pt x="63" y="96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121"/>
                    <a:pt x="63" y="121"/>
                    <a:pt x="63" y="121"/>
                  </a:cubicBezTo>
                  <a:cubicBezTo>
                    <a:pt x="63" y="127"/>
                    <a:pt x="68" y="133"/>
                    <a:pt x="74" y="133"/>
                  </a:cubicBezTo>
                  <a:cubicBezTo>
                    <a:pt x="80" y="133"/>
                    <a:pt x="85" y="127"/>
                    <a:pt x="85" y="121"/>
                  </a:cubicBezTo>
                  <a:cubicBezTo>
                    <a:pt x="85" y="102"/>
                    <a:pt x="85" y="102"/>
                    <a:pt x="85" y="102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6"/>
                    <a:pt x="85" y="95"/>
                    <a:pt x="85" y="94"/>
                  </a:cubicBezTo>
                  <a:cubicBezTo>
                    <a:pt x="93" y="94"/>
                    <a:pt x="93" y="94"/>
                    <a:pt x="93" y="94"/>
                  </a:cubicBezTo>
                  <a:cubicBezTo>
                    <a:pt x="100" y="94"/>
                    <a:pt x="105" y="89"/>
                    <a:pt x="105" y="83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21"/>
            <p:cNvSpPr>
              <a:spLocks/>
            </p:cNvSpPr>
            <p:nvPr/>
          </p:nvSpPr>
          <p:spPr bwMode="auto">
            <a:xfrm>
              <a:off x="768096" y="2940748"/>
              <a:ext cx="22225" cy="71438"/>
            </a:xfrm>
            <a:custGeom>
              <a:avLst/>
              <a:gdLst>
                <a:gd name="T0" fmla="*/ 12 w 23"/>
                <a:gd name="T1" fmla="*/ 0 h 71"/>
                <a:gd name="T2" fmla="*/ 0 w 23"/>
                <a:gd name="T3" fmla="*/ 11 h 71"/>
                <a:gd name="T4" fmla="*/ 0 w 23"/>
                <a:gd name="T5" fmla="*/ 59 h 71"/>
                <a:gd name="T6" fmla="*/ 12 w 23"/>
                <a:gd name="T7" fmla="*/ 71 h 71"/>
                <a:gd name="T8" fmla="*/ 23 w 23"/>
                <a:gd name="T9" fmla="*/ 59 h 71"/>
                <a:gd name="T10" fmla="*/ 23 w 23"/>
                <a:gd name="T11" fmla="*/ 11 h 71"/>
                <a:gd name="T12" fmla="*/ 12 w 23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1">
                  <a:moveTo>
                    <a:pt x="12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6"/>
                    <a:pt x="5" y="71"/>
                    <a:pt x="12" y="71"/>
                  </a:cubicBezTo>
                  <a:cubicBezTo>
                    <a:pt x="18" y="71"/>
                    <a:pt x="23" y="66"/>
                    <a:pt x="23" y="59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5"/>
                    <a:pt x="18" y="0"/>
                    <a:pt x="1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822"/>
            <p:cNvSpPr>
              <a:spLocks/>
            </p:cNvSpPr>
            <p:nvPr/>
          </p:nvSpPr>
          <p:spPr bwMode="auto">
            <a:xfrm>
              <a:off x="912558" y="2940748"/>
              <a:ext cx="22225" cy="71438"/>
            </a:xfrm>
            <a:custGeom>
              <a:avLst/>
              <a:gdLst>
                <a:gd name="T0" fmla="*/ 11 w 22"/>
                <a:gd name="T1" fmla="*/ 0 h 71"/>
                <a:gd name="T2" fmla="*/ 0 w 22"/>
                <a:gd name="T3" fmla="*/ 11 h 71"/>
                <a:gd name="T4" fmla="*/ 0 w 22"/>
                <a:gd name="T5" fmla="*/ 59 h 71"/>
                <a:gd name="T6" fmla="*/ 11 w 22"/>
                <a:gd name="T7" fmla="*/ 71 h 71"/>
                <a:gd name="T8" fmla="*/ 22 w 22"/>
                <a:gd name="T9" fmla="*/ 59 h 71"/>
                <a:gd name="T10" fmla="*/ 22 w 22"/>
                <a:gd name="T11" fmla="*/ 11 h 71"/>
                <a:gd name="T12" fmla="*/ 11 w 22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7" y="71"/>
                    <a:pt x="22" y="66"/>
                    <a:pt x="22" y="59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823"/>
            <p:cNvSpPr>
              <a:spLocks noEditPoints="1"/>
            </p:cNvSpPr>
            <p:nvPr/>
          </p:nvSpPr>
          <p:spPr bwMode="auto">
            <a:xfrm>
              <a:off x="2342896" y="2139061"/>
              <a:ext cx="66675" cy="36513"/>
            </a:xfrm>
            <a:custGeom>
              <a:avLst/>
              <a:gdLst>
                <a:gd name="T0" fmla="*/ 19 w 65"/>
                <a:gd name="T1" fmla="*/ 26 h 36"/>
                <a:gd name="T2" fmla="*/ 15 w 65"/>
                <a:gd name="T3" fmla="*/ 22 h 36"/>
                <a:gd name="T4" fmla="*/ 19 w 65"/>
                <a:gd name="T5" fmla="*/ 18 h 36"/>
                <a:gd name="T6" fmla="*/ 22 w 65"/>
                <a:gd name="T7" fmla="*/ 22 h 36"/>
                <a:gd name="T8" fmla="*/ 19 w 65"/>
                <a:gd name="T9" fmla="*/ 26 h 36"/>
                <a:gd name="T10" fmla="*/ 47 w 65"/>
                <a:gd name="T11" fmla="*/ 26 h 36"/>
                <a:gd name="T12" fmla="*/ 43 w 65"/>
                <a:gd name="T13" fmla="*/ 22 h 36"/>
                <a:gd name="T14" fmla="*/ 47 w 65"/>
                <a:gd name="T15" fmla="*/ 18 h 36"/>
                <a:gd name="T16" fmla="*/ 50 w 65"/>
                <a:gd name="T17" fmla="*/ 22 h 36"/>
                <a:gd name="T18" fmla="*/ 47 w 65"/>
                <a:gd name="T19" fmla="*/ 26 h 36"/>
                <a:gd name="T20" fmla="*/ 53 w 65"/>
                <a:gd name="T21" fmla="*/ 0 h 36"/>
                <a:gd name="T22" fmla="*/ 52 w 65"/>
                <a:gd name="T23" fmla="*/ 1 h 36"/>
                <a:gd name="T24" fmla="*/ 49 w 65"/>
                <a:gd name="T25" fmla="*/ 6 h 36"/>
                <a:gd name="T26" fmla="*/ 48 w 65"/>
                <a:gd name="T27" fmla="*/ 8 h 36"/>
                <a:gd name="T28" fmla="*/ 47 w 65"/>
                <a:gd name="T29" fmla="*/ 10 h 36"/>
                <a:gd name="T30" fmla="*/ 33 w 65"/>
                <a:gd name="T31" fmla="*/ 7 h 36"/>
                <a:gd name="T32" fmla="*/ 19 w 65"/>
                <a:gd name="T33" fmla="*/ 10 h 36"/>
                <a:gd name="T34" fmla="*/ 17 w 65"/>
                <a:gd name="T35" fmla="*/ 8 h 36"/>
                <a:gd name="T36" fmla="*/ 16 w 65"/>
                <a:gd name="T37" fmla="*/ 6 h 36"/>
                <a:gd name="T38" fmla="*/ 13 w 65"/>
                <a:gd name="T39" fmla="*/ 1 h 36"/>
                <a:gd name="T40" fmla="*/ 12 w 65"/>
                <a:gd name="T41" fmla="*/ 0 h 36"/>
                <a:gd name="T42" fmla="*/ 11 w 65"/>
                <a:gd name="T43" fmla="*/ 1 h 36"/>
                <a:gd name="T44" fmla="*/ 11 w 65"/>
                <a:gd name="T45" fmla="*/ 2 h 36"/>
                <a:gd name="T46" fmla="*/ 14 w 65"/>
                <a:gd name="T47" fmla="*/ 7 h 36"/>
                <a:gd name="T48" fmla="*/ 15 w 65"/>
                <a:gd name="T49" fmla="*/ 9 h 36"/>
                <a:gd name="T50" fmla="*/ 17 w 65"/>
                <a:gd name="T51" fmla="*/ 11 h 36"/>
                <a:gd name="T52" fmla="*/ 0 w 65"/>
                <a:gd name="T53" fmla="*/ 36 h 36"/>
                <a:gd name="T54" fmla="*/ 65 w 65"/>
                <a:gd name="T55" fmla="*/ 36 h 36"/>
                <a:gd name="T56" fmla="*/ 49 w 65"/>
                <a:gd name="T57" fmla="*/ 11 h 36"/>
                <a:gd name="T58" fmla="*/ 50 w 65"/>
                <a:gd name="T59" fmla="*/ 9 h 36"/>
                <a:gd name="T60" fmla="*/ 51 w 65"/>
                <a:gd name="T61" fmla="*/ 7 h 36"/>
                <a:gd name="T62" fmla="*/ 54 w 65"/>
                <a:gd name="T63" fmla="*/ 2 h 36"/>
                <a:gd name="T64" fmla="*/ 54 w 65"/>
                <a:gd name="T65" fmla="*/ 1 h 36"/>
                <a:gd name="T66" fmla="*/ 53 w 65"/>
                <a:gd name="T6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5" h="36">
                  <a:moveTo>
                    <a:pt x="19" y="26"/>
                  </a:moveTo>
                  <a:cubicBezTo>
                    <a:pt x="17" y="26"/>
                    <a:pt x="15" y="24"/>
                    <a:pt x="15" y="22"/>
                  </a:cubicBezTo>
                  <a:cubicBezTo>
                    <a:pt x="15" y="20"/>
                    <a:pt x="17" y="18"/>
                    <a:pt x="19" y="18"/>
                  </a:cubicBezTo>
                  <a:cubicBezTo>
                    <a:pt x="21" y="18"/>
                    <a:pt x="22" y="20"/>
                    <a:pt x="22" y="22"/>
                  </a:cubicBezTo>
                  <a:cubicBezTo>
                    <a:pt x="22" y="24"/>
                    <a:pt x="21" y="26"/>
                    <a:pt x="19" y="26"/>
                  </a:cubicBezTo>
                  <a:moveTo>
                    <a:pt x="47" y="26"/>
                  </a:moveTo>
                  <a:cubicBezTo>
                    <a:pt x="45" y="26"/>
                    <a:pt x="43" y="24"/>
                    <a:pt x="43" y="22"/>
                  </a:cubicBezTo>
                  <a:cubicBezTo>
                    <a:pt x="43" y="20"/>
                    <a:pt x="45" y="18"/>
                    <a:pt x="47" y="18"/>
                  </a:cubicBezTo>
                  <a:cubicBezTo>
                    <a:pt x="49" y="18"/>
                    <a:pt x="50" y="20"/>
                    <a:pt x="50" y="22"/>
                  </a:cubicBezTo>
                  <a:cubicBezTo>
                    <a:pt x="50" y="24"/>
                    <a:pt x="49" y="26"/>
                    <a:pt x="47" y="26"/>
                  </a:cubicBezTo>
                  <a:moveTo>
                    <a:pt x="53" y="0"/>
                  </a:moveTo>
                  <a:cubicBezTo>
                    <a:pt x="53" y="0"/>
                    <a:pt x="53" y="1"/>
                    <a:pt x="52" y="1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2" y="8"/>
                    <a:pt x="38" y="7"/>
                    <a:pt x="33" y="7"/>
                  </a:cubicBezTo>
                  <a:cubicBezTo>
                    <a:pt x="28" y="7"/>
                    <a:pt x="23" y="8"/>
                    <a:pt x="19" y="10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7" y="16"/>
                    <a:pt x="0" y="25"/>
                    <a:pt x="0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25"/>
                    <a:pt x="59" y="16"/>
                    <a:pt x="49" y="11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5" y="2"/>
                    <a:pt x="55" y="1"/>
                    <a:pt x="54" y="1"/>
                  </a:cubicBezTo>
                  <a:cubicBezTo>
                    <a:pt x="54" y="0"/>
                    <a:pt x="54" y="0"/>
                    <a:pt x="5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824"/>
            <p:cNvSpPr>
              <a:spLocks/>
            </p:cNvSpPr>
            <p:nvPr/>
          </p:nvSpPr>
          <p:spPr bwMode="auto">
            <a:xfrm>
              <a:off x="2342896" y="2180336"/>
              <a:ext cx="66675" cy="88900"/>
            </a:xfrm>
            <a:custGeom>
              <a:avLst/>
              <a:gdLst>
                <a:gd name="T0" fmla="*/ 65 w 65"/>
                <a:gd name="T1" fmla="*/ 0 h 87"/>
                <a:gd name="T2" fmla="*/ 65 w 65"/>
                <a:gd name="T3" fmla="*/ 0 h 87"/>
                <a:gd name="T4" fmla="*/ 0 w 65"/>
                <a:gd name="T5" fmla="*/ 0 h 87"/>
                <a:gd name="T6" fmla="*/ 0 w 65"/>
                <a:gd name="T7" fmla="*/ 0 h 87"/>
                <a:gd name="T8" fmla="*/ 0 w 65"/>
                <a:gd name="T9" fmla="*/ 6 h 87"/>
                <a:gd name="T10" fmla="*/ 0 w 65"/>
                <a:gd name="T11" fmla="*/ 11 h 87"/>
                <a:gd name="T12" fmla="*/ 0 w 65"/>
                <a:gd name="T13" fmla="*/ 54 h 87"/>
                <a:gd name="T14" fmla="*/ 7 w 65"/>
                <a:gd name="T15" fmla="*/ 62 h 87"/>
                <a:gd name="T16" fmla="*/ 13 w 65"/>
                <a:gd name="T17" fmla="*/ 62 h 87"/>
                <a:gd name="T18" fmla="*/ 12 w 65"/>
                <a:gd name="T19" fmla="*/ 64 h 87"/>
                <a:gd name="T20" fmla="*/ 12 w 65"/>
                <a:gd name="T21" fmla="*/ 64 h 87"/>
                <a:gd name="T22" fmla="*/ 12 w 65"/>
                <a:gd name="T23" fmla="*/ 66 h 87"/>
                <a:gd name="T24" fmla="*/ 12 w 65"/>
                <a:gd name="T25" fmla="*/ 79 h 87"/>
                <a:gd name="T26" fmla="*/ 19 w 65"/>
                <a:gd name="T27" fmla="*/ 87 h 87"/>
                <a:gd name="T28" fmla="*/ 26 w 65"/>
                <a:gd name="T29" fmla="*/ 79 h 87"/>
                <a:gd name="T30" fmla="*/ 26 w 65"/>
                <a:gd name="T31" fmla="*/ 66 h 87"/>
                <a:gd name="T32" fmla="*/ 26 w 65"/>
                <a:gd name="T33" fmla="*/ 64 h 87"/>
                <a:gd name="T34" fmla="*/ 26 w 65"/>
                <a:gd name="T35" fmla="*/ 64 h 87"/>
                <a:gd name="T36" fmla="*/ 26 w 65"/>
                <a:gd name="T37" fmla="*/ 62 h 87"/>
                <a:gd name="T38" fmla="*/ 39 w 65"/>
                <a:gd name="T39" fmla="*/ 62 h 87"/>
                <a:gd name="T40" fmla="*/ 39 w 65"/>
                <a:gd name="T41" fmla="*/ 64 h 87"/>
                <a:gd name="T42" fmla="*/ 39 w 65"/>
                <a:gd name="T43" fmla="*/ 64 h 87"/>
                <a:gd name="T44" fmla="*/ 39 w 65"/>
                <a:gd name="T45" fmla="*/ 66 h 87"/>
                <a:gd name="T46" fmla="*/ 39 w 65"/>
                <a:gd name="T47" fmla="*/ 79 h 87"/>
                <a:gd name="T48" fmla="*/ 46 w 65"/>
                <a:gd name="T49" fmla="*/ 87 h 87"/>
                <a:gd name="T50" fmla="*/ 53 w 65"/>
                <a:gd name="T51" fmla="*/ 79 h 87"/>
                <a:gd name="T52" fmla="*/ 53 w 65"/>
                <a:gd name="T53" fmla="*/ 66 h 87"/>
                <a:gd name="T54" fmla="*/ 53 w 65"/>
                <a:gd name="T55" fmla="*/ 64 h 87"/>
                <a:gd name="T56" fmla="*/ 53 w 65"/>
                <a:gd name="T57" fmla="*/ 64 h 87"/>
                <a:gd name="T58" fmla="*/ 53 w 65"/>
                <a:gd name="T59" fmla="*/ 62 h 87"/>
                <a:gd name="T60" fmla="*/ 58 w 65"/>
                <a:gd name="T61" fmla="*/ 62 h 87"/>
                <a:gd name="T62" fmla="*/ 65 w 65"/>
                <a:gd name="T63" fmla="*/ 54 h 87"/>
                <a:gd name="T64" fmla="*/ 65 w 65"/>
                <a:gd name="T65" fmla="*/ 11 h 87"/>
                <a:gd name="T66" fmla="*/ 65 w 65"/>
                <a:gd name="T67" fmla="*/ 6 h 87"/>
                <a:gd name="T68" fmla="*/ 65 w 65"/>
                <a:gd name="T6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" h="87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8"/>
                    <a:pt x="3" y="62"/>
                    <a:pt x="7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2"/>
                    <a:pt x="12" y="63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83"/>
                    <a:pt x="16" y="87"/>
                    <a:pt x="19" y="87"/>
                  </a:cubicBezTo>
                  <a:cubicBezTo>
                    <a:pt x="23" y="87"/>
                    <a:pt x="26" y="83"/>
                    <a:pt x="26" y="79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3"/>
                    <a:pt x="26" y="62"/>
                    <a:pt x="26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3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83"/>
                    <a:pt x="42" y="87"/>
                    <a:pt x="46" y="87"/>
                  </a:cubicBezTo>
                  <a:cubicBezTo>
                    <a:pt x="50" y="87"/>
                    <a:pt x="53" y="83"/>
                    <a:pt x="53" y="79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3" y="63"/>
                    <a:pt x="53" y="62"/>
                    <a:pt x="53" y="62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62" y="62"/>
                    <a:pt x="65" y="58"/>
                    <a:pt x="65" y="5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0"/>
                    <a:pt x="65" y="0"/>
                    <a:pt x="6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825"/>
            <p:cNvSpPr>
              <a:spLocks/>
            </p:cNvSpPr>
            <p:nvPr/>
          </p:nvSpPr>
          <p:spPr bwMode="auto">
            <a:xfrm>
              <a:off x="2323846" y="2180336"/>
              <a:ext cx="14288" cy="46038"/>
            </a:xfrm>
            <a:custGeom>
              <a:avLst/>
              <a:gdLst>
                <a:gd name="T0" fmla="*/ 7 w 14"/>
                <a:gd name="T1" fmla="*/ 0 h 46"/>
                <a:gd name="T2" fmla="*/ 0 w 14"/>
                <a:gd name="T3" fmla="*/ 7 h 46"/>
                <a:gd name="T4" fmla="*/ 0 w 14"/>
                <a:gd name="T5" fmla="*/ 39 h 46"/>
                <a:gd name="T6" fmla="*/ 7 w 14"/>
                <a:gd name="T7" fmla="*/ 46 h 46"/>
                <a:gd name="T8" fmla="*/ 14 w 14"/>
                <a:gd name="T9" fmla="*/ 39 h 46"/>
                <a:gd name="T10" fmla="*/ 14 w 14"/>
                <a:gd name="T11" fmla="*/ 7 h 46"/>
                <a:gd name="T12" fmla="*/ 7 w 14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6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11" y="46"/>
                    <a:pt x="14" y="43"/>
                    <a:pt x="14" y="3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826"/>
            <p:cNvSpPr>
              <a:spLocks/>
            </p:cNvSpPr>
            <p:nvPr/>
          </p:nvSpPr>
          <p:spPr bwMode="auto">
            <a:xfrm>
              <a:off x="2414333" y="2180336"/>
              <a:ext cx="14288" cy="46038"/>
            </a:xfrm>
            <a:custGeom>
              <a:avLst/>
              <a:gdLst>
                <a:gd name="T0" fmla="*/ 7 w 14"/>
                <a:gd name="T1" fmla="*/ 0 h 46"/>
                <a:gd name="T2" fmla="*/ 0 w 14"/>
                <a:gd name="T3" fmla="*/ 7 h 46"/>
                <a:gd name="T4" fmla="*/ 0 w 14"/>
                <a:gd name="T5" fmla="*/ 39 h 46"/>
                <a:gd name="T6" fmla="*/ 7 w 14"/>
                <a:gd name="T7" fmla="*/ 46 h 46"/>
                <a:gd name="T8" fmla="*/ 14 w 14"/>
                <a:gd name="T9" fmla="*/ 39 h 46"/>
                <a:gd name="T10" fmla="*/ 14 w 14"/>
                <a:gd name="T11" fmla="*/ 7 h 46"/>
                <a:gd name="T12" fmla="*/ 7 w 14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6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11" y="46"/>
                    <a:pt x="14" y="43"/>
                    <a:pt x="14" y="3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827"/>
            <p:cNvSpPr>
              <a:spLocks noEditPoints="1"/>
            </p:cNvSpPr>
            <p:nvPr/>
          </p:nvSpPr>
          <p:spPr bwMode="auto">
            <a:xfrm>
              <a:off x="3003296" y="2824861"/>
              <a:ext cx="131763" cy="133350"/>
            </a:xfrm>
            <a:custGeom>
              <a:avLst/>
              <a:gdLst>
                <a:gd name="T0" fmla="*/ 65 w 130"/>
                <a:gd name="T1" fmla="*/ 96 h 132"/>
                <a:gd name="T2" fmla="*/ 78 w 130"/>
                <a:gd name="T3" fmla="*/ 92 h 132"/>
                <a:gd name="T4" fmla="*/ 83 w 130"/>
                <a:gd name="T5" fmla="*/ 85 h 132"/>
                <a:gd name="T6" fmla="*/ 80 w 130"/>
                <a:gd name="T7" fmla="*/ 79 h 132"/>
                <a:gd name="T8" fmla="*/ 74 w 130"/>
                <a:gd name="T9" fmla="*/ 75 h 132"/>
                <a:gd name="T10" fmla="*/ 62 w 130"/>
                <a:gd name="T11" fmla="*/ 72 h 132"/>
                <a:gd name="T12" fmla="*/ 46 w 130"/>
                <a:gd name="T13" fmla="*/ 67 h 132"/>
                <a:gd name="T14" fmla="*/ 35 w 130"/>
                <a:gd name="T15" fmla="*/ 60 h 132"/>
                <a:gd name="T16" fmla="*/ 31 w 130"/>
                <a:gd name="T17" fmla="*/ 47 h 132"/>
                <a:gd name="T18" fmla="*/ 35 w 130"/>
                <a:gd name="T19" fmla="*/ 35 h 132"/>
                <a:gd name="T20" fmla="*/ 47 w 130"/>
                <a:gd name="T21" fmla="*/ 26 h 132"/>
                <a:gd name="T22" fmla="*/ 66 w 130"/>
                <a:gd name="T23" fmla="*/ 23 h 132"/>
                <a:gd name="T24" fmla="*/ 80 w 130"/>
                <a:gd name="T25" fmla="*/ 25 h 132"/>
                <a:gd name="T26" fmla="*/ 90 w 130"/>
                <a:gd name="T27" fmla="*/ 30 h 132"/>
                <a:gd name="T28" fmla="*/ 96 w 130"/>
                <a:gd name="T29" fmla="*/ 37 h 132"/>
                <a:gd name="T30" fmla="*/ 98 w 130"/>
                <a:gd name="T31" fmla="*/ 44 h 132"/>
                <a:gd name="T32" fmla="*/ 96 w 130"/>
                <a:gd name="T33" fmla="*/ 50 h 132"/>
                <a:gd name="T34" fmla="*/ 89 w 130"/>
                <a:gd name="T35" fmla="*/ 53 h 132"/>
                <a:gd name="T36" fmla="*/ 84 w 130"/>
                <a:gd name="T37" fmla="*/ 51 h 132"/>
                <a:gd name="T38" fmla="*/ 80 w 130"/>
                <a:gd name="T39" fmla="*/ 46 h 132"/>
                <a:gd name="T40" fmla="*/ 75 w 130"/>
                <a:gd name="T41" fmla="*/ 39 h 132"/>
                <a:gd name="T42" fmla="*/ 64 w 130"/>
                <a:gd name="T43" fmla="*/ 37 h 132"/>
                <a:gd name="T44" fmla="*/ 54 w 130"/>
                <a:gd name="T45" fmla="*/ 40 h 132"/>
                <a:gd name="T46" fmla="*/ 50 w 130"/>
                <a:gd name="T47" fmla="*/ 46 h 132"/>
                <a:gd name="T48" fmla="*/ 51 w 130"/>
                <a:gd name="T49" fmla="*/ 49 h 132"/>
                <a:gd name="T50" fmla="*/ 55 w 130"/>
                <a:gd name="T51" fmla="*/ 52 h 132"/>
                <a:gd name="T52" fmla="*/ 60 w 130"/>
                <a:gd name="T53" fmla="*/ 54 h 132"/>
                <a:gd name="T54" fmla="*/ 68 w 130"/>
                <a:gd name="T55" fmla="*/ 56 h 132"/>
                <a:gd name="T56" fmla="*/ 82 w 130"/>
                <a:gd name="T57" fmla="*/ 60 h 132"/>
                <a:gd name="T58" fmla="*/ 93 w 130"/>
                <a:gd name="T59" fmla="*/ 64 h 132"/>
                <a:gd name="T60" fmla="*/ 100 w 130"/>
                <a:gd name="T61" fmla="*/ 72 h 132"/>
                <a:gd name="T62" fmla="*/ 102 w 130"/>
                <a:gd name="T63" fmla="*/ 83 h 132"/>
                <a:gd name="T64" fmla="*/ 98 w 130"/>
                <a:gd name="T65" fmla="*/ 97 h 132"/>
                <a:gd name="T66" fmla="*/ 85 w 130"/>
                <a:gd name="T67" fmla="*/ 106 h 132"/>
                <a:gd name="T68" fmla="*/ 66 w 130"/>
                <a:gd name="T69" fmla="*/ 110 h 132"/>
                <a:gd name="T70" fmla="*/ 44 w 130"/>
                <a:gd name="T71" fmla="*/ 105 h 132"/>
                <a:gd name="T72" fmla="*/ 33 w 130"/>
                <a:gd name="T73" fmla="*/ 96 h 132"/>
                <a:gd name="T74" fmla="*/ 30 w 130"/>
                <a:gd name="T75" fmla="*/ 85 h 132"/>
                <a:gd name="T76" fmla="*/ 32 w 130"/>
                <a:gd name="T77" fmla="*/ 79 h 132"/>
                <a:gd name="T78" fmla="*/ 39 w 130"/>
                <a:gd name="T79" fmla="*/ 76 h 132"/>
                <a:gd name="T80" fmla="*/ 44 w 130"/>
                <a:gd name="T81" fmla="*/ 78 h 132"/>
                <a:gd name="T82" fmla="*/ 48 w 130"/>
                <a:gd name="T83" fmla="*/ 84 h 132"/>
                <a:gd name="T84" fmla="*/ 51 w 130"/>
                <a:gd name="T85" fmla="*/ 90 h 132"/>
                <a:gd name="T86" fmla="*/ 56 w 130"/>
                <a:gd name="T87" fmla="*/ 94 h 132"/>
                <a:gd name="T88" fmla="*/ 65 w 130"/>
                <a:gd name="T89" fmla="*/ 96 h 132"/>
                <a:gd name="T90" fmla="*/ 36 w 130"/>
                <a:gd name="T91" fmla="*/ 0 h 132"/>
                <a:gd name="T92" fmla="*/ 0 w 130"/>
                <a:gd name="T93" fmla="*/ 36 h 132"/>
                <a:gd name="T94" fmla="*/ 5 w 130"/>
                <a:gd name="T95" fmla="*/ 54 h 132"/>
                <a:gd name="T96" fmla="*/ 4 w 130"/>
                <a:gd name="T97" fmla="*/ 67 h 132"/>
                <a:gd name="T98" fmla="*/ 66 w 130"/>
                <a:gd name="T99" fmla="*/ 129 h 132"/>
                <a:gd name="T100" fmla="*/ 77 w 130"/>
                <a:gd name="T101" fmla="*/ 128 h 132"/>
                <a:gd name="T102" fmla="*/ 94 w 130"/>
                <a:gd name="T103" fmla="*/ 132 h 132"/>
                <a:gd name="T104" fmla="*/ 130 w 130"/>
                <a:gd name="T105" fmla="*/ 96 h 132"/>
                <a:gd name="T106" fmla="*/ 127 w 130"/>
                <a:gd name="T107" fmla="*/ 80 h 132"/>
                <a:gd name="T108" fmla="*/ 128 w 130"/>
                <a:gd name="T109" fmla="*/ 67 h 132"/>
                <a:gd name="T110" fmla="*/ 66 w 130"/>
                <a:gd name="T111" fmla="*/ 5 h 132"/>
                <a:gd name="T112" fmla="*/ 55 w 130"/>
                <a:gd name="T113" fmla="*/ 6 h 132"/>
                <a:gd name="T114" fmla="*/ 36 w 130"/>
                <a:gd name="T11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0" h="132">
                  <a:moveTo>
                    <a:pt x="65" y="96"/>
                  </a:moveTo>
                  <a:cubicBezTo>
                    <a:pt x="71" y="96"/>
                    <a:pt x="75" y="94"/>
                    <a:pt x="78" y="92"/>
                  </a:cubicBezTo>
                  <a:cubicBezTo>
                    <a:pt x="81" y="90"/>
                    <a:pt x="83" y="88"/>
                    <a:pt x="83" y="85"/>
                  </a:cubicBezTo>
                  <a:cubicBezTo>
                    <a:pt x="83" y="82"/>
                    <a:pt x="82" y="80"/>
                    <a:pt x="80" y="79"/>
                  </a:cubicBezTo>
                  <a:cubicBezTo>
                    <a:pt x="78" y="77"/>
                    <a:pt x="76" y="76"/>
                    <a:pt x="74" y="75"/>
                  </a:cubicBezTo>
                  <a:cubicBezTo>
                    <a:pt x="71" y="74"/>
                    <a:pt x="67" y="73"/>
                    <a:pt x="62" y="72"/>
                  </a:cubicBezTo>
                  <a:cubicBezTo>
                    <a:pt x="56" y="71"/>
                    <a:pt x="50" y="69"/>
                    <a:pt x="46" y="67"/>
                  </a:cubicBezTo>
                  <a:cubicBezTo>
                    <a:pt x="41" y="65"/>
                    <a:pt x="38" y="63"/>
                    <a:pt x="35" y="60"/>
                  </a:cubicBezTo>
                  <a:cubicBezTo>
                    <a:pt x="33" y="56"/>
                    <a:pt x="31" y="52"/>
                    <a:pt x="31" y="47"/>
                  </a:cubicBezTo>
                  <a:cubicBezTo>
                    <a:pt x="31" y="42"/>
                    <a:pt x="33" y="38"/>
                    <a:pt x="35" y="35"/>
                  </a:cubicBezTo>
                  <a:cubicBezTo>
                    <a:pt x="38" y="31"/>
                    <a:pt x="42" y="28"/>
                    <a:pt x="47" y="26"/>
                  </a:cubicBezTo>
                  <a:cubicBezTo>
                    <a:pt x="53" y="24"/>
                    <a:pt x="59" y="23"/>
                    <a:pt x="66" y="23"/>
                  </a:cubicBezTo>
                  <a:cubicBezTo>
                    <a:pt x="71" y="23"/>
                    <a:pt x="76" y="24"/>
                    <a:pt x="80" y="25"/>
                  </a:cubicBezTo>
                  <a:cubicBezTo>
                    <a:pt x="84" y="26"/>
                    <a:pt x="88" y="28"/>
                    <a:pt x="90" y="30"/>
                  </a:cubicBezTo>
                  <a:cubicBezTo>
                    <a:pt x="93" y="32"/>
                    <a:pt x="95" y="35"/>
                    <a:pt x="96" y="37"/>
                  </a:cubicBezTo>
                  <a:cubicBezTo>
                    <a:pt x="98" y="39"/>
                    <a:pt x="98" y="42"/>
                    <a:pt x="98" y="44"/>
                  </a:cubicBezTo>
                  <a:cubicBezTo>
                    <a:pt x="98" y="46"/>
                    <a:pt x="98" y="48"/>
                    <a:pt x="96" y="50"/>
                  </a:cubicBezTo>
                  <a:cubicBezTo>
                    <a:pt x="94" y="52"/>
                    <a:pt x="92" y="53"/>
                    <a:pt x="89" y="53"/>
                  </a:cubicBezTo>
                  <a:cubicBezTo>
                    <a:pt x="87" y="53"/>
                    <a:pt x="85" y="52"/>
                    <a:pt x="84" y="51"/>
                  </a:cubicBezTo>
                  <a:cubicBezTo>
                    <a:pt x="83" y="50"/>
                    <a:pt x="82" y="48"/>
                    <a:pt x="80" y="46"/>
                  </a:cubicBezTo>
                  <a:cubicBezTo>
                    <a:pt x="79" y="43"/>
                    <a:pt x="77" y="41"/>
                    <a:pt x="75" y="39"/>
                  </a:cubicBezTo>
                  <a:cubicBezTo>
                    <a:pt x="73" y="38"/>
                    <a:pt x="69" y="37"/>
                    <a:pt x="64" y="37"/>
                  </a:cubicBezTo>
                  <a:cubicBezTo>
                    <a:pt x="60" y="37"/>
                    <a:pt x="56" y="38"/>
                    <a:pt x="54" y="40"/>
                  </a:cubicBezTo>
                  <a:cubicBezTo>
                    <a:pt x="51" y="41"/>
                    <a:pt x="50" y="43"/>
                    <a:pt x="50" y="46"/>
                  </a:cubicBezTo>
                  <a:cubicBezTo>
                    <a:pt x="50" y="47"/>
                    <a:pt x="50" y="48"/>
                    <a:pt x="51" y="49"/>
                  </a:cubicBezTo>
                  <a:cubicBezTo>
                    <a:pt x="52" y="50"/>
                    <a:pt x="53" y="51"/>
                    <a:pt x="55" y="52"/>
                  </a:cubicBezTo>
                  <a:cubicBezTo>
                    <a:pt x="56" y="53"/>
                    <a:pt x="58" y="53"/>
                    <a:pt x="60" y="54"/>
                  </a:cubicBezTo>
                  <a:cubicBezTo>
                    <a:pt x="62" y="54"/>
                    <a:pt x="64" y="55"/>
                    <a:pt x="68" y="56"/>
                  </a:cubicBezTo>
                  <a:cubicBezTo>
                    <a:pt x="73" y="57"/>
                    <a:pt x="78" y="58"/>
                    <a:pt x="82" y="60"/>
                  </a:cubicBezTo>
                  <a:cubicBezTo>
                    <a:pt x="86" y="61"/>
                    <a:pt x="90" y="63"/>
                    <a:pt x="93" y="64"/>
                  </a:cubicBezTo>
                  <a:cubicBezTo>
                    <a:pt x="96" y="66"/>
                    <a:pt x="98" y="69"/>
                    <a:pt x="100" y="72"/>
                  </a:cubicBezTo>
                  <a:cubicBezTo>
                    <a:pt x="101" y="75"/>
                    <a:pt x="102" y="78"/>
                    <a:pt x="102" y="83"/>
                  </a:cubicBezTo>
                  <a:cubicBezTo>
                    <a:pt x="102" y="88"/>
                    <a:pt x="101" y="93"/>
                    <a:pt x="98" y="97"/>
                  </a:cubicBezTo>
                  <a:cubicBezTo>
                    <a:pt x="95" y="101"/>
                    <a:pt x="91" y="104"/>
                    <a:pt x="85" y="106"/>
                  </a:cubicBezTo>
                  <a:cubicBezTo>
                    <a:pt x="80" y="108"/>
                    <a:pt x="73" y="110"/>
                    <a:pt x="66" y="110"/>
                  </a:cubicBezTo>
                  <a:cubicBezTo>
                    <a:pt x="57" y="110"/>
                    <a:pt x="50" y="108"/>
                    <a:pt x="44" y="105"/>
                  </a:cubicBezTo>
                  <a:cubicBezTo>
                    <a:pt x="40" y="103"/>
                    <a:pt x="36" y="100"/>
                    <a:pt x="33" y="96"/>
                  </a:cubicBezTo>
                  <a:cubicBezTo>
                    <a:pt x="31" y="92"/>
                    <a:pt x="30" y="88"/>
                    <a:pt x="30" y="85"/>
                  </a:cubicBezTo>
                  <a:cubicBezTo>
                    <a:pt x="30" y="82"/>
                    <a:pt x="30" y="80"/>
                    <a:pt x="32" y="79"/>
                  </a:cubicBezTo>
                  <a:cubicBezTo>
                    <a:pt x="34" y="77"/>
                    <a:pt x="36" y="76"/>
                    <a:pt x="39" y="76"/>
                  </a:cubicBezTo>
                  <a:cubicBezTo>
                    <a:pt x="41" y="76"/>
                    <a:pt x="43" y="77"/>
                    <a:pt x="44" y="78"/>
                  </a:cubicBezTo>
                  <a:cubicBezTo>
                    <a:pt x="45" y="79"/>
                    <a:pt x="47" y="81"/>
                    <a:pt x="48" y="84"/>
                  </a:cubicBezTo>
                  <a:cubicBezTo>
                    <a:pt x="49" y="86"/>
                    <a:pt x="50" y="88"/>
                    <a:pt x="51" y="90"/>
                  </a:cubicBezTo>
                  <a:cubicBezTo>
                    <a:pt x="52" y="92"/>
                    <a:pt x="54" y="93"/>
                    <a:pt x="56" y="94"/>
                  </a:cubicBezTo>
                  <a:cubicBezTo>
                    <a:pt x="59" y="95"/>
                    <a:pt x="62" y="96"/>
                    <a:pt x="65" y="96"/>
                  </a:cubicBezTo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43"/>
                    <a:pt x="2" y="49"/>
                    <a:pt x="5" y="54"/>
                  </a:cubicBezTo>
                  <a:cubicBezTo>
                    <a:pt x="4" y="58"/>
                    <a:pt x="4" y="63"/>
                    <a:pt x="4" y="67"/>
                  </a:cubicBezTo>
                  <a:cubicBezTo>
                    <a:pt x="4" y="101"/>
                    <a:pt x="32" y="129"/>
                    <a:pt x="66" y="129"/>
                  </a:cubicBezTo>
                  <a:cubicBezTo>
                    <a:pt x="70" y="129"/>
                    <a:pt x="74" y="129"/>
                    <a:pt x="77" y="128"/>
                  </a:cubicBezTo>
                  <a:cubicBezTo>
                    <a:pt x="83" y="131"/>
                    <a:pt x="88" y="132"/>
                    <a:pt x="94" y="132"/>
                  </a:cubicBezTo>
                  <a:cubicBezTo>
                    <a:pt x="114" y="132"/>
                    <a:pt x="130" y="116"/>
                    <a:pt x="130" y="96"/>
                  </a:cubicBezTo>
                  <a:cubicBezTo>
                    <a:pt x="130" y="91"/>
                    <a:pt x="129" y="85"/>
                    <a:pt x="127" y="80"/>
                  </a:cubicBezTo>
                  <a:cubicBezTo>
                    <a:pt x="128" y="76"/>
                    <a:pt x="128" y="72"/>
                    <a:pt x="128" y="67"/>
                  </a:cubicBezTo>
                  <a:cubicBezTo>
                    <a:pt x="128" y="33"/>
                    <a:pt x="100" y="5"/>
                    <a:pt x="66" y="5"/>
                  </a:cubicBezTo>
                  <a:cubicBezTo>
                    <a:pt x="62" y="5"/>
                    <a:pt x="59" y="5"/>
                    <a:pt x="55" y="6"/>
                  </a:cubicBezTo>
                  <a:cubicBezTo>
                    <a:pt x="50" y="2"/>
                    <a:pt x="43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828"/>
            <p:cNvSpPr>
              <a:spLocks noEditPoints="1"/>
            </p:cNvSpPr>
            <p:nvPr/>
          </p:nvSpPr>
          <p:spPr bwMode="auto">
            <a:xfrm>
              <a:off x="3135058" y="3640836"/>
              <a:ext cx="166688" cy="138113"/>
            </a:xfrm>
            <a:custGeom>
              <a:avLst/>
              <a:gdLst>
                <a:gd name="T0" fmla="*/ 10 w 165"/>
                <a:gd name="T1" fmla="*/ 106 h 137"/>
                <a:gd name="T2" fmla="*/ 9 w 165"/>
                <a:gd name="T3" fmla="*/ 105 h 137"/>
                <a:gd name="T4" fmla="*/ 9 w 165"/>
                <a:gd name="T5" fmla="*/ 9 h 137"/>
                <a:gd name="T6" fmla="*/ 156 w 165"/>
                <a:gd name="T7" fmla="*/ 9 h 137"/>
                <a:gd name="T8" fmla="*/ 156 w 165"/>
                <a:gd name="T9" fmla="*/ 9 h 137"/>
                <a:gd name="T10" fmla="*/ 156 w 165"/>
                <a:gd name="T11" fmla="*/ 105 h 137"/>
                <a:gd name="T12" fmla="*/ 156 w 165"/>
                <a:gd name="T13" fmla="*/ 106 h 137"/>
                <a:gd name="T14" fmla="*/ 10 w 165"/>
                <a:gd name="T15" fmla="*/ 106 h 137"/>
                <a:gd name="T16" fmla="*/ 156 w 165"/>
                <a:gd name="T17" fmla="*/ 0 h 137"/>
                <a:gd name="T18" fmla="*/ 9 w 165"/>
                <a:gd name="T19" fmla="*/ 0 h 137"/>
                <a:gd name="T20" fmla="*/ 9 w 165"/>
                <a:gd name="T21" fmla="*/ 0 h 137"/>
                <a:gd name="T22" fmla="*/ 0 w 165"/>
                <a:gd name="T23" fmla="*/ 9 h 137"/>
                <a:gd name="T24" fmla="*/ 0 w 165"/>
                <a:gd name="T25" fmla="*/ 105 h 137"/>
                <a:gd name="T26" fmla="*/ 2 w 165"/>
                <a:gd name="T27" fmla="*/ 110 h 137"/>
                <a:gd name="T28" fmla="*/ 10 w 165"/>
                <a:gd name="T29" fmla="*/ 115 h 137"/>
                <a:gd name="T30" fmla="*/ 63 w 165"/>
                <a:gd name="T31" fmla="*/ 115 h 137"/>
                <a:gd name="T32" fmla="*/ 63 w 165"/>
                <a:gd name="T33" fmla="*/ 128 h 137"/>
                <a:gd name="T34" fmla="*/ 53 w 165"/>
                <a:gd name="T35" fmla="*/ 128 h 137"/>
                <a:gd name="T36" fmla="*/ 49 w 165"/>
                <a:gd name="T37" fmla="*/ 133 h 137"/>
                <a:gd name="T38" fmla="*/ 53 w 165"/>
                <a:gd name="T39" fmla="*/ 137 h 137"/>
                <a:gd name="T40" fmla="*/ 113 w 165"/>
                <a:gd name="T41" fmla="*/ 137 h 137"/>
                <a:gd name="T42" fmla="*/ 117 w 165"/>
                <a:gd name="T43" fmla="*/ 133 h 137"/>
                <a:gd name="T44" fmla="*/ 113 w 165"/>
                <a:gd name="T45" fmla="*/ 128 h 137"/>
                <a:gd name="T46" fmla="*/ 103 w 165"/>
                <a:gd name="T47" fmla="*/ 128 h 137"/>
                <a:gd name="T48" fmla="*/ 103 w 165"/>
                <a:gd name="T49" fmla="*/ 115 h 137"/>
                <a:gd name="T50" fmla="*/ 156 w 165"/>
                <a:gd name="T51" fmla="*/ 115 h 137"/>
                <a:gd name="T52" fmla="*/ 164 w 165"/>
                <a:gd name="T53" fmla="*/ 110 h 137"/>
                <a:gd name="T54" fmla="*/ 165 w 165"/>
                <a:gd name="T55" fmla="*/ 105 h 137"/>
                <a:gd name="T56" fmla="*/ 165 w 165"/>
                <a:gd name="T57" fmla="*/ 9 h 137"/>
                <a:gd name="T58" fmla="*/ 156 w 165"/>
                <a:gd name="T59" fmla="*/ 0 h 137"/>
                <a:gd name="T60" fmla="*/ 156 w 165"/>
                <a:gd name="T6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37">
                  <a:moveTo>
                    <a:pt x="10" y="106"/>
                  </a:moveTo>
                  <a:cubicBezTo>
                    <a:pt x="10" y="106"/>
                    <a:pt x="9" y="106"/>
                    <a:pt x="9" y="105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6" y="9"/>
                    <a:pt x="156" y="9"/>
                    <a:pt x="156" y="9"/>
                  </a:cubicBezTo>
                  <a:cubicBezTo>
                    <a:pt x="156" y="9"/>
                    <a:pt x="156" y="9"/>
                    <a:pt x="156" y="9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0" y="106"/>
                    <a:pt x="10" y="106"/>
                    <a:pt x="10" y="106"/>
                  </a:cubicBezTo>
                  <a:moveTo>
                    <a:pt x="15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1" y="4"/>
                    <a:pt x="0" y="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7"/>
                    <a:pt x="1" y="109"/>
                    <a:pt x="2" y="110"/>
                  </a:cubicBezTo>
                  <a:cubicBezTo>
                    <a:pt x="4" y="113"/>
                    <a:pt x="6" y="115"/>
                    <a:pt x="10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28"/>
                    <a:pt x="63" y="128"/>
                    <a:pt x="6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1" y="128"/>
                    <a:pt x="49" y="130"/>
                    <a:pt x="49" y="133"/>
                  </a:cubicBezTo>
                  <a:cubicBezTo>
                    <a:pt x="49" y="135"/>
                    <a:pt x="51" y="137"/>
                    <a:pt x="5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5" y="137"/>
                    <a:pt x="117" y="135"/>
                    <a:pt x="117" y="133"/>
                  </a:cubicBezTo>
                  <a:cubicBezTo>
                    <a:pt x="117" y="130"/>
                    <a:pt x="115" y="128"/>
                    <a:pt x="11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56" y="115"/>
                    <a:pt x="156" y="115"/>
                    <a:pt x="156" y="115"/>
                  </a:cubicBezTo>
                  <a:cubicBezTo>
                    <a:pt x="159" y="115"/>
                    <a:pt x="162" y="113"/>
                    <a:pt x="164" y="110"/>
                  </a:cubicBezTo>
                  <a:cubicBezTo>
                    <a:pt x="165" y="109"/>
                    <a:pt x="165" y="107"/>
                    <a:pt x="165" y="105"/>
                  </a:cubicBezTo>
                  <a:cubicBezTo>
                    <a:pt x="165" y="9"/>
                    <a:pt x="165" y="9"/>
                    <a:pt x="165" y="9"/>
                  </a:cubicBezTo>
                  <a:cubicBezTo>
                    <a:pt x="165" y="4"/>
                    <a:pt x="161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829"/>
            <p:cNvSpPr>
              <a:spLocks noEditPoints="1"/>
            </p:cNvSpPr>
            <p:nvPr/>
          </p:nvSpPr>
          <p:spPr bwMode="auto">
            <a:xfrm>
              <a:off x="990346" y="2083498"/>
              <a:ext cx="115888" cy="96838"/>
            </a:xfrm>
            <a:custGeom>
              <a:avLst/>
              <a:gdLst>
                <a:gd name="T0" fmla="*/ 7 w 113"/>
                <a:gd name="T1" fmla="*/ 74 h 95"/>
                <a:gd name="T2" fmla="*/ 6 w 113"/>
                <a:gd name="T3" fmla="*/ 73 h 95"/>
                <a:gd name="T4" fmla="*/ 6 w 113"/>
                <a:gd name="T5" fmla="*/ 7 h 95"/>
                <a:gd name="T6" fmla="*/ 107 w 113"/>
                <a:gd name="T7" fmla="*/ 7 h 95"/>
                <a:gd name="T8" fmla="*/ 107 w 113"/>
                <a:gd name="T9" fmla="*/ 7 h 95"/>
                <a:gd name="T10" fmla="*/ 107 w 113"/>
                <a:gd name="T11" fmla="*/ 73 h 95"/>
                <a:gd name="T12" fmla="*/ 107 w 113"/>
                <a:gd name="T13" fmla="*/ 74 h 95"/>
                <a:gd name="T14" fmla="*/ 7 w 113"/>
                <a:gd name="T15" fmla="*/ 74 h 95"/>
                <a:gd name="T16" fmla="*/ 107 w 113"/>
                <a:gd name="T17" fmla="*/ 0 h 95"/>
                <a:gd name="T18" fmla="*/ 6 w 113"/>
                <a:gd name="T19" fmla="*/ 0 h 95"/>
                <a:gd name="T20" fmla="*/ 6 w 113"/>
                <a:gd name="T21" fmla="*/ 1 h 95"/>
                <a:gd name="T22" fmla="*/ 0 w 113"/>
                <a:gd name="T23" fmla="*/ 7 h 95"/>
                <a:gd name="T24" fmla="*/ 0 w 113"/>
                <a:gd name="T25" fmla="*/ 73 h 95"/>
                <a:gd name="T26" fmla="*/ 1 w 113"/>
                <a:gd name="T27" fmla="*/ 76 h 95"/>
                <a:gd name="T28" fmla="*/ 7 w 113"/>
                <a:gd name="T29" fmla="*/ 80 h 95"/>
                <a:gd name="T30" fmla="*/ 43 w 113"/>
                <a:gd name="T31" fmla="*/ 80 h 95"/>
                <a:gd name="T32" fmla="*/ 43 w 113"/>
                <a:gd name="T33" fmla="*/ 89 h 95"/>
                <a:gd name="T34" fmla="*/ 36 w 113"/>
                <a:gd name="T35" fmla="*/ 89 h 95"/>
                <a:gd name="T36" fmla="*/ 33 w 113"/>
                <a:gd name="T37" fmla="*/ 92 h 95"/>
                <a:gd name="T38" fmla="*/ 36 w 113"/>
                <a:gd name="T39" fmla="*/ 95 h 95"/>
                <a:gd name="T40" fmla="*/ 77 w 113"/>
                <a:gd name="T41" fmla="*/ 95 h 95"/>
                <a:gd name="T42" fmla="*/ 80 w 113"/>
                <a:gd name="T43" fmla="*/ 92 h 95"/>
                <a:gd name="T44" fmla="*/ 77 w 113"/>
                <a:gd name="T45" fmla="*/ 89 h 95"/>
                <a:gd name="T46" fmla="*/ 70 w 113"/>
                <a:gd name="T47" fmla="*/ 89 h 95"/>
                <a:gd name="T48" fmla="*/ 70 w 113"/>
                <a:gd name="T49" fmla="*/ 80 h 95"/>
                <a:gd name="T50" fmla="*/ 107 w 113"/>
                <a:gd name="T51" fmla="*/ 80 h 95"/>
                <a:gd name="T52" fmla="*/ 112 w 113"/>
                <a:gd name="T53" fmla="*/ 76 h 95"/>
                <a:gd name="T54" fmla="*/ 113 w 113"/>
                <a:gd name="T55" fmla="*/ 73 h 95"/>
                <a:gd name="T56" fmla="*/ 113 w 113"/>
                <a:gd name="T57" fmla="*/ 7 h 95"/>
                <a:gd name="T58" fmla="*/ 107 w 113"/>
                <a:gd name="T59" fmla="*/ 1 h 95"/>
                <a:gd name="T60" fmla="*/ 107 w 113"/>
                <a:gd name="T6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3" h="95">
                  <a:moveTo>
                    <a:pt x="7" y="74"/>
                  </a:moveTo>
                  <a:cubicBezTo>
                    <a:pt x="6" y="74"/>
                    <a:pt x="6" y="73"/>
                    <a:pt x="6" y="73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7" y="73"/>
                    <a:pt x="107" y="74"/>
                    <a:pt x="107" y="74"/>
                  </a:cubicBezTo>
                  <a:cubicBezTo>
                    <a:pt x="7" y="74"/>
                    <a:pt x="7" y="74"/>
                    <a:pt x="7" y="74"/>
                  </a:cubicBezTo>
                  <a:moveTo>
                    <a:pt x="10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0" y="3"/>
                    <a:pt x="0" y="7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5"/>
                    <a:pt x="1" y="76"/>
                  </a:cubicBezTo>
                  <a:cubicBezTo>
                    <a:pt x="2" y="79"/>
                    <a:pt x="4" y="80"/>
                    <a:pt x="7" y="80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5" y="89"/>
                    <a:pt x="33" y="90"/>
                    <a:pt x="33" y="92"/>
                  </a:cubicBezTo>
                  <a:cubicBezTo>
                    <a:pt x="33" y="94"/>
                    <a:pt x="35" y="95"/>
                    <a:pt x="36" y="95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79" y="95"/>
                    <a:pt x="80" y="94"/>
                    <a:pt x="80" y="92"/>
                  </a:cubicBezTo>
                  <a:cubicBezTo>
                    <a:pt x="80" y="90"/>
                    <a:pt x="79" y="89"/>
                    <a:pt x="77" y="89"/>
                  </a:cubicBezTo>
                  <a:cubicBezTo>
                    <a:pt x="70" y="89"/>
                    <a:pt x="70" y="89"/>
                    <a:pt x="70" y="89"/>
                  </a:cubicBezTo>
                  <a:cubicBezTo>
                    <a:pt x="70" y="80"/>
                    <a:pt x="70" y="80"/>
                    <a:pt x="70" y="80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9" y="80"/>
                    <a:pt x="111" y="79"/>
                    <a:pt x="112" y="76"/>
                  </a:cubicBezTo>
                  <a:cubicBezTo>
                    <a:pt x="113" y="75"/>
                    <a:pt x="113" y="74"/>
                    <a:pt x="113" y="73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10" y="1"/>
                    <a:pt x="107" y="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830"/>
            <p:cNvSpPr>
              <a:spLocks/>
            </p:cNvSpPr>
            <p:nvPr/>
          </p:nvSpPr>
          <p:spPr bwMode="auto">
            <a:xfrm>
              <a:off x="2268283" y="1788223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6 h 63"/>
                <a:gd name="T8" fmla="*/ 2 w 69"/>
                <a:gd name="T9" fmla="*/ 27 h 63"/>
                <a:gd name="T10" fmla="*/ 30 w 69"/>
                <a:gd name="T11" fmla="*/ 59 h 63"/>
                <a:gd name="T12" fmla="*/ 34 w 69"/>
                <a:gd name="T13" fmla="*/ 63 h 63"/>
                <a:gd name="T14" fmla="*/ 39 w 69"/>
                <a:gd name="T15" fmla="*/ 59 h 63"/>
                <a:gd name="T16" fmla="*/ 69 w 69"/>
                <a:gd name="T17" fmla="*/ 19 h 63"/>
                <a:gd name="T18" fmla="*/ 50 w 69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1" y="3"/>
                    <a:pt x="25" y="0"/>
                    <a:pt x="19" y="0"/>
                  </a:cubicBezTo>
                  <a:cubicBezTo>
                    <a:pt x="9" y="0"/>
                    <a:pt x="2" y="7"/>
                    <a:pt x="0" y="1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7"/>
                    <a:pt x="16" y="46"/>
                    <a:pt x="30" y="59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57" y="43"/>
                    <a:pt x="69" y="32"/>
                    <a:pt x="69" y="19"/>
                  </a:cubicBezTo>
                  <a:cubicBezTo>
                    <a:pt x="69" y="9"/>
                    <a:pt x="61" y="0"/>
                    <a:pt x="50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831"/>
            <p:cNvSpPr>
              <a:spLocks/>
            </p:cNvSpPr>
            <p:nvPr/>
          </p:nvSpPr>
          <p:spPr bwMode="auto">
            <a:xfrm>
              <a:off x="2268283" y="1804098"/>
              <a:ext cx="1588" cy="11113"/>
            </a:xfrm>
            <a:custGeom>
              <a:avLst/>
              <a:gdLst>
                <a:gd name="T0" fmla="*/ 0 w 2"/>
                <a:gd name="T1" fmla="*/ 0 h 11"/>
                <a:gd name="T2" fmla="*/ 0 w 2"/>
                <a:gd name="T3" fmla="*/ 3 h 11"/>
                <a:gd name="T4" fmla="*/ 2 w 2"/>
                <a:gd name="T5" fmla="*/ 11 h 11"/>
                <a:gd name="T6" fmla="*/ 0 w 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6"/>
                    <a:pt x="1" y="9"/>
                    <a:pt x="2" y="1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832"/>
            <p:cNvSpPr>
              <a:spLocks/>
            </p:cNvSpPr>
            <p:nvPr/>
          </p:nvSpPr>
          <p:spPr bwMode="auto">
            <a:xfrm>
              <a:off x="1342771" y="2331148"/>
              <a:ext cx="69850" cy="65088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9 h 63"/>
                <a:gd name="T8" fmla="*/ 29 w 69"/>
                <a:gd name="T9" fmla="*/ 58 h 63"/>
                <a:gd name="T10" fmla="*/ 34 w 69"/>
                <a:gd name="T11" fmla="*/ 63 h 63"/>
                <a:gd name="T12" fmla="*/ 39 w 69"/>
                <a:gd name="T13" fmla="*/ 58 h 63"/>
                <a:gd name="T14" fmla="*/ 69 w 69"/>
                <a:gd name="T15" fmla="*/ 19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0" y="3"/>
                    <a:pt x="25" y="0"/>
                    <a:pt x="19" y="0"/>
                  </a:cubicBezTo>
                  <a:cubicBezTo>
                    <a:pt x="8" y="0"/>
                    <a:pt x="0" y="8"/>
                    <a:pt x="0" y="19"/>
                  </a:cubicBezTo>
                  <a:cubicBezTo>
                    <a:pt x="0" y="32"/>
                    <a:pt x="12" y="42"/>
                    <a:pt x="29" y="58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7" y="42"/>
                    <a:pt x="69" y="32"/>
                    <a:pt x="69" y="19"/>
                  </a:cubicBezTo>
                  <a:cubicBezTo>
                    <a:pt x="69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833"/>
            <p:cNvSpPr>
              <a:spLocks/>
            </p:cNvSpPr>
            <p:nvPr/>
          </p:nvSpPr>
          <p:spPr bwMode="auto">
            <a:xfrm>
              <a:off x="3090608" y="2435923"/>
              <a:ext cx="69850" cy="63500"/>
            </a:xfrm>
            <a:custGeom>
              <a:avLst/>
              <a:gdLst>
                <a:gd name="T0" fmla="*/ 50 w 68"/>
                <a:gd name="T1" fmla="*/ 0 h 63"/>
                <a:gd name="T2" fmla="*/ 34 w 68"/>
                <a:gd name="T3" fmla="*/ 7 h 63"/>
                <a:gd name="T4" fmla="*/ 19 w 68"/>
                <a:gd name="T5" fmla="*/ 0 h 63"/>
                <a:gd name="T6" fmla="*/ 3 w 68"/>
                <a:gd name="T7" fmla="*/ 8 h 63"/>
                <a:gd name="T8" fmla="*/ 0 w 68"/>
                <a:gd name="T9" fmla="*/ 19 h 63"/>
                <a:gd name="T10" fmla="*/ 29 w 68"/>
                <a:gd name="T11" fmla="*/ 59 h 63"/>
                <a:gd name="T12" fmla="*/ 34 w 68"/>
                <a:gd name="T13" fmla="*/ 63 h 63"/>
                <a:gd name="T14" fmla="*/ 39 w 68"/>
                <a:gd name="T15" fmla="*/ 59 h 63"/>
                <a:gd name="T16" fmla="*/ 68 w 68"/>
                <a:gd name="T17" fmla="*/ 19 h 63"/>
                <a:gd name="T18" fmla="*/ 50 w 68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0" y="3"/>
                    <a:pt x="25" y="0"/>
                    <a:pt x="19" y="0"/>
                  </a:cubicBezTo>
                  <a:cubicBezTo>
                    <a:pt x="12" y="0"/>
                    <a:pt x="6" y="3"/>
                    <a:pt x="3" y="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2"/>
                    <a:pt x="12" y="43"/>
                    <a:pt x="29" y="59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57" y="43"/>
                    <a:pt x="68" y="32"/>
                    <a:pt x="68" y="19"/>
                  </a:cubicBezTo>
                  <a:cubicBezTo>
                    <a:pt x="68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834"/>
            <p:cNvSpPr>
              <a:spLocks/>
            </p:cNvSpPr>
            <p:nvPr/>
          </p:nvSpPr>
          <p:spPr bwMode="auto">
            <a:xfrm>
              <a:off x="3090608" y="2443861"/>
              <a:ext cx="3175" cy="11113"/>
            </a:xfrm>
            <a:custGeom>
              <a:avLst/>
              <a:gdLst>
                <a:gd name="T0" fmla="*/ 3 w 3"/>
                <a:gd name="T1" fmla="*/ 0 h 11"/>
                <a:gd name="T2" fmla="*/ 0 w 3"/>
                <a:gd name="T3" fmla="*/ 11 h 11"/>
                <a:gd name="T4" fmla="*/ 0 w 3"/>
                <a:gd name="T5" fmla="*/ 11 h 11"/>
                <a:gd name="T6" fmla="*/ 3 w 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1" y="3"/>
                    <a:pt x="0" y="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835"/>
            <p:cNvSpPr>
              <a:spLocks/>
            </p:cNvSpPr>
            <p:nvPr/>
          </p:nvSpPr>
          <p:spPr bwMode="auto">
            <a:xfrm>
              <a:off x="1944433" y="2647061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5 w 69"/>
                <a:gd name="T3" fmla="*/ 7 h 63"/>
                <a:gd name="T4" fmla="*/ 19 w 69"/>
                <a:gd name="T5" fmla="*/ 0 h 63"/>
                <a:gd name="T6" fmla="*/ 0 w 69"/>
                <a:gd name="T7" fmla="*/ 18 h 63"/>
                <a:gd name="T8" fmla="*/ 30 w 69"/>
                <a:gd name="T9" fmla="*/ 58 h 63"/>
                <a:gd name="T10" fmla="*/ 35 w 69"/>
                <a:gd name="T11" fmla="*/ 63 h 63"/>
                <a:gd name="T12" fmla="*/ 40 w 69"/>
                <a:gd name="T13" fmla="*/ 58 h 63"/>
                <a:gd name="T14" fmla="*/ 69 w 69"/>
                <a:gd name="T15" fmla="*/ 18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9" y="2"/>
                    <a:pt x="35" y="7"/>
                  </a:cubicBezTo>
                  <a:cubicBezTo>
                    <a:pt x="31" y="2"/>
                    <a:pt x="25" y="0"/>
                    <a:pt x="19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0" y="32"/>
                    <a:pt x="12" y="42"/>
                    <a:pt x="30" y="58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58" y="42"/>
                    <a:pt x="69" y="32"/>
                    <a:pt x="69" y="18"/>
                  </a:cubicBezTo>
                  <a:cubicBezTo>
                    <a:pt x="69" y="8"/>
                    <a:pt x="61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836"/>
            <p:cNvSpPr>
              <a:spLocks/>
            </p:cNvSpPr>
            <p:nvPr/>
          </p:nvSpPr>
          <p:spPr bwMode="auto">
            <a:xfrm>
              <a:off x="1911096" y="3731323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8 h 63"/>
                <a:gd name="T8" fmla="*/ 29 w 69"/>
                <a:gd name="T9" fmla="*/ 58 h 63"/>
                <a:gd name="T10" fmla="*/ 34 w 69"/>
                <a:gd name="T11" fmla="*/ 63 h 63"/>
                <a:gd name="T12" fmla="*/ 39 w 69"/>
                <a:gd name="T13" fmla="*/ 58 h 63"/>
                <a:gd name="T14" fmla="*/ 69 w 69"/>
                <a:gd name="T15" fmla="*/ 18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2"/>
                    <a:pt x="34" y="7"/>
                  </a:cubicBezTo>
                  <a:cubicBezTo>
                    <a:pt x="31" y="2"/>
                    <a:pt x="25" y="0"/>
                    <a:pt x="19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31"/>
                    <a:pt x="12" y="42"/>
                    <a:pt x="29" y="58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7" y="42"/>
                    <a:pt x="69" y="31"/>
                    <a:pt x="69" y="18"/>
                  </a:cubicBezTo>
                  <a:cubicBezTo>
                    <a:pt x="69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837"/>
            <p:cNvSpPr>
              <a:spLocks/>
            </p:cNvSpPr>
            <p:nvPr/>
          </p:nvSpPr>
          <p:spPr bwMode="auto">
            <a:xfrm>
              <a:off x="3293808" y="1759648"/>
              <a:ext cx="104775" cy="95250"/>
            </a:xfrm>
            <a:custGeom>
              <a:avLst/>
              <a:gdLst>
                <a:gd name="T0" fmla="*/ 74 w 102"/>
                <a:gd name="T1" fmla="*/ 0 h 94"/>
                <a:gd name="T2" fmla="*/ 51 w 102"/>
                <a:gd name="T3" fmla="*/ 10 h 94"/>
                <a:gd name="T4" fmla="*/ 28 w 102"/>
                <a:gd name="T5" fmla="*/ 0 h 94"/>
                <a:gd name="T6" fmla="*/ 0 w 102"/>
                <a:gd name="T7" fmla="*/ 28 h 94"/>
                <a:gd name="T8" fmla="*/ 44 w 102"/>
                <a:gd name="T9" fmla="*/ 86 h 94"/>
                <a:gd name="T10" fmla="*/ 51 w 102"/>
                <a:gd name="T11" fmla="*/ 94 h 94"/>
                <a:gd name="T12" fmla="*/ 58 w 102"/>
                <a:gd name="T13" fmla="*/ 86 h 94"/>
                <a:gd name="T14" fmla="*/ 102 w 102"/>
                <a:gd name="T15" fmla="*/ 28 h 94"/>
                <a:gd name="T16" fmla="*/ 74 w 102"/>
                <a:gd name="T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94">
                  <a:moveTo>
                    <a:pt x="74" y="0"/>
                  </a:moveTo>
                  <a:cubicBezTo>
                    <a:pt x="65" y="0"/>
                    <a:pt x="56" y="4"/>
                    <a:pt x="51" y="10"/>
                  </a:cubicBezTo>
                  <a:cubicBezTo>
                    <a:pt x="45" y="4"/>
                    <a:pt x="36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ubicBezTo>
                    <a:pt x="0" y="47"/>
                    <a:pt x="17" y="63"/>
                    <a:pt x="44" y="86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84" y="63"/>
                    <a:pt x="102" y="47"/>
                    <a:pt x="102" y="28"/>
                  </a:cubicBezTo>
                  <a:cubicBezTo>
                    <a:pt x="102" y="12"/>
                    <a:pt x="90" y="0"/>
                    <a:pt x="7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838"/>
            <p:cNvSpPr>
              <a:spLocks/>
            </p:cNvSpPr>
            <p:nvPr/>
          </p:nvSpPr>
          <p:spPr bwMode="auto">
            <a:xfrm>
              <a:off x="1049083" y="3604323"/>
              <a:ext cx="127000" cy="117475"/>
            </a:xfrm>
            <a:custGeom>
              <a:avLst/>
              <a:gdLst>
                <a:gd name="T0" fmla="*/ 91 w 126"/>
                <a:gd name="T1" fmla="*/ 0 h 116"/>
                <a:gd name="T2" fmla="*/ 63 w 126"/>
                <a:gd name="T3" fmla="*/ 13 h 116"/>
                <a:gd name="T4" fmla="*/ 34 w 126"/>
                <a:gd name="T5" fmla="*/ 0 h 116"/>
                <a:gd name="T6" fmla="*/ 0 w 126"/>
                <a:gd name="T7" fmla="*/ 35 h 116"/>
                <a:gd name="T8" fmla="*/ 54 w 126"/>
                <a:gd name="T9" fmla="*/ 107 h 116"/>
                <a:gd name="T10" fmla="*/ 63 w 126"/>
                <a:gd name="T11" fmla="*/ 116 h 116"/>
                <a:gd name="T12" fmla="*/ 72 w 126"/>
                <a:gd name="T13" fmla="*/ 107 h 116"/>
                <a:gd name="T14" fmla="*/ 126 w 126"/>
                <a:gd name="T15" fmla="*/ 35 h 116"/>
                <a:gd name="T16" fmla="*/ 91 w 126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16">
                  <a:moveTo>
                    <a:pt x="91" y="0"/>
                  </a:moveTo>
                  <a:cubicBezTo>
                    <a:pt x="80" y="0"/>
                    <a:pt x="70" y="5"/>
                    <a:pt x="63" y="13"/>
                  </a:cubicBezTo>
                  <a:cubicBezTo>
                    <a:pt x="56" y="5"/>
                    <a:pt x="45" y="0"/>
                    <a:pt x="34" y="0"/>
                  </a:cubicBezTo>
                  <a:cubicBezTo>
                    <a:pt x="15" y="0"/>
                    <a:pt x="0" y="15"/>
                    <a:pt x="0" y="35"/>
                  </a:cubicBezTo>
                  <a:cubicBezTo>
                    <a:pt x="0" y="59"/>
                    <a:pt x="21" y="78"/>
                    <a:pt x="54" y="107"/>
                  </a:cubicBezTo>
                  <a:cubicBezTo>
                    <a:pt x="63" y="116"/>
                    <a:pt x="63" y="116"/>
                    <a:pt x="63" y="11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104" y="78"/>
                    <a:pt x="126" y="59"/>
                    <a:pt x="126" y="35"/>
                  </a:cubicBezTo>
                  <a:cubicBezTo>
                    <a:pt x="126" y="15"/>
                    <a:pt x="111" y="0"/>
                    <a:pt x="9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839"/>
            <p:cNvSpPr>
              <a:spLocks noEditPoints="1"/>
            </p:cNvSpPr>
            <p:nvPr/>
          </p:nvSpPr>
          <p:spPr bwMode="auto">
            <a:xfrm>
              <a:off x="1226883" y="1492948"/>
              <a:ext cx="122238" cy="119063"/>
            </a:xfrm>
            <a:custGeom>
              <a:avLst/>
              <a:gdLst>
                <a:gd name="T0" fmla="*/ 60 w 120"/>
                <a:gd name="T1" fmla="*/ 90 h 117"/>
                <a:gd name="T2" fmla="*/ 8 w 120"/>
                <a:gd name="T3" fmla="*/ 49 h 117"/>
                <a:gd name="T4" fmla="*/ 60 w 120"/>
                <a:gd name="T5" fmla="*/ 8 h 117"/>
                <a:gd name="T6" fmla="*/ 112 w 120"/>
                <a:gd name="T7" fmla="*/ 49 h 117"/>
                <a:gd name="T8" fmla="*/ 98 w 120"/>
                <a:gd name="T9" fmla="*/ 77 h 117"/>
                <a:gd name="T10" fmla="*/ 79 w 120"/>
                <a:gd name="T11" fmla="*/ 105 h 117"/>
                <a:gd name="T12" fmla="*/ 71 w 120"/>
                <a:gd name="T13" fmla="*/ 92 h 117"/>
                <a:gd name="T14" fmla="*/ 67 w 120"/>
                <a:gd name="T15" fmla="*/ 90 h 117"/>
                <a:gd name="T16" fmla="*/ 67 w 120"/>
                <a:gd name="T17" fmla="*/ 90 h 117"/>
                <a:gd name="T18" fmla="*/ 60 w 120"/>
                <a:gd name="T19" fmla="*/ 90 h 117"/>
                <a:gd name="T20" fmla="*/ 60 w 120"/>
                <a:gd name="T21" fmla="*/ 0 h 117"/>
                <a:gd name="T22" fmla="*/ 18 w 120"/>
                <a:gd name="T23" fmla="*/ 14 h 117"/>
                <a:gd name="T24" fmla="*/ 0 w 120"/>
                <a:gd name="T25" fmla="*/ 49 h 117"/>
                <a:gd name="T26" fmla="*/ 18 w 120"/>
                <a:gd name="T27" fmla="*/ 84 h 117"/>
                <a:gd name="T28" fmla="*/ 60 w 120"/>
                <a:gd name="T29" fmla="*/ 98 h 117"/>
                <a:gd name="T30" fmla="*/ 65 w 120"/>
                <a:gd name="T31" fmla="*/ 98 h 117"/>
                <a:gd name="T32" fmla="*/ 75 w 120"/>
                <a:gd name="T33" fmla="*/ 115 h 117"/>
                <a:gd name="T34" fmla="*/ 79 w 120"/>
                <a:gd name="T35" fmla="*/ 117 h 117"/>
                <a:gd name="T36" fmla="*/ 79 w 120"/>
                <a:gd name="T37" fmla="*/ 117 h 117"/>
                <a:gd name="T38" fmla="*/ 82 w 120"/>
                <a:gd name="T39" fmla="*/ 115 h 117"/>
                <a:gd name="T40" fmla="*/ 104 w 120"/>
                <a:gd name="T41" fmla="*/ 83 h 117"/>
                <a:gd name="T42" fmla="*/ 120 w 120"/>
                <a:gd name="T43" fmla="*/ 49 h 117"/>
                <a:gd name="T44" fmla="*/ 102 w 120"/>
                <a:gd name="T45" fmla="*/ 14 h 117"/>
                <a:gd name="T46" fmla="*/ 60 w 120"/>
                <a:gd name="T4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0" h="117">
                  <a:moveTo>
                    <a:pt x="60" y="90"/>
                  </a:moveTo>
                  <a:cubicBezTo>
                    <a:pt x="32" y="90"/>
                    <a:pt x="8" y="72"/>
                    <a:pt x="8" y="49"/>
                  </a:cubicBezTo>
                  <a:cubicBezTo>
                    <a:pt x="8" y="26"/>
                    <a:pt x="32" y="8"/>
                    <a:pt x="60" y="8"/>
                  </a:cubicBezTo>
                  <a:cubicBezTo>
                    <a:pt x="89" y="8"/>
                    <a:pt x="112" y="26"/>
                    <a:pt x="112" y="49"/>
                  </a:cubicBezTo>
                  <a:cubicBezTo>
                    <a:pt x="112" y="60"/>
                    <a:pt x="107" y="70"/>
                    <a:pt x="98" y="77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0" y="91"/>
                    <a:pt x="69" y="90"/>
                    <a:pt x="67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5" y="90"/>
                    <a:pt x="62" y="90"/>
                    <a:pt x="60" y="90"/>
                  </a:cubicBezTo>
                  <a:moveTo>
                    <a:pt x="60" y="0"/>
                  </a:moveTo>
                  <a:cubicBezTo>
                    <a:pt x="44" y="0"/>
                    <a:pt x="29" y="5"/>
                    <a:pt x="18" y="14"/>
                  </a:cubicBezTo>
                  <a:cubicBezTo>
                    <a:pt x="7" y="23"/>
                    <a:pt x="0" y="36"/>
                    <a:pt x="0" y="49"/>
                  </a:cubicBezTo>
                  <a:cubicBezTo>
                    <a:pt x="0" y="62"/>
                    <a:pt x="7" y="75"/>
                    <a:pt x="18" y="84"/>
                  </a:cubicBezTo>
                  <a:cubicBezTo>
                    <a:pt x="29" y="93"/>
                    <a:pt x="44" y="98"/>
                    <a:pt x="60" y="98"/>
                  </a:cubicBezTo>
                  <a:cubicBezTo>
                    <a:pt x="62" y="98"/>
                    <a:pt x="63" y="98"/>
                    <a:pt x="65" y="98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6" y="116"/>
                    <a:pt x="77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80" y="117"/>
                    <a:pt x="81" y="116"/>
                    <a:pt x="82" y="115"/>
                  </a:cubicBezTo>
                  <a:cubicBezTo>
                    <a:pt x="104" y="83"/>
                    <a:pt x="104" y="83"/>
                    <a:pt x="104" y="83"/>
                  </a:cubicBezTo>
                  <a:cubicBezTo>
                    <a:pt x="114" y="74"/>
                    <a:pt x="120" y="62"/>
                    <a:pt x="120" y="49"/>
                  </a:cubicBezTo>
                  <a:cubicBezTo>
                    <a:pt x="120" y="36"/>
                    <a:pt x="114" y="23"/>
                    <a:pt x="102" y="14"/>
                  </a:cubicBezTo>
                  <a:cubicBezTo>
                    <a:pt x="91" y="5"/>
                    <a:pt x="76" y="0"/>
                    <a:pt x="6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840"/>
            <p:cNvSpPr>
              <a:spLocks noEditPoints="1"/>
            </p:cNvSpPr>
            <p:nvPr/>
          </p:nvSpPr>
          <p:spPr bwMode="auto">
            <a:xfrm>
              <a:off x="2407983" y="3005836"/>
              <a:ext cx="88900" cy="87313"/>
            </a:xfrm>
            <a:custGeom>
              <a:avLst/>
              <a:gdLst>
                <a:gd name="T0" fmla="*/ 43 w 87"/>
                <a:gd name="T1" fmla="*/ 66 h 85"/>
                <a:gd name="T2" fmla="*/ 6 w 87"/>
                <a:gd name="T3" fmla="*/ 36 h 85"/>
                <a:gd name="T4" fmla="*/ 43 w 87"/>
                <a:gd name="T5" fmla="*/ 6 h 85"/>
                <a:gd name="T6" fmla="*/ 81 w 87"/>
                <a:gd name="T7" fmla="*/ 36 h 85"/>
                <a:gd name="T8" fmla="*/ 70 w 87"/>
                <a:gd name="T9" fmla="*/ 57 h 85"/>
                <a:gd name="T10" fmla="*/ 57 w 87"/>
                <a:gd name="T11" fmla="*/ 77 h 85"/>
                <a:gd name="T12" fmla="*/ 51 w 87"/>
                <a:gd name="T13" fmla="*/ 67 h 85"/>
                <a:gd name="T14" fmla="*/ 48 w 87"/>
                <a:gd name="T15" fmla="*/ 66 h 85"/>
                <a:gd name="T16" fmla="*/ 48 w 87"/>
                <a:gd name="T17" fmla="*/ 66 h 85"/>
                <a:gd name="T18" fmla="*/ 43 w 87"/>
                <a:gd name="T19" fmla="*/ 66 h 85"/>
                <a:gd name="T20" fmla="*/ 43 w 87"/>
                <a:gd name="T21" fmla="*/ 0 h 85"/>
                <a:gd name="T22" fmla="*/ 13 w 87"/>
                <a:gd name="T23" fmla="*/ 10 h 85"/>
                <a:gd name="T24" fmla="*/ 0 w 87"/>
                <a:gd name="T25" fmla="*/ 36 h 85"/>
                <a:gd name="T26" fmla="*/ 13 w 87"/>
                <a:gd name="T27" fmla="*/ 61 h 85"/>
                <a:gd name="T28" fmla="*/ 43 w 87"/>
                <a:gd name="T29" fmla="*/ 72 h 85"/>
                <a:gd name="T30" fmla="*/ 47 w 87"/>
                <a:gd name="T31" fmla="*/ 72 h 85"/>
                <a:gd name="T32" fmla="*/ 54 w 87"/>
                <a:gd name="T33" fmla="*/ 84 h 85"/>
                <a:gd name="T34" fmla="*/ 57 w 87"/>
                <a:gd name="T35" fmla="*/ 85 h 85"/>
                <a:gd name="T36" fmla="*/ 57 w 87"/>
                <a:gd name="T37" fmla="*/ 85 h 85"/>
                <a:gd name="T38" fmla="*/ 59 w 87"/>
                <a:gd name="T39" fmla="*/ 84 h 85"/>
                <a:gd name="T40" fmla="*/ 75 w 87"/>
                <a:gd name="T41" fmla="*/ 61 h 85"/>
                <a:gd name="T42" fmla="*/ 87 w 87"/>
                <a:gd name="T43" fmla="*/ 36 h 85"/>
                <a:gd name="T44" fmla="*/ 74 w 87"/>
                <a:gd name="T45" fmla="*/ 10 h 85"/>
                <a:gd name="T46" fmla="*/ 43 w 87"/>
                <a:gd name="T4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5">
                  <a:moveTo>
                    <a:pt x="43" y="66"/>
                  </a:moveTo>
                  <a:cubicBezTo>
                    <a:pt x="22" y="66"/>
                    <a:pt x="6" y="52"/>
                    <a:pt x="6" y="36"/>
                  </a:cubicBezTo>
                  <a:cubicBezTo>
                    <a:pt x="6" y="19"/>
                    <a:pt x="22" y="6"/>
                    <a:pt x="43" y="6"/>
                  </a:cubicBezTo>
                  <a:cubicBezTo>
                    <a:pt x="64" y="6"/>
                    <a:pt x="81" y="19"/>
                    <a:pt x="81" y="36"/>
                  </a:cubicBezTo>
                  <a:cubicBezTo>
                    <a:pt x="81" y="44"/>
                    <a:pt x="77" y="51"/>
                    <a:pt x="70" y="5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50" y="66"/>
                    <a:pt x="49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6" y="66"/>
                    <a:pt x="45" y="66"/>
                    <a:pt x="43" y="66"/>
                  </a:cubicBezTo>
                  <a:moveTo>
                    <a:pt x="43" y="0"/>
                  </a:moveTo>
                  <a:cubicBezTo>
                    <a:pt x="32" y="0"/>
                    <a:pt x="21" y="4"/>
                    <a:pt x="13" y="10"/>
                  </a:cubicBezTo>
                  <a:cubicBezTo>
                    <a:pt x="4" y="17"/>
                    <a:pt x="0" y="26"/>
                    <a:pt x="0" y="36"/>
                  </a:cubicBezTo>
                  <a:cubicBezTo>
                    <a:pt x="0" y="46"/>
                    <a:pt x="4" y="55"/>
                    <a:pt x="13" y="61"/>
                  </a:cubicBezTo>
                  <a:cubicBezTo>
                    <a:pt x="21" y="68"/>
                    <a:pt x="32" y="72"/>
                    <a:pt x="43" y="72"/>
                  </a:cubicBezTo>
                  <a:cubicBezTo>
                    <a:pt x="44" y="72"/>
                    <a:pt x="46" y="72"/>
                    <a:pt x="47" y="72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5" y="85"/>
                    <a:pt x="56" y="85"/>
                    <a:pt x="57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9" y="85"/>
                    <a:pt x="59" y="84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82" y="54"/>
                    <a:pt x="87" y="45"/>
                    <a:pt x="87" y="36"/>
                  </a:cubicBezTo>
                  <a:cubicBezTo>
                    <a:pt x="87" y="26"/>
                    <a:pt x="82" y="17"/>
                    <a:pt x="74" y="10"/>
                  </a:cubicBezTo>
                  <a:cubicBezTo>
                    <a:pt x="66" y="4"/>
                    <a:pt x="55" y="0"/>
                    <a:pt x="4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841"/>
            <p:cNvSpPr>
              <a:spLocks noEditPoints="1"/>
            </p:cNvSpPr>
            <p:nvPr/>
          </p:nvSpPr>
          <p:spPr bwMode="auto">
            <a:xfrm>
              <a:off x="1657096" y="1964436"/>
              <a:ext cx="88900" cy="87313"/>
            </a:xfrm>
            <a:custGeom>
              <a:avLst/>
              <a:gdLst>
                <a:gd name="T0" fmla="*/ 43 w 87"/>
                <a:gd name="T1" fmla="*/ 65 h 85"/>
                <a:gd name="T2" fmla="*/ 6 w 87"/>
                <a:gd name="T3" fmla="*/ 35 h 85"/>
                <a:gd name="T4" fmla="*/ 43 w 87"/>
                <a:gd name="T5" fmla="*/ 6 h 85"/>
                <a:gd name="T6" fmla="*/ 81 w 87"/>
                <a:gd name="T7" fmla="*/ 35 h 85"/>
                <a:gd name="T8" fmla="*/ 70 w 87"/>
                <a:gd name="T9" fmla="*/ 56 h 85"/>
                <a:gd name="T10" fmla="*/ 57 w 87"/>
                <a:gd name="T11" fmla="*/ 76 h 85"/>
                <a:gd name="T12" fmla="*/ 51 w 87"/>
                <a:gd name="T13" fmla="*/ 66 h 85"/>
                <a:gd name="T14" fmla="*/ 48 w 87"/>
                <a:gd name="T15" fmla="*/ 65 h 85"/>
                <a:gd name="T16" fmla="*/ 48 w 87"/>
                <a:gd name="T17" fmla="*/ 65 h 85"/>
                <a:gd name="T18" fmla="*/ 43 w 87"/>
                <a:gd name="T19" fmla="*/ 65 h 85"/>
                <a:gd name="T20" fmla="*/ 43 w 87"/>
                <a:gd name="T21" fmla="*/ 0 h 85"/>
                <a:gd name="T22" fmla="*/ 13 w 87"/>
                <a:gd name="T23" fmla="*/ 10 h 85"/>
                <a:gd name="T24" fmla="*/ 0 w 87"/>
                <a:gd name="T25" fmla="*/ 35 h 85"/>
                <a:gd name="T26" fmla="*/ 13 w 87"/>
                <a:gd name="T27" fmla="*/ 61 h 85"/>
                <a:gd name="T28" fmla="*/ 43 w 87"/>
                <a:gd name="T29" fmla="*/ 71 h 85"/>
                <a:gd name="T30" fmla="*/ 47 w 87"/>
                <a:gd name="T31" fmla="*/ 71 h 85"/>
                <a:gd name="T32" fmla="*/ 54 w 87"/>
                <a:gd name="T33" fmla="*/ 83 h 85"/>
                <a:gd name="T34" fmla="*/ 57 w 87"/>
                <a:gd name="T35" fmla="*/ 85 h 85"/>
                <a:gd name="T36" fmla="*/ 57 w 87"/>
                <a:gd name="T37" fmla="*/ 85 h 85"/>
                <a:gd name="T38" fmla="*/ 59 w 87"/>
                <a:gd name="T39" fmla="*/ 83 h 85"/>
                <a:gd name="T40" fmla="*/ 75 w 87"/>
                <a:gd name="T41" fmla="*/ 60 h 85"/>
                <a:gd name="T42" fmla="*/ 87 w 87"/>
                <a:gd name="T43" fmla="*/ 35 h 85"/>
                <a:gd name="T44" fmla="*/ 74 w 87"/>
                <a:gd name="T45" fmla="*/ 10 h 85"/>
                <a:gd name="T46" fmla="*/ 43 w 87"/>
                <a:gd name="T4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5">
                  <a:moveTo>
                    <a:pt x="43" y="65"/>
                  </a:moveTo>
                  <a:cubicBezTo>
                    <a:pt x="22" y="65"/>
                    <a:pt x="6" y="52"/>
                    <a:pt x="6" y="35"/>
                  </a:cubicBezTo>
                  <a:cubicBezTo>
                    <a:pt x="6" y="19"/>
                    <a:pt x="22" y="6"/>
                    <a:pt x="43" y="6"/>
                  </a:cubicBezTo>
                  <a:cubicBezTo>
                    <a:pt x="64" y="6"/>
                    <a:pt x="81" y="19"/>
                    <a:pt x="81" y="35"/>
                  </a:cubicBezTo>
                  <a:cubicBezTo>
                    <a:pt x="81" y="43"/>
                    <a:pt x="77" y="50"/>
                    <a:pt x="70" y="5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66"/>
                    <a:pt x="49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6" y="65"/>
                    <a:pt x="45" y="65"/>
                    <a:pt x="43" y="65"/>
                  </a:cubicBezTo>
                  <a:moveTo>
                    <a:pt x="43" y="0"/>
                  </a:moveTo>
                  <a:cubicBezTo>
                    <a:pt x="32" y="0"/>
                    <a:pt x="21" y="3"/>
                    <a:pt x="13" y="10"/>
                  </a:cubicBezTo>
                  <a:cubicBezTo>
                    <a:pt x="4" y="17"/>
                    <a:pt x="0" y="26"/>
                    <a:pt x="0" y="35"/>
                  </a:cubicBezTo>
                  <a:cubicBezTo>
                    <a:pt x="0" y="45"/>
                    <a:pt x="4" y="54"/>
                    <a:pt x="13" y="61"/>
                  </a:cubicBezTo>
                  <a:cubicBezTo>
                    <a:pt x="21" y="68"/>
                    <a:pt x="32" y="71"/>
                    <a:pt x="43" y="71"/>
                  </a:cubicBezTo>
                  <a:cubicBezTo>
                    <a:pt x="44" y="71"/>
                    <a:pt x="46" y="71"/>
                    <a:pt x="47" y="71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5" y="84"/>
                    <a:pt x="56" y="85"/>
                    <a:pt x="57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9" y="84"/>
                    <a:pt x="59" y="83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3" y="53"/>
                    <a:pt x="87" y="45"/>
                    <a:pt x="87" y="35"/>
                  </a:cubicBezTo>
                  <a:cubicBezTo>
                    <a:pt x="87" y="26"/>
                    <a:pt x="82" y="17"/>
                    <a:pt x="74" y="10"/>
                  </a:cubicBezTo>
                  <a:cubicBezTo>
                    <a:pt x="66" y="3"/>
                    <a:pt x="55" y="0"/>
                    <a:pt x="4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842"/>
            <p:cNvSpPr>
              <a:spLocks noEditPoints="1"/>
            </p:cNvSpPr>
            <p:nvPr/>
          </p:nvSpPr>
          <p:spPr bwMode="auto">
            <a:xfrm>
              <a:off x="2130171" y="1378648"/>
              <a:ext cx="184150" cy="184150"/>
            </a:xfrm>
            <a:custGeom>
              <a:avLst/>
              <a:gdLst>
                <a:gd name="T0" fmla="*/ 90 w 181"/>
                <a:gd name="T1" fmla="*/ 168 h 181"/>
                <a:gd name="T2" fmla="*/ 43 w 181"/>
                <a:gd name="T3" fmla="*/ 152 h 181"/>
                <a:gd name="T4" fmla="*/ 104 w 181"/>
                <a:gd name="T5" fmla="*/ 103 h 181"/>
                <a:gd name="T6" fmla="*/ 104 w 181"/>
                <a:gd name="T7" fmla="*/ 103 h 181"/>
                <a:gd name="T8" fmla="*/ 121 w 181"/>
                <a:gd name="T9" fmla="*/ 162 h 181"/>
                <a:gd name="T10" fmla="*/ 90 w 181"/>
                <a:gd name="T11" fmla="*/ 168 h 181"/>
                <a:gd name="T12" fmla="*/ 134 w 181"/>
                <a:gd name="T13" fmla="*/ 155 h 181"/>
                <a:gd name="T14" fmla="*/ 119 w 181"/>
                <a:gd name="T15" fmla="*/ 100 h 181"/>
                <a:gd name="T16" fmla="*/ 135 w 181"/>
                <a:gd name="T17" fmla="*/ 98 h 181"/>
                <a:gd name="T18" fmla="*/ 167 w 181"/>
                <a:gd name="T19" fmla="*/ 103 h 181"/>
                <a:gd name="T20" fmla="*/ 134 w 181"/>
                <a:gd name="T21" fmla="*/ 155 h 181"/>
                <a:gd name="T22" fmla="*/ 16 w 181"/>
                <a:gd name="T23" fmla="*/ 88 h 181"/>
                <a:gd name="T24" fmla="*/ 93 w 181"/>
                <a:gd name="T25" fmla="*/ 77 h 181"/>
                <a:gd name="T26" fmla="*/ 99 w 181"/>
                <a:gd name="T27" fmla="*/ 90 h 181"/>
                <a:gd name="T28" fmla="*/ 96 w 181"/>
                <a:gd name="T29" fmla="*/ 91 h 181"/>
                <a:gd name="T30" fmla="*/ 33 w 181"/>
                <a:gd name="T31" fmla="*/ 142 h 181"/>
                <a:gd name="T32" fmla="*/ 13 w 181"/>
                <a:gd name="T33" fmla="*/ 91 h 181"/>
                <a:gd name="T34" fmla="*/ 13 w 181"/>
                <a:gd name="T35" fmla="*/ 88 h 181"/>
                <a:gd name="T36" fmla="*/ 16 w 181"/>
                <a:gd name="T37" fmla="*/ 88 h 181"/>
                <a:gd name="T38" fmla="*/ 114 w 181"/>
                <a:gd name="T39" fmla="*/ 87 h 181"/>
                <a:gd name="T40" fmla="*/ 112 w 181"/>
                <a:gd name="T41" fmla="*/ 83 h 181"/>
                <a:gd name="T42" fmla="*/ 107 w 181"/>
                <a:gd name="T43" fmla="*/ 72 h 181"/>
                <a:gd name="T44" fmla="*/ 150 w 181"/>
                <a:gd name="T45" fmla="*/ 42 h 181"/>
                <a:gd name="T46" fmla="*/ 168 w 181"/>
                <a:gd name="T47" fmla="*/ 90 h 181"/>
                <a:gd name="T48" fmla="*/ 132 w 181"/>
                <a:gd name="T49" fmla="*/ 86 h 181"/>
                <a:gd name="T50" fmla="*/ 114 w 181"/>
                <a:gd name="T51" fmla="*/ 87 h 181"/>
                <a:gd name="T52" fmla="*/ 16 w 181"/>
                <a:gd name="T53" fmla="*/ 75 h 181"/>
                <a:gd name="T54" fmla="*/ 15 w 181"/>
                <a:gd name="T55" fmla="*/ 75 h 181"/>
                <a:gd name="T56" fmla="*/ 57 w 181"/>
                <a:gd name="T57" fmla="*/ 21 h 181"/>
                <a:gd name="T58" fmla="*/ 86 w 181"/>
                <a:gd name="T59" fmla="*/ 65 h 181"/>
                <a:gd name="T60" fmla="*/ 16 w 181"/>
                <a:gd name="T61" fmla="*/ 75 h 181"/>
                <a:gd name="T62" fmla="*/ 101 w 181"/>
                <a:gd name="T63" fmla="*/ 61 h 181"/>
                <a:gd name="T64" fmla="*/ 72 w 181"/>
                <a:gd name="T65" fmla="*/ 15 h 181"/>
                <a:gd name="T66" fmla="*/ 90 w 181"/>
                <a:gd name="T67" fmla="*/ 13 h 181"/>
                <a:gd name="T68" fmla="*/ 142 w 181"/>
                <a:gd name="T69" fmla="*/ 33 h 181"/>
                <a:gd name="T70" fmla="*/ 101 w 181"/>
                <a:gd name="T71" fmla="*/ 61 h 181"/>
                <a:gd name="T72" fmla="*/ 90 w 181"/>
                <a:gd name="T73" fmla="*/ 0 h 181"/>
                <a:gd name="T74" fmla="*/ 0 w 181"/>
                <a:gd name="T75" fmla="*/ 91 h 181"/>
                <a:gd name="T76" fmla="*/ 90 w 181"/>
                <a:gd name="T77" fmla="*/ 181 h 181"/>
                <a:gd name="T78" fmla="*/ 181 w 181"/>
                <a:gd name="T79" fmla="*/ 91 h 181"/>
                <a:gd name="T80" fmla="*/ 90 w 181"/>
                <a:gd name="T8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1" h="181">
                  <a:moveTo>
                    <a:pt x="90" y="168"/>
                  </a:moveTo>
                  <a:cubicBezTo>
                    <a:pt x="73" y="168"/>
                    <a:pt x="56" y="162"/>
                    <a:pt x="43" y="152"/>
                  </a:cubicBezTo>
                  <a:cubicBezTo>
                    <a:pt x="44" y="149"/>
                    <a:pt x="60" y="119"/>
                    <a:pt x="104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5" y="131"/>
                    <a:pt x="119" y="155"/>
                    <a:pt x="121" y="162"/>
                  </a:cubicBezTo>
                  <a:cubicBezTo>
                    <a:pt x="111" y="166"/>
                    <a:pt x="101" y="168"/>
                    <a:pt x="90" y="168"/>
                  </a:cubicBezTo>
                  <a:moveTo>
                    <a:pt x="134" y="155"/>
                  </a:moveTo>
                  <a:cubicBezTo>
                    <a:pt x="133" y="150"/>
                    <a:pt x="129" y="127"/>
                    <a:pt x="119" y="100"/>
                  </a:cubicBezTo>
                  <a:cubicBezTo>
                    <a:pt x="124" y="99"/>
                    <a:pt x="130" y="98"/>
                    <a:pt x="135" y="98"/>
                  </a:cubicBezTo>
                  <a:cubicBezTo>
                    <a:pt x="152" y="98"/>
                    <a:pt x="165" y="102"/>
                    <a:pt x="167" y="103"/>
                  </a:cubicBezTo>
                  <a:cubicBezTo>
                    <a:pt x="163" y="125"/>
                    <a:pt x="151" y="143"/>
                    <a:pt x="134" y="155"/>
                  </a:cubicBezTo>
                  <a:moveTo>
                    <a:pt x="16" y="88"/>
                  </a:moveTo>
                  <a:cubicBezTo>
                    <a:pt x="25" y="88"/>
                    <a:pt x="58" y="88"/>
                    <a:pt x="93" y="77"/>
                  </a:cubicBezTo>
                  <a:cubicBezTo>
                    <a:pt x="95" y="82"/>
                    <a:pt x="97" y="86"/>
                    <a:pt x="99" y="90"/>
                  </a:cubicBezTo>
                  <a:cubicBezTo>
                    <a:pt x="98" y="91"/>
                    <a:pt x="97" y="91"/>
                    <a:pt x="96" y="91"/>
                  </a:cubicBezTo>
                  <a:cubicBezTo>
                    <a:pt x="56" y="104"/>
                    <a:pt x="35" y="139"/>
                    <a:pt x="33" y="142"/>
                  </a:cubicBezTo>
                  <a:cubicBezTo>
                    <a:pt x="21" y="129"/>
                    <a:pt x="13" y="111"/>
                    <a:pt x="13" y="91"/>
                  </a:cubicBezTo>
                  <a:cubicBezTo>
                    <a:pt x="13" y="90"/>
                    <a:pt x="13" y="89"/>
                    <a:pt x="13" y="88"/>
                  </a:cubicBezTo>
                  <a:cubicBezTo>
                    <a:pt x="13" y="88"/>
                    <a:pt x="14" y="88"/>
                    <a:pt x="16" y="88"/>
                  </a:cubicBezTo>
                  <a:moveTo>
                    <a:pt x="114" y="87"/>
                  </a:moveTo>
                  <a:cubicBezTo>
                    <a:pt x="113" y="86"/>
                    <a:pt x="113" y="85"/>
                    <a:pt x="112" y="83"/>
                  </a:cubicBezTo>
                  <a:cubicBezTo>
                    <a:pt x="111" y="80"/>
                    <a:pt x="109" y="76"/>
                    <a:pt x="107" y="72"/>
                  </a:cubicBezTo>
                  <a:cubicBezTo>
                    <a:pt x="136" y="61"/>
                    <a:pt x="149" y="44"/>
                    <a:pt x="150" y="42"/>
                  </a:cubicBezTo>
                  <a:cubicBezTo>
                    <a:pt x="161" y="55"/>
                    <a:pt x="168" y="72"/>
                    <a:pt x="168" y="90"/>
                  </a:cubicBezTo>
                  <a:cubicBezTo>
                    <a:pt x="166" y="90"/>
                    <a:pt x="150" y="86"/>
                    <a:pt x="132" y="86"/>
                  </a:cubicBezTo>
                  <a:cubicBezTo>
                    <a:pt x="126" y="86"/>
                    <a:pt x="120" y="87"/>
                    <a:pt x="114" y="87"/>
                  </a:cubicBezTo>
                  <a:moveTo>
                    <a:pt x="16" y="75"/>
                  </a:moveTo>
                  <a:cubicBezTo>
                    <a:pt x="15" y="75"/>
                    <a:pt x="15" y="75"/>
                    <a:pt x="15" y="75"/>
                  </a:cubicBezTo>
                  <a:cubicBezTo>
                    <a:pt x="20" y="51"/>
                    <a:pt x="36" y="31"/>
                    <a:pt x="57" y="21"/>
                  </a:cubicBezTo>
                  <a:cubicBezTo>
                    <a:pt x="60" y="23"/>
                    <a:pt x="73" y="43"/>
                    <a:pt x="86" y="65"/>
                  </a:cubicBezTo>
                  <a:cubicBezTo>
                    <a:pt x="53" y="74"/>
                    <a:pt x="23" y="75"/>
                    <a:pt x="16" y="75"/>
                  </a:cubicBezTo>
                  <a:moveTo>
                    <a:pt x="101" y="61"/>
                  </a:moveTo>
                  <a:cubicBezTo>
                    <a:pt x="88" y="37"/>
                    <a:pt x="74" y="18"/>
                    <a:pt x="72" y="15"/>
                  </a:cubicBezTo>
                  <a:cubicBezTo>
                    <a:pt x="78" y="14"/>
                    <a:pt x="84" y="13"/>
                    <a:pt x="90" y="13"/>
                  </a:cubicBezTo>
                  <a:cubicBezTo>
                    <a:pt x="110" y="13"/>
                    <a:pt x="128" y="21"/>
                    <a:pt x="142" y="33"/>
                  </a:cubicBezTo>
                  <a:cubicBezTo>
                    <a:pt x="140" y="35"/>
                    <a:pt x="129" y="50"/>
                    <a:pt x="101" y="61"/>
                  </a:cubicBezTo>
                  <a:moveTo>
                    <a:pt x="90" y="0"/>
                  </a:moveTo>
                  <a:cubicBezTo>
                    <a:pt x="40" y="0"/>
                    <a:pt x="0" y="41"/>
                    <a:pt x="0" y="91"/>
                  </a:cubicBezTo>
                  <a:cubicBezTo>
                    <a:pt x="0" y="141"/>
                    <a:pt x="40" y="181"/>
                    <a:pt x="90" y="181"/>
                  </a:cubicBezTo>
                  <a:cubicBezTo>
                    <a:pt x="140" y="181"/>
                    <a:pt x="181" y="141"/>
                    <a:pt x="181" y="91"/>
                  </a:cubicBezTo>
                  <a:cubicBezTo>
                    <a:pt x="181" y="41"/>
                    <a:pt x="140" y="0"/>
                    <a:pt x="9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843"/>
            <p:cNvSpPr>
              <a:spLocks noEditPoints="1"/>
            </p:cNvSpPr>
            <p:nvPr/>
          </p:nvSpPr>
          <p:spPr bwMode="auto">
            <a:xfrm>
              <a:off x="3416046" y="3499548"/>
              <a:ext cx="131763" cy="131763"/>
            </a:xfrm>
            <a:custGeom>
              <a:avLst/>
              <a:gdLst>
                <a:gd name="T0" fmla="*/ 65 w 129"/>
                <a:gd name="T1" fmla="*/ 120 h 129"/>
                <a:gd name="T2" fmla="*/ 31 w 129"/>
                <a:gd name="T3" fmla="*/ 108 h 129"/>
                <a:gd name="T4" fmla="*/ 74 w 129"/>
                <a:gd name="T5" fmla="*/ 74 h 129"/>
                <a:gd name="T6" fmla="*/ 75 w 129"/>
                <a:gd name="T7" fmla="*/ 74 h 129"/>
                <a:gd name="T8" fmla="*/ 86 w 129"/>
                <a:gd name="T9" fmla="*/ 116 h 129"/>
                <a:gd name="T10" fmla="*/ 65 w 129"/>
                <a:gd name="T11" fmla="*/ 120 h 129"/>
                <a:gd name="T12" fmla="*/ 96 w 129"/>
                <a:gd name="T13" fmla="*/ 111 h 129"/>
                <a:gd name="T14" fmla="*/ 85 w 129"/>
                <a:gd name="T15" fmla="*/ 71 h 129"/>
                <a:gd name="T16" fmla="*/ 96 w 129"/>
                <a:gd name="T17" fmla="*/ 70 h 129"/>
                <a:gd name="T18" fmla="*/ 119 w 129"/>
                <a:gd name="T19" fmla="*/ 74 h 129"/>
                <a:gd name="T20" fmla="*/ 96 w 129"/>
                <a:gd name="T21" fmla="*/ 111 h 129"/>
                <a:gd name="T22" fmla="*/ 11 w 129"/>
                <a:gd name="T23" fmla="*/ 63 h 129"/>
                <a:gd name="T24" fmla="*/ 66 w 129"/>
                <a:gd name="T25" fmla="*/ 55 h 129"/>
                <a:gd name="T26" fmla="*/ 71 w 129"/>
                <a:gd name="T27" fmla="*/ 65 h 129"/>
                <a:gd name="T28" fmla="*/ 69 w 129"/>
                <a:gd name="T29" fmla="*/ 65 h 129"/>
                <a:gd name="T30" fmla="*/ 24 w 129"/>
                <a:gd name="T31" fmla="*/ 102 h 129"/>
                <a:gd name="T32" fmla="*/ 10 w 129"/>
                <a:gd name="T33" fmla="*/ 65 h 129"/>
                <a:gd name="T34" fmla="*/ 10 w 129"/>
                <a:gd name="T35" fmla="*/ 63 h 129"/>
                <a:gd name="T36" fmla="*/ 11 w 129"/>
                <a:gd name="T37" fmla="*/ 63 h 129"/>
                <a:gd name="T38" fmla="*/ 82 w 129"/>
                <a:gd name="T39" fmla="*/ 63 h 129"/>
                <a:gd name="T40" fmla="*/ 80 w 129"/>
                <a:gd name="T41" fmla="*/ 60 h 129"/>
                <a:gd name="T42" fmla="*/ 77 w 129"/>
                <a:gd name="T43" fmla="*/ 52 h 129"/>
                <a:gd name="T44" fmla="*/ 107 w 129"/>
                <a:gd name="T45" fmla="*/ 30 h 129"/>
                <a:gd name="T46" fmla="*/ 120 w 129"/>
                <a:gd name="T47" fmla="*/ 64 h 129"/>
                <a:gd name="T48" fmla="*/ 94 w 129"/>
                <a:gd name="T49" fmla="*/ 62 h 129"/>
                <a:gd name="T50" fmla="*/ 82 w 129"/>
                <a:gd name="T51" fmla="*/ 63 h 129"/>
                <a:gd name="T52" fmla="*/ 12 w 129"/>
                <a:gd name="T53" fmla="*/ 53 h 129"/>
                <a:gd name="T54" fmla="*/ 11 w 129"/>
                <a:gd name="T55" fmla="*/ 53 h 129"/>
                <a:gd name="T56" fmla="*/ 41 w 129"/>
                <a:gd name="T57" fmla="*/ 15 h 129"/>
                <a:gd name="T58" fmla="*/ 62 w 129"/>
                <a:gd name="T59" fmla="*/ 47 h 129"/>
                <a:gd name="T60" fmla="*/ 12 w 129"/>
                <a:gd name="T61" fmla="*/ 53 h 129"/>
                <a:gd name="T62" fmla="*/ 72 w 129"/>
                <a:gd name="T63" fmla="*/ 43 h 129"/>
                <a:gd name="T64" fmla="*/ 52 w 129"/>
                <a:gd name="T65" fmla="*/ 11 h 129"/>
                <a:gd name="T66" fmla="*/ 65 w 129"/>
                <a:gd name="T67" fmla="*/ 10 h 129"/>
                <a:gd name="T68" fmla="*/ 101 w 129"/>
                <a:gd name="T69" fmla="*/ 24 h 129"/>
                <a:gd name="T70" fmla="*/ 72 w 129"/>
                <a:gd name="T71" fmla="*/ 43 h 129"/>
                <a:gd name="T72" fmla="*/ 65 w 129"/>
                <a:gd name="T73" fmla="*/ 0 h 129"/>
                <a:gd name="T74" fmla="*/ 0 w 129"/>
                <a:gd name="T75" fmla="*/ 65 h 129"/>
                <a:gd name="T76" fmla="*/ 65 w 129"/>
                <a:gd name="T77" fmla="*/ 129 h 129"/>
                <a:gd name="T78" fmla="*/ 129 w 129"/>
                <a:gd name="T79" fmla="*/ 65 h 129"/>
                <a:gd name="T80" fmla="*/ 65 w 129"/>
                <a:gd name="T8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" h="129">
                  <a:moveTo>
                    <a:pt x="65" y="120"/>
                  </a:moveTo>
                  <a:cubicBezTo>
                    <a:pt x="52" y="120"/>
                    <a:pt x="40" y="116"/>
                    <a:pt x="31" y="108"/>
                  </a:cubicBezTo>
                  <a:cubicBezTo>
                    <a:pt x="32" y="106"/>
                    <a:pt x="43" y="85"/>
                    <a:pt x="74" y="74"/>
                  </a:cubicBezTo>
                  <a:cubicBezTo>
                    <a:pt x="75" y="74"/>
                    <a:pt x="75" y="74"/>
                    <a:pt x="75" y="74"/>
                  </a:cubicBezTo>
                  <a:cubicBezTo>
                    <a:pt x="82" y="94"/>
                    <a:pt x="85" y="111"/>
                    <a:pt x="86" y="116"/>
                  </a:cubicBezTo>
                  <a:cubicBezTo>
                    <a:pt x="80" y="118"/>
                    <a:pt x="72" y="120"/>
                    <a:pt x="65" y="120"/>
                  </a:cubicBezTo>
                  <a:moveTo>
                    <a:pt x="96" y="111"/>
                  </a:moveTo>
                  <a:cubicBezTo>
                    <a:pt x="95" y="107"/>
                    <a:pt x="92" y="91"/>
                    <a:pt x="85" y="71"/>
                  </a:cubicBezTo>
                  <a:cubicBezTo>
                    <a:pt x="89" y="71"/>
                    <a:pt x="93" y="70"/>
                    <a:pt x="96" y="70"/>
                  </a:cubicBezTo>
                  <a:cubicBezTo>
                    <a:pt x="108" y="70"/>
                    <a:pt x="118" y="73"/>
                    <a:pt x="119" y="74"/>
                  </a:cubicBezTo>
                  <a:cubicBezTo>
                    <a:pt x="117" y="89"/>
                    <a:pt x="108" y="102"/>
                    <a:pt x="96" y="111"/>
                  </a:cubicBezTo>
                  <a:moveTo>
                    <a:pt x="11" y="63"/>
                  </a:moveTo>
                  <a:cubicBezTo>
                    <a:pt x="18" y="63"/>
                    <a:pt x="42" y="63"/>
                    <a:pt x="66" y="55"/>
                  </a:cubicBezTo>
                  <a:cubicBezTo>
                    <a:pt x="68" y="58"/>
                    <a:pt x="69" y="61"/>
                    <a:pt x="71" y="65"/>
                  </a:cubicBezTo>
                  <a:cubicBezTo>
                    <a:pt x="70" y="65"/>
                    <a:pt x="69" y="65"/>
                    <a:pt x="69" y="65"/>
                  </a:cubicBezTo>
                  <a:cubicBezTo>
                    <a:pt x="40" y="74"/>
                    <a:pt x="25" y="100"/>
                    <a:pt x="24" y="102"/>
                  </a:cubicBezTo>
                  <a:cubicBezTo>
                    <a:pt x="15" y="92"/>
                    <a:pt x="10" y="79"/>
                    <a:pt x="10" y="65"/>
                  </a:cubicBezTo>
                  <a:cubicBezTo>
                    <a:pt x="10" y="64"/>
                    <a:pt x="10" y="64"/>
                    <a:pt x="10" y="63"/>
                  </a:cubicBezTo>
                  <a:cubicBezTo>
                    <a:pt x="10" y="63"/>
                    <a:pt x="10" y="63"/>
                    <a:pt x="11" y="63"/>
                  </a:cubicBezTo>
                  <a:moveTo>
                    <a:pt x="82" y="63"/>
                  </a:moveTo>
                  <a:cubicBezTo>
                    <a:pt x="81" y="62"/>
                    <a:pt x="81" y="61"/>
                    <a:pt x="80" y="60"/>
                  </a:cubicBezTo>
                  <a:cubicBezTo>
                    <a:pt x="79" y="57"/>
                    <a:pt x="78" y="54"/>
                    <a:pt x="77" y="52"/>
                  </a:cubicBezTo>
                  <a:cubicBezTo>
                    <a:pt x="97" y="43"/>
                    <a:pt x="106" y="31"/>
                    <a:pt x="107" y="30"/>
                  </a:cubicBezTo>
                  <a:cubicBezTo>
                    <a:pt x="115" y="39"/>
                    <a:pt x="120" y="51"/>
                    <a:pt x="120" y="64"/>
                  </a:cubicBezTo>
                  <a:cubicBezTo>
                    <a:pt x="119" y="64"/>
                    <a:pt x="108" y="62"/>
                    <a:pt x="94" y="62"/>
                  </a:cubicBezTo>
                  <a:cubicBezTo>
                    <a:pt x="90" y="62"/>
                    <a:pt x="86" y="62"/>
                    <a:pt x="82" y="63"/>
                  </a:cubicBezTo>
                  <a:moveTo>
                    <a:pt x="12" y="53"/>
                  </a:moveTo>
                  <a:cubicBezTo>
                    <a:pt x="11" y="53"/>
                    <a:pt x="11" y="53"/>
                    <a:pt x="11" y="53"/>
                  </a:cubicBezTo>
                  <a:cubicBezTo>
                    <a:pt x="14" y="36"/>
                    <a:pt x="26" y="22"/>
                    <a:pt x="41" y="15"/>
                  </a:cubicBezTo>
                  <a:cubicBezTo>
                    <a:pt x="43" y="17"/>
                    <a:pt x="53" y="31"/>
                    <a:pt x="62" y="47"/>
                  </a:cubicBezTo>
                  <a:cubicBezTo>
                    <a:pt x="38" y="53"/>
                    <a:pt x="17" y="53"/>
                    <a:pt x="12" y="53"/>
                  </a:cubicBezTo>
                  <a:moveTo>
                    <a:pt x="72" y="43"/>
                  </a:moveTo>
                  <a:cubicBezTo>
                    <a:pt x="63" y="27"/>
                    <a:pt x="53" y="13"/>
                    <a:pt x="52" y="11"/>
                  </a:cubicBezTo>
                  <a:cubicBezTo>
                    <a:pt x="56" y="10"/>
                    <a:pt x="60" y="10"/>
                    <a:pt x="65" y="10"/>
                  </a:cubicBezTo>
                  <a:cubicBezTo>
                    <a:pt x="79" y="10"/>
                    <a:pt x="92" y="15"/>
                    <a:pt x="101" y="24"/>
                  </a:cubicBezTo>
                  <a:cubicBezTo>
                    <a:pt x="100" y="25"/>
                    <a:pt x="92" y="36"/>
                    <a:pt x="72" y="43"/>
                  </a:cubicBezTo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0"/>
                    <a:pt x="29" y="129"/>
                    <a:pt x="65" y="129"/>
                  </a:cubicBezTo>
                  <a:cubicBezTo>
                    <a:pt x="100" y="129"/>
                    <a:pt x="129" y="100"/>
                    <a:pt x="129" y="65"/>
                  </a:cubicBezTo>
                  <a:cubicBezTo>
                    <a:pt x="129" y="29"/>
                    <a:pt x="100" y="0"/>
                    <a:pt x="6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844"/>
            <p:cNvSpPr>
              <a:spLocks noEditPoints="1"/>
            </p:cNvSpPr>
            <p:nvPr/>
          </p:nvSpPr>
          <p:spPr bwMode="auto">
            <a:xfrm>
              <a:off x="2622296" y="3289998"/>
              <a:ext cx="141288" cy="141288"/>
            </a:xfrm>
            <a:custGeom>
              <a:avLst/>
              <a:gdLst>
                <a:gd name="T0" fmla="*/ 69 w 139"/>
                <a:gd name="T1" fmla="*/ 129 h 139"/>
                <a:gd name="T2" fmla="*/ 33 w 139"/>
                <a:gd name="T3" fmla="*/ 117 h 139"/>
                <a:gd name="T4" fmla="*/ 79 w 139"/>
                <a:gd name="T5" fmla="*/ 80 h 139"/>
                <a:gd name="T6" fmla="*/ 80 w 139"/>
                <a:gd name="T7" fmla="*/ 79 h 139"/>
                <a:gd name="T8" fmla="*/ 92 w 139"/>
                <a:gd name="T9" fmla="*/ 124 h 139"/>
                <a:gd name="T10" fmla="*/ 69 w 139"/>
                <a:gd name="T11" fmla="*/ 129 h 139"/>
                <a:gd name="T12" fmla="*/ 102 w 139"/>
                <a:gd name="T13" fmla="*/ 119 h 139"/>
                <a:gd name="T14" fmla="*/ 91 w 139"/>
                <a:gd name="T15" fmla="*/ 77 h 139"/>
                <a:gd name="T16" fmla="*/ 103 w 139"/>
                <a:gd name="T17" fmla="*/ 76 h 139"/>
                <a:gd name="T18" fmla="*/ 128 w 139"/>
                <a:gd name="T19" fmla="*/ 79 h 139"/>
                <a:gd name="T20" fmla="*/ 102 w 139"/>
                <a:gd name="T21" fmla="*/ 119 h 139"/>
                <a:gd name="T22" fmla="*/ 12 w 139"/>
                <a:gd name="T23" fmla="*/ 68 h 139"/>
                <a:gd name="T24" fmla="*/ 71 w 139"/>
                <a:gd name="T25" fmla="*/ 60 h 139"/>
                <a:gd name="T26" fmla="*/ 76 w 139"/>
                <a:gd name="T27" fmla="*/ 70 h 139"/>
                <a:gd name="T28" fmla="*/ 73 w 139"/>
                <a:gd name="T29" fmla="*/ 70 h 139"/>
                <a:gd name="T30" fmla="*/ 25 w 139"/>
                <a:gd name="T31" fmla="*/ 109 h 139"/>
                <a:gd name="T32" fmla="*/ 10 w 139"/>
                <a:gd name="T33" fmla="*/ 70 h 139"/>
                <a:gd name="T34" fmla="*/ 10 w 139"/>
                <a:gd name="T35" fmla="*/ 68 h 139"/>
                <a:gd name="T36" fmla="*/ 12 w 139"/>
                <a:gd name="T37" fmla="*/ 68 h 139"/>
                <a:gd name="T38" fmla="*/ 87 w 139"/>
                <a:gd name="T39" fmla="*/ 67 h 139"/>
                <a:gd name="T40" fmla="*/ 86 w 139"/>
                <a:gd name="T41" fmla="*/ 64 h 139"/>
                <a:gd name="T42" fmla="*/ 82 w 139"/>
                <a:gd name="T43" fmla="*/ 56 h 139"/>
                <a:gd name="T44" fmla="*/ 115 w 139"/>
                <a:gd name="T45" fmla="*/ 32 h 139"/>
                <a:gd name="T46" fmla="*/ 129 w 139"/>
                <a:gd name="T47" fmla="*/ 69 h 139"/>
                <a:gd name="T48" fmla="*/ 101 w 139"/>
                <a:gd name="T49" fmla="*/ 67 h 139"/>
                <a:gd name="T50" fmla="*/ 87 w 139"/>
                <a:gd name="T51" fmla="*/ 67 h 139"/>
                <a:gd name="T52" fmla="*/ 12 w 139"/>
                <a:gd name="T53" fmla="*/ 58 h 139"/>
                <a:gd name="T54" fmla="*/ 11 w 139"/>
                <a:gd name="T55" fmla="*/ 58 h 139"/>
                <a:gd name="T56" fmla="*/ 44 w 139"/>
                <a:gd name="T57" fmla="*/ 16 h 139"/>
                <a:gd name="T58" fmla="*/ 66 w 139"/>
                <a:gd name="T59" fmla="*/ 50 h 139"/>
                <a:gd name="T60" fmla="*/ 12 w 139"/>
                <a:gd name="T61" fmla="*/ 58 h 139"/>
                <a:gd name="T62" fmla="*/ 78 w 139"/>
                <a:gd name="T63" fmla="*/ 47 h 139"/>
                <a:gd name="T64" fmla="*/ 55 w 139"/>
                <a:gd name="T65" fmla="*/ 12 h 139"/>
                <a:gd name="T66" fmla="*/ 69 w 139"/>
                <a:gd name="T67" fmla="*/ 10 h 139"/>
                <a:gd name="T68" fmla="*/ 109 w 139"/>
                <a:gd name="T69" fmla="*/ 25 h 139"/>
                <a:gd name="T70" fmla="*/ 78 w 139"/>
                <a:gd name="T71" fmla="*/ 47 h 139"/>
                <a:gd name="T72" fmla="*/ 69 w 139"/>
                <a:gd name="T73" fmla="*/ 0 h 139"/>
                <a:gd name="T74" fmla="*/ 0 w 139"/>
                <a:gd name="T75" fmla="*/ 70 h 139"/>
                <a:gd name="T76" fmla="*/ 69 w 139"/>
                <a:gd name="T77" fmla="*/ 139 h 139"/>
                <a:gd name="T78" fmla="*/ 139 w 139"/>
                <a:gd name="T79" fmla="*/ 70 h 139"/>
                <a:gd name="T80" fmla="*/ 69 w 139"/>
                <a:gd name="T8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" h="139">
                  <a:moveTo>
                    <a:pt x="69" y="129"/>
                  </a:moveTo>
                  <a:cubicBezTo>
                    <a:pt x="56" y="129"/>
                    <a:pt x="43" y="124"/>
                    <a:pt x="33" y="117"/>
                  </a:cubicBezTo>
                  <a:cubicBezTo>
                    <a:pt x="34" y="114"/>
                    <a:pt x="46" y="91"/>
                    <a:pt x="79" y="80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8" y="101"/>
                    <a:pt x="92" y="119"/>
                    <a:pt x="92" y="124"/>
                  </a:cubicBezTo>
                  <a:cubicBezTo>
                    <a:pt x="85" y="127"/>
                    <a:pt x="77" y="129"/>
                    <a:pt x="69" y="129"/>
                  </a:cubicBezTo>
                  <a:moveTo>
                    <a:pt x="102" y="119"/>
                  </a:moveTo>
                  <a:cubicBezTo>
                    <a:pt x="102" y="115"/>
                    <a:pt x="99" y="98"/>
                    <a:pt x="91" y="77"/>
                  </a:cubicBezTo>
                  <a:cubicBezTo>
                    <a:pt x="95" y="76"/>
                    <a:pt x="99" y="76"/>
                    <a:pt x="103" y="76"/>
                  </a:cubicBezTo>
                  <a:cubicBezTo>
                    <a:pt x="116" y="76"/>
                    <a:pt x="126" y="79"/>
                    <a:pt x="128" y="79"/>
                  </a:cubicBezTo>
                  <a:cubicBezTo>
                    <a:pt x="125" y="96"/>
                    <a:pt x="116" y="110"/>
                    <a:pt x="102" y="119"/>
                  </a:cubicBezTo>
                  <a:moveTo>
                    <a:pt x="12" y="68"/>
                  </a:moveTo>
                  <a:cubicBezTo>
                    <a:pt x="19" y="68"/>
                    <a:pt x="45" y="67"/>
                    <a:pt x="71" y="60"/>
                  </a:cubicBezTo>
                  <a:cubicBezTo>
                    <a:pt x="73" y="63"/>
                    <a:pt x="74" y="66"/>
                    <a:pt x="76" y="70"/>
                  </a:cubicBezTo>
                  <a:cubicBezTo>
                    <a:pt x="75" y="70"/>
                    <a:pt x="74" y="70"/>
                    <a:pt x="73" y="70"/>
                  </a:cubicBezTo>
                  <a:cubicBezTo>
                    <a:pt x="43" y="80"/>
                    <a:pt x="27" y="107"/>
                    <a:pt x="25" y="109"/>
                  </a:cubicBezTo>
                  <a:cubicBezTo>
                    <a:pt x="16" y="99"/>
                    <a:pt x="10" y="85"/>
                    <a:pt x="10" y="70"/>
                  </a:cubicBezTo>
                  <a:cubicBezTo>
                    <a:pt x="10" y="69"/>
                    <a:pt x="10" y="69"/>
                    <a:pt x="10" y="68"/>
                  </a:cubicBezTo>
                  <a:cubicBezTo>
                    <a:pt x="10" y="68"/>
                    <a:pt x="11" y="68"/>
                    <a:pt x="12" y="68"/>
                  </a:cubicBezTo>
                  <a:moveTo>
                    <a:pt x="87" y="67"/>
                  </a:moveTo>
                  <a:cubicBezTo>
                    <a:pt x="87" y="66"/>
                    <a:pt x="86" y="65"/>
                    <a:pt x="86" y="64"/>
                  </a:cubicBezTo>
                  <a:cubicBezTo>
                    <a:pt x="85" y="61"/>
                    <a:pt x="83" y="58"/>
                    <a:pt x="82" y="56"/>
                  </a:cubicBezTo>
                  <a:cubicBezTo>
                    <a:pt x="104" y="47"/>
                    <a:pt x="114" y="34"/>
                    <a:pt x="115" y="32"/>
                  </a:cubicBezTo>
                  <a:cubicBezTo>
                    <a:pt x="123" y="42"/>
                    <a:pt x="128" y="55"/>
                    <a:pt x="129" y="69"/>
                  </a:cubicBezTo>
                  <a:cubicBezTo>
                    <a:pt x="127" y="69"/>
                    <a:pt x="115" y="67"/>
                    <a:pt x="101" y="67"/>
                  </a:cubicBezTo>
                  <a:cubicBezTo>
                    <a:pt x="97" y="67"/>
                    <a:pt x="92" y="67"/>
                    <a:pt x="87" y="67"/>
                  </a:cubicBezTo>
                  <a:moveTo>
                    <a:pt x="12" y="58"/>
                  </a:moveTo>
                  <a:cubicBezTo>
                    <a:pt x="12" y="58"/>
                    <a:pt x="11" y="58"/>
                    <a:pt x="11" y="58"/>
                  </a:cubicBezTo>
                  <a:cubicBezTo>
                    <a:pt x="15" y="39"/>
                    <a:pt x="27" y="24"/>
                    <a:pt x="44" y="16"/>
                  </a:cubicBezTo>
                  <a:cubicBezTo>
                    <a:pt x="46" y="18"/>
                    <a:pt x="56" y="33"/>
                    <a:pt x="66" y="50"/>
                  </a:cubicBezTo>
                  <a:cubicBezTo>
                    <a:pt x="40" y="57"/>
                    <a:pt x="18" y="58"/>
                    <a:pt x="12" y="58"/>
                  </a:cubicBezTo>
                  <a:moveTo>
                    <a:pt x="78" y="47"/>
                  </a:moveTo>
                  <a:cubicBezTo>
                    <a:pt x="68" y="29"/>
                    <a:pt x="57" y="14"/>
                    <a:pt x="55" y="12"/>
                  </a:cubicBezTo>
                  <a:cubicBezTo>
                    <a:pt x="60" y="11"/>
                    <a:pt x="64" y="10"/>
                    <a:pt x="69" y="10"/>
                  </a:cubicBezTo>
                  <a:cubicBezTo>
                    <a:pt x="84" y="10"/>
                    <a:pt x="98" y="16"/>
                    <a:pt x="109" y="25"/>
                  </a:cubicBezTo>
                  <a:cubicBezTo>
                    <a:pt x="108" y="27"/>
                    <a:pt x="99" y="39"/>
                    <a:pt x="78" y="47"/>
                  </a:cubicBezTo>
                  <a:moveTo>
                    <a:pt x="69" y="0"/>
                  </a:moveTo>
                  <a:cubicBezTo>
                    <a:pt x="31" y="0"/>
                    <a:pt x="0" y="31"/>
                    <a:pt x="0" y="70"/>
                  </a:cubicBezTo>
                  <a:cubicBezTo>
                    <a:pt x="0" y="108"/>
                    <a:pt x="31" y="139"/>
                    <a:pt x="69" y="139"/>
                  </a:cubicBezTo>
                  <a:cubicBezTo>
                    <a:pt x="108" y="139"/>
                    <a:pt x="139" y="108"/>
                    <a:pt x="139" y="70"/>
                  </a:cubicBezTo>
                  <a:cubicBezTo>
                    <a:pt x="139" y="31"/>
                    <a:pt x="108" y="0"/>
                    <a:pt x="6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836676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IN TOPIC</a:t>
            </a:r>
          </a:p>
        </p:txBody>
      </p:sp>
      <p:sp>
        <p:nvSpPr>
          <p:cNvPr id="26" name="Oval 25"/>
          <p:cNvSpPr/>
          <p:nvPr/>
        </p:nvSpPr>
        <p:spPr>
          <a:xfrm rot="5400000">
            <a:off x="3288792" y="1764792"/>
            <a:ext cx="1518097" cy="1518097"/>
          </a:xfrm>
          <a:prstGeom prst="ellipse">
            <a:avLst/>
          </a:prstGeom>
          <a:solidFill>
            <a:schemeClr val="accent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 rot="5400000">
            <a:off x="4655820" y="1764792"/>
            <a:ext cx="1518097" cy="1518097"/>
          </a:xfrm>
          <a:prstGeom prst="ellipse">
            <a:avLst/>
          </a:prstGeom>
          <a:solidFill>
            <a:schemeClr val="accent2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5400000">
            <a:off x="6022848" y="1764792"/>
            <a:ext cx="1518097" cy="1518097"/>
          </a:xfrm>
          <a:prstGeom prst="ellipse">
            <a:avLst/>
          </a:prstGeom>
          <a:solidFill>
            <a:schemeClr val="accent3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5400000">
            <a:off x="1944941" y="1764791"/>
            <a:ext cx="1518097" cy="1518097"/>
          </a:xfrm>
          <a:prstGeom prst="ellipse">
            <a:avLst/>
          </a:prstGeom>
          <a:solidFill>
            <a:schemeClr val="accent4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435046" y="3555850"/>
            <a:ext cx="11192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>
                <a:solidFill>
                  <a:schemeClr val="accent1"/>
                </a:solidFill>
              </a:rPr>
              <a:t>TECHNOLOGY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888857" y="3555850"/>
            <a:ext cx="101265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>
                <a:solidFill>
                  <a:schemeClr val="accent2"/>
                </a:solidFill>
              </a:rPr>
              <a:t>LEADERSHIP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011781" y="3555850"/>
            <a:ext cx="154382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>
                <a:solidFill>
                  <a:schemeClr val="accent3"/>
                </a:solidFill>
              </a:rPr>
              <a:t>GROUND BREAKING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130899" y="3555850"/>
            <a:ext cx="113685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>
                <a:solidFill>
                  <a:schemeClr val="accent4"/>
                </a:solidFill>
              </a:rPr>
              <a:t>ENGINEERING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01799" y="3890663"/>
            <a:ext cx="950976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307368" y="3890663"/>
            <a:ext cx="95097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14415" y="3890663"/>
            <a:ext cx="95097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521462" y="3890663"/>
            <a:ext cx="950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computer icon">
            <a:extLst>
              <a:ext uri="{FF2B5EF4-FFF2-40B4-BE49-F238E27FC236}">
                <a16:creationId xmlns:a16="http://schemas.microsoft.com/office/drawing/2014/main" id="{A5B813D3-0384-46A4-B3A9-EE2064FE3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558" y="2235804"/>
            <a:ext cx="702488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F3158BA-BF41-46D3-82FF-123D60A887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0652" y="2083378"/>
            <a:ext cx="813816" cy="813816"/>
          </a:xfrm>
          <a:prstGeom prst="rect">
            <a:avLst/>
          </a:prstGeom>
        </p:spPr>
      </p:pic>
      <p:pic>
        <p:nvPicPr>
          <p:cNvPr id="1032" name="Picture 8" descr="https://www.freeiconspng.com/uploads/wrench-icon-3.png">
            <a:extLst>
              <a:ext uri="{FF2B5EF4-FFF2-40B4-BE49-F238E27FC236}">
                <a16:creationId xmlns:a16="http://schemas.microsoft.com/office/drawing/2014/main" id="{EB2181FA-93F7-4C52-9896-824D2B642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734" y="1801224"/>
            <a:ext cx="1923633" cy="14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3C6E03C6-53C5-44CA-A2BA-395F35A37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122" y="1927058"/>
            <a:ext cx="1126453" cy="112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43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0E529-F311-48D3-84B8-D1809BF7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07" y="387228"/>
            <a:ext cx="8308555" cy="471365"/>
          </a:xfrm>
        </p:spPr>
        <p:txBody>
          <a:bodyPr/>
          <a:lstStyle/>
          <a:p>
            <a:r>
              <a:rPr lang="en-US" dirty="0"/>
              <a:t>SIGNIFICANCE OF STUDY</a:t>
            </a: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11AD9171-6428-4D08-BADB-79E4CB68B77E}"/>
              </a:ext>
            </a:extLst>
          </p:cNvPr>
          <p:cNvGrpSpPr/>
          <p:nvPr/>
        </p:nvGrpSpPr>
        <p:grpSpPr>
          <a:xfrm>
            <a:off x="2100072" y="1113143"/>
            <a:ext cx="5705856" cy="5283681"/>
            <a:chOff x="768096" y="1378648"/>
            <a:chExt cx="2990850" cy="2738438"/>
          </a:xfrm>
        </p:grpSpPr>
        <p:sp>
          <p:nvSpPr>
            <p:cNvPr id="335" name="Freeform 536">
              <a:extLst>
                <a:ext uri="{FF2B5EF4-FFF2-40B4-BE49-F238E27FC236}">
                  <a16:creationId xmlns:a16="http://schemas.microsoft.com/office/drawing/2014/main" id="{3AC0C7A1-F647-4F9B-B8CC-AF9DA389CD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41221" y="2440686"/>
              <a:ext cx="120650" cy="119063"/>
            </a:xfrm>
            <a:custGeom>
              <a:avLst/>
              <a:gdLst>
                <a:gd name="T0" fmla="*/ 54 w 119"/>
                <a:gd name="T1" fmla="*/ 37 h 118"/>
                <a:gd name="T2" fmla="*/ 30 w 119"/>
                <a:gd name="T3" fmla="*/ 49 h 118"/>
                <a:gd name="T4" fmla="*/ 8 w 119"/>
                <a:gd name="T5" fmla="*/ 70 h 118"/>
                <a:gd name="T6" fmla="*/ 0 w 119"/>
                <a:gd name="T7" fmla="*/ 90 h 118"/>
                <a:gd name="T8" fmla="*/ 8 w 119"/>
                <a:gd name="T9" fmla="*/ 110 h 118"/>
                <a:gd name="T10" fmla="*/ 28 w 119"/>
                <a:gd name="T11" fmla="*/ 118 h 118"/>
                <a:gd name="T12" fmla="*/ 48 w 119"/>
                <a:gd name="T13" fmla="*/ 110 h 118"/>
                <a:gd name="T14" fmla="*/ 54 w 119"/>
                <a:gd name="T15" fmla="*/ 104 h 118"/>
                <a:gd name="T16" fmla="*/ 54 w 119"/>
                <a:gd name="T17" fmla="*/ 94 h 118"/>
                <a:gd name="T18" fmla="*/ 49 w 119"/>
                <a:gd name="T19" fmla="*/ 91 h 118"/>
                <a:gd name="T20" fmla="*/ 43 w 119"/>
                <a:gd name="T21" fmla="*/ 94 h 118"/>
                <a:gd name="T22" fmla="*/ 37 w 119"/>
                <a:gd name="T23" fmla="*/ 99 h 118"/>
                <a:gd name="T24" fmla="*/ 28 w 119"/>
                <a:gd name="T25" fmla="*/ 103 h 118"/>
                <a:gd name="T26" fmla="*/ 18 w 119"/>
                <a:gd name="T27" fmla="*/ 99 h 118"/>
                <a:gd name="T28" fmla="*/ 15 w 119"/>
                <a:gd name="T29" fmla="*/ 90 h 118"/>
                <a:gd name="T30" fmla="*/ 18 w 119"/>
                <a:gd name="T31" fmla="*/ 81 h 118"/>
                <a:gd name="T32" fmla="*/ 41 w 119"/>
                <a:gd name="T33" fmla="*/ 59 h 118"/>
                <a:gd name="T34" fmla="*/ 54 w 119"/>
                <a:gd name="T35" fmla="*/ 51 h 118"/>
                <a:gd name="T36" fmla="*/ 60 w 119"/>
                <a:gd name="T37" fmla="*/ 54 h 118"/>
                <a:gd name="T38" fmla="*/ 65 w 119"/>
                <a:gd name="T39" fmla="*/ 56 h 118"/>
                <a:gd name="T40" fmla="*/ 70 w 119"/>
                <a:gd name="T41" fmla="*/ 54 h 118"/>
                <a:gd name="T42" fmla="*/ 70 w 119"/>
                <a:gd name="T43" fmla="*/ 44 h 118"/>
                <a:gd name="T44" fmla="*/ 54 w 119"/>
                <a:gd name="T45" fmla="*/ 37 h 118"/>
                <a:gd name="T46" fmla="*/ 97 w 119"/>
                <a:gd name="T47" fmla="*/ 0 h 118"/>
                <a:gd name="T48" fmla="*/ 81 w 119"/>
                <a:gd name="T49" fmla="*/ 1 h 118"/>
                <a:gd name="T50" fmla="*/ 72 w 119"/>
                <a:gd name="T51" fmla="*/ 7 h 118"/>
                <a:gd name="T52" fmla="*/ 65 w 119"/>
                <a:gd name="T53" fmla="*/ 14 h 118"/>
                <a:gd name="T54" fmla="*/ 65 w 119"/>
                <a:gd name="T55" fmla="*/ 25 h 118"/>
                <a:gd name="T56" fmla="*/ 70 w 119"/>
                <a:gd name="T57" fmla="*/ 27 h 118"/>
                <a:gd name="T58" fmla="*/ 75 w 119"/>
                <a:gd name="T59" fmla="*/ 25 h 118"/>
                <a:gd name="T60" fmla="*/ 83 w 119"/>
                <a:gd name="T61" fmla="*/ 17 h 118"/>
                <a:gd name="T62" fmla="*/ 90 w 119"/>
                <a:gd name="T63" fmla="*/ 14 h 118"/>
                <a:gd name="T64" fmla="*/ 100 w 119"/>
                <a:gd name="T65" fmla="*/ 19 h 118"/>
                <a:gd name="T66" fmla="*/ 104 w 119"/>
                <a:gd name="T67" fmla="*/ 28 h 118"/>
                <a:gd name="T68" fmla="*/ 100 w 119"/>
                <a:gd name="T69" fmla="*/ 37 h 118"/>
                <a:gd name="T70" fmla="*/ 76 w 119"/>
                <a:gd name="T71" fmla="*/ 61 h 118"/>
                <a:gd name="T72" fmla="*/ 65 w 119"/>
                <a:gd name="T73" fmla="*/ 67 h 118"/>
                <a:gd name="T74" fmla="*/ 58 w 119"/>
                <a:gd name="T75" fmla="*/ 64 h 118"/>
                <a:gd name="T76" fmla="*/ 53 w 119"/>
                <a:gd name="T77" fmla="*/ 62 h 118"/>
                <a:gd name="T78" fmla="*/ 48 w 119"/>
                <a:gd name="T79" fmla="*/ 64 h 118"/>
                <a:gd name="T80" fmla="*/ 48 w 119"/>
                <a:gd name="T81" fmla="*/ 75 h 118"/>
                <a:gd name="T82" fmla="*/ 65 w 119"/>
                <a:gd name="T83" fmla="*/ 82 h 118"/>
                <a:gd name="T84" fmla="*/ 87 w 119"/>
                <a:gd name="T85" fmla="*/ 71 h 118"/>
                <a:gd name="T86" fmla="*/ 110 w 119"/>
                <a:gd name="T87" fmla="*/ 48 h 118"/>
                <a:gd name="T88" fmla="*/ 119 w 119"/>
                <a:gd name="T89" fmla="*/ 28 h 118"/>
                <a:gd name="T90" fmla="*/ 110 w 119"/>
                <a:gd name="T91" fmla="*/ 8 h 118"/>
                <a:gd name="T92" fmla="*/ 97 w 119"/>
                <a:gd name="T9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9" h="118">
                  <a:moveTo>
                    <a:pt x="54" y="37"/>
                  </a:moveTo>
                  <a:cubicBezTo>
                    <a:pt x="47" y="37"/>
                    <a:pt x="38" y="41"/>
                    <a:pt x="30" y="4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3" y="76"/>
                    <a:pt x="0" y="83"/>
                    <a:pt x="0" y="90"/>
                  </a:cubicBezTo>
                  <a:cubicBezTo>
                    <a:pt x="0" y="98"/>
                    <a:pt x="3" y="105"/>
                    <a:pt x="8" y="110"/>
                  </a:cubicBezTo>
                  <a:cubicBezTo>
                    <a:pt x="14" y="115"/>
                    <a:pt x="21" y="118"/>
                    <a:pt x="28" y="118"/>
                  </a:cubicBezTo>
                  <a:cubicBezTo>
                    <a:pt x="35" y="118"/>
                    <a:pt x="42" y="115"/>
                    <a:pt x="48" y="110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7" y="101"/>
                    <a:pt x="57" y="96"/>
                    <a:pt x="54" y="94"/>
                  </a:cubicBezTo>
                  <a:cubicBezTo>
                    <a:pt x="52" y="92"/>
                    <a:pt x="50" y="91"/>
                    <a:pt x="49" y="91"/>
                  </a:cubicBezTo>
                  <a:cubicBezTo>
                    <a:pt x="47" y="91"/>
                    <a:pt x="45" y="92"/>
                    <a:pt x="43" y="94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5" y="102"/>
                    <a:pt x="31" y="103"/>
                    <a:pt x="28" y="103"/>
                  </a:cubicBezTo>
                  <a:cubicBezTo>
                    <a:pt x="24" y="103"/>
                    <a:pt x="21" y="102"/>
                    <a:pt x="18" y="99"/>
                  </a:cubicBezTo>
                  <a:cubicBezTo>
                    <a:pt x="16" y="97"/>
                    <a:pt x="15" y="94"/>
                    <a:pt x="15" y="90"/>
                  </a:cubicBezTo>
                  <a:cubicBezTo>
                    <a:pt x="15" y="87"/>
                    <a:pt x="16" y="83"/>
                    <a:pt x="18" y="81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4" y="56"/>
                    <a:pt x="49" y="51"/>
                    <a:pt x="54" y="51"/>
                  </a:cubicBezTo>
                  <a:cubicBezTo>
                    <a:pt x="56" y="51"/>
                    <a:pt x="58" y="52"/>
                    <a:pt x="60" y="54"/>
                  </a:cubicBezTo>
                  <a:cubicBezTo>
                    <a:pt x="61" y="55"/>
                    <a:pt x="63" y="56"/>
                    <a:pt x="65" y="56"/>
                  </a:cubicBezTo>
                  <a:cubicBezTo>
                    <a:pt x="67" y="56"/>
                    <a:pt x="69" y="55"/>
                    <a:pt x="70" y="54"/>
                  </a:cubicBezTo>
                  <a:cubicBezTo>
                    <a:pt x="73" y="51"/>
                    <a:pt x="73" y="46"/>
                    <a:pt x="70" y="44"/>
                  </a:cubicBezTo>
                  <a:cubicBezTo>
                    <a:pt x="66" y="39"/>
                    <a:pt x="60" y="37"/>
                    <a:pt x="54" y="37"/>
                  </a:cubicBezTo>
                  <a:moveTo>
                    <a:pt x="97" y="0"/>
                  </a:moveTo>
                  <a:cubicBezTo>
                    <a:pt x="81" y="1"/>
                    <a:pt x="81" y="1"/>
                    <a:pt x="81" y="1"/>
                  </a:cubicBezTo>
                  <a:cubicBezTo>
                    <a:pt x="78" y="2"/>
                    <a:pt x="75" y="4"/>
                    <a:pt x="72" y="7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2" y="17"/>
                    <a:pt x="62" y="22"/>
                    <a:pt x="65" y="25"/>
                  </a:cubicBezTo>
                  <a:cubicBezTo>
                    <a:pt x="66" y="26"/>
                    <a:pt x="68" y="27"/>
                    <a:pt x="70" y="27"/>
                  </a:cubicBezTo>
                  <a:cubicBezTo>
                    <a:pt x="72" y="27"/>
                    <a:pt x="74" y="26"/>
                    <a:pt x="75" y="25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5" y="15"/>
                    <a:pt x="87" y="14"/>
                    <a:pt x="90" y="14"/>
                  </a:cubicBezTo>
                  <a:cubicBezTo>
                    <a:pt x="94" y="14"/>
                    <a:pt x="97" y="16"/>
                    <a:pt x="100" y="19"/>
                  </a:cubicBezTo>
                  <a:cubicBezTo>
                    <a:pt x="102" y="21"/>
                    <a:pt x="104" y="25"/>
                    <a:pt x="104" y="28"/>
                  </a:cubicBezTo>
                  <a:cubicBezTo>
                    <a:pt x="104" y="32"/>
                    <a:pt x="102" y="35"/>
                    <a:pt x="100" y="37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1" y="66"/>
                    <a:pt x="67" y="67"/>
                    <a:pt x="65" y="67"/>
                  </a:cubicBezTo>
                  <a:cubicBezTo>
                    <a:pt x="61" y="67"/>
                    <a:pt x="60" y="65"/>
                    <a:pt x="58" y="64"/>
                  </a:cubicBezTo>
                  <a:cubicBezTo>
                    <a:pt x="57" y="63"/>
                    <a:pt x="55" y="62"/>
                    <a:pt x="53" y="62"/>
                  </a:cubicBezTo>
                  <a:cubicBezTo>
                    <a:pt x="51" y="62"/>
                    <a:pt x="49" y="63"/>
                    <a:pt x="48" y="64"/>
                  </a:cubicBezTo>
                  <a:cubicBezTo>
                    <a:pt x="45" y="67"/>
                    <a:pt x="45" y="72"/>
                    <a:pt x="48" y="75"/>
                  </a:cubicBezTo>
                  <a:cubicBezTo>
                    <a:pt x="53" y="80"/>
                    <a:pt x="59" y="82"/>
                    <a:pt x="65" y="82"/>
                  </a:cubicBezTo>
                  <a:cubicBezTo>
                    <a:pt x="72" y="82"/>
                    <a:pt x="79" y="78"/>
                    <a:pt x="87" y="71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6" y="42"/>
                    <a:pt x="119" y="35"/>
                    <a:pt x="119" y="28"/>
                  </a:cubicBezTo>
                  <a:cubicBezTo>
                    <a:pt x="119" y="21"/>
                    <a:pt x="116" y="14"/>
                    <a:pt x="110" y="8"/>
                  </a:cubicBezTo>
                  <a:cubicBezTo>
                    <a:pt x="106" y="4"/>
                    <a:pt x="102" y="2"/>
                    <a:pt x="9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537">
              <a:extLst>
                <a:ext uri="{FF2B5EF4-FFF2-40B4-BE49-F238E27FC236}">
                  <a16:creationId xmlns:a16="http://schemas.microsoft.com/office/drawing/2014/main" id="{8DB9FF3E-30F2-4543-B6F0-118C5E93AD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9633" y="2124774"/>
              <a:ext cx="90488" cy="90488"/>
            </a:xfrm>
            <a:custGeom>
              <a:avLst/>
              <a:gdLst>
                <a:gd name="T0" fmla="*/ 41 w 89"/>
                <a:gd name="T1" fmla="*/ 29 h 90"/>
                <a:gd name="T2" fmla="*/ 23 w 89"/>
                <a:gd name="T3" fmla="*/ 37 h 90"/>
                <a:gd name="T4" fmla="*/ 6 w 89"/>
                <a:gd name="T5" fmla="*/ 54 h 90"/>
                <a:gd name="T6" fmla="*/ 0 w 89"/>
                <a:gd name="T7" fmla="*/ 69 h 90"/>
                <a:gd name="T8" fmla="*/ 6 w 89"/>
                <a:gd name="T9" fmla="*/ 84 h 90"/>
                <a:gd name="T10" fmla="*/ 21 w 89"/>
                <a:gd name="T11" fmla="*/ 90 h 90"/>
                <a:gd name="T12" fmla="*/ 36 w 89"/>
                <a:gd name="T13" fmla="*/ 84 h 90"/>
                <a:gd name="T14" fmla="*/ 40 w 89"/>
                <a:gd name="T15" fmla="*/ 79 h 90"/>
                <a:gd name="T16" fmla="*/ 40 w 89"/>
                <a:gd name="T17" fmla="*/ 71 h 90"/>
                <a:gd name="T18" fmla="*/ 36 w 89"/>
                <a:gd name="T19" fmla="*/ 70 h 90"/>
                <a:gd name="T20" fmla="*/ 33 w 89"/>
                <a:gd name="T21" fmla="*/ 71 h 90"/>
                <a:gd name="T22" fmla="*/ 28 w 89"/>
                <a:gd name="T23" fmla="*/ 76 h 90"/>
                <a:gd name="T24" fmla="*/ 21 w 89"/>
                <a:gd name="T25" fmla="*/ 79 h 90"/>
                <a:gd name="T26" fmla="*/ 14 w 89"/>
                <a:gd name="T27" fmla="*/ 76 h 90"/>
                <a:gd name="T28" fmla="*/ 11 w 89"/>
                <a:gd name="T29" fmla="*/ 69 h 90"/>
                <a:gd name="T30" fmla="*/ 14 w 89"/>
                <a:gd name="T31" fmla="*/ 62 h 90"/>
                <a:gd name="T32" fmla="*/ 30 w 89"/>
                <a:gd name="T33" fmla="*/ 45 h 90"/>
                <a:gd name="T34" fmla="*/ 41 w 89"/>
                <a:gd name="T35" fmla="*/ 40 h 90"/>
                <a:gd name="T36" fmla="*/ 45 w 89"/>
                <a:gd name="T37" fmla="*/ 42 h 90"/>
                <a:gd name="T38" fmla="*/ 49 w 89"/>
                <a:gd name="T39" fmla="*/ 43 h 90"/>
                <a:gd name="T40" fmla="*/ 53 w 89"/>
                <a:gd name="T41" fmla="*/ 41 h 90"/>
                <a:gd name="T42" fmla="*/ 53 w 89"/>
                <a:gd name="T43" fmla="*/ 34 h 90"/>
                <a:gd name="T44" fmla="*/ 41 w 89"/>
                <a:gd name="T45" fmla="*/ 29 h 90"/>
                <a:gd name="T46" fmla="*/ 68 w 89"/>
                <a:gd name="T47" fmla="*/ 0 h 90"/>
                <a:gd name="T48" fmla="*/ 54 w 89"/>
                <a:gd name="T49" fmla="*/ 6 h 90"/>
                <a:gd name="T50" fmla="*/ 49 w 89"/>
                <a:gd name="T51" fmla="*/ 12 h 90"/>
                <a:gd name="T52" fmla="*/ 49 w 89"/>
                <a:gd name="T53" fmla="*/ 19 h 90"/>
                <a:gd name="T54" fmla="*/ 53 w 89"/>
                <a:gd name="T55" fmla="*/ 21 h 90"/>
                <a:gd name="T56" fmla="*/ 57 w 89"/>
                <a:gd name="T57" fmla="*/ 19 h 90"/>
                <a:gd name="T58" fmla="*/ 62 w 89"/>
                <a:gd name="T59" fmla="*/ 14 h 90"/>
                <a:gd name="T60" fmla="*/ 68 w 89"/>
                <a:gd name="T61" fmla="*/ 11 h 90"/>
                <a:gd name="T62" fmla="*/ 75 w 89"/>
                <a:gd name="T63" fmla="*/ 15 h 90"/>
                <a:gd name="T64" fmla="*/ 78 w 89"/>
                <a:gd name="T65" fmla="*/ 22 h 90"/>
                <a:gd name="T66" fmla="*/ 75 w 89"/>
                <a:gd name="T67" fmla="*/ 29 h 90"/>
                <a:gd name="T68" fmla="*/ 58 w 89"/>
                <a:gd name="T69" fmla="*/ 47 h 90"/>
                <a:gd name="T70" fmla="*/ 49 w 89"/>
                <a:gd name="T71" fmla="*/ 52 h 90"/>
                <a:gd name="T72" fmla="*/ 44 w 89"/>
                <a:gd name="T73" fmla="*/ 49 h 90"/>
                <a:gd name="T74" fmla="*/ 40 w 89"/>
                <a:gd name="T75" fmla="*/ 48 h 90"/>
                <a:gd name="T76" fmla="*/ 36 w 89"/>
                <a:gd name="T77" fmla="*/ 49 h 90"/>
                <a:gd name="T78" fmla="*/ 36 w 89"/>
                <a:gd name="T79" fmla="*/ 57 h 90"/>
                <a:gd name="T80" fmla="*/ 49 w 89"/>
                <a:gd name="T81" fmla="*/ 63 h 90"/>
                <a:gd name="T82" fmla="*/ 65 w 89"/>
                <a:gd name="T83" fmla="*/ 55 h 90"/>
                <a:gd name="T84" fmla="*/ 83 w 89"/>
                <a:gd name="T85" fmla="*/ 37 h 90"/>
                <a:gd name="T86" fmla="*/ 89 w 89"/>
                <a:gd name="T87" fmla="*/ 22 h 90"/>
                <a:gd name="T88" fmla="*/ 83 w 89"/>
                <a:gd name="T89" fmla="*/ 7 h 90"/>
                <a:gd name="T90" fmla="*/ 68 w 89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" h="90">
                  <a:moveTo>
                    <a:pt x="41" y="29"/>
                  </a:moveTo>
                  <a:cubicBezTo>
                    <a:pt x="35" y="29"/>
                    <a:pt x="29" y="32"/>
                    <a:pt x="23" y="37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2" y="58"/>
                    <a:pt x="0" y="63"/>
                    <a:pt x="0" y="69"/>
                  </a:cubicBezTo>
                  <a:cubicBezTo>
                    <a:pt x="0" y="75"/>
                    <a:pt x="2" y="80"/>
                    <a:pt x="6" y="84"/>
                  </a:cubicBezTo>
                  <a:cubicBezTo>
                    <a:pt x="10" y="88"/>
                    <a:pt x="15" y="90"/>
                    <a:pt x="21" y="90"/>
                  </a:cubicBezTo>
                  <a:cubicBezTo>
                    <a:pt x="26" y="90"/>
                    <a:pt x="32" y="88"/>
                    <a:pt x="36" y="84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3" y="77"/>
                    <a:pt x="43" y="74"/>
                    <a:pt x="40" y="71"/>
                  </a:cubicBezTo>
                  <a:cubicBezTo>
                    <a:pt x="39" y="70"/>
                    <a:pt x="38" y="70"/>
                    <a:pt x="36" y="70"/>
                  </a:cubicBezTo>
                  <a:cubicBezTo>
                    <a:pt x="35" y="70"/>
                    <a:pt x="34" y="70"/>
                    <a:pt x="33" y="71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6" y="78"/>
                    <a:pt x="23" y="79"/>
                    <a:pt x="21" y="79"/>
                  </a:cubicBezTo>
                  <a:cubicBezTo>
                    <a:pt x="18" y="79"/>
                    <a:pt x="16" y="78"/>
                    <a:pt x="14" y="76"/>
                  </a:cubicBezTo>
                  <a:cubicBezTo>
                    <a:pt x="12" y="74"/>
                    <a:pt x="11" y="72"/>
                    <a:pt x="11" y="69"/>
                  </a:cubicBezTo>
                  <a:cubicBezTo>
                    <a:pt x="11" y="66"/>
                    <a:pt x="12" y="64"/>
                    <a:pt x="14" y="62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3" y="43"/>
                    <a:pt x="37" y="40"/>
                    <a:pt x="41" y="40"/>
                  </a:cubicBezTo>
                  <a:cubicBezTo>
                    <a:pt x="42" y="40"/>
                    <a:pt x="44" y="40"/>
                    <a:pt x="45" y="42"/>
                  </a:cubicBezTo>
                  <a:cubicBezTo>
                    <a:pt x="46" y="43"/>
                    <a:pt x="48" y="43"/>
                    <a:pt x="49" y="43"/>
                  </a:cubicBezTo>
                  <a:cubicBezTo>
                    <a:pt x="51" y="43"/>
                    <a:pt x="52" y="43"/>
                    <a:pt x="53" y="41"/>
                  </a:cubicBezTo>
                  <a:cubicBezTo>
                    <a:pt x="55" y="39"/>
                    <a:pt x="55" y="36"/>
                    <a:pt x="53" y="34"/>
                  </a:cubicBezTo>
                  <a:cubicBezTo>
                    <a:pt x="50" y="30"/>
                    <a:pt x="45" y="29"/>
                    <a:pt x="41" y="29"/>
                  </a:cubicBezTo>
                  <a:moveTo>
                    <a:pt x="68" y="0"/>
                  </a:moveTo>
                  <a:cubicBezTo>
                    <a:pt x="63" y="0"/>
                    <a:pt x="58" y="2"/>
                    <a:pt x="54" y="6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7" y="14"/>
                    <a:pt x="47" y="17"/>
                    <a:pt x="49" y="19"/>
                  </a:cubicBezTo>
                  <a:cubicBezTo>
                    <a:pt x="50" y="20"/>
                    <a:pt x="51" y="21"/>
                    <a:pt x="53" y="21"/>
                  </a:cubicBezTo>
                  <a:cubicBezTo>
                    <a:pt x="54" y="21"/>
                    <a:pt x="55" y="20"/>
                    <a:pt x="57" y="19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4" y="12"/>
                    <a:pt x="66" y="11"/>
                    <a:pt x="68" y="11"/>
                  </a:cubicBezTo>
                  <a:cubicBezTo>
                    <a:pt x="70" y="11"/>
                    <a:pt x="73" y="13"/>
                    <a:pt x="75" y="15"/>
                  </a:cubicBezTo>
                  <a:cubicBezTo>
                    <a:pt x="77" y="17"/>
                    <a:pt x="78" y="19"/>
                    <a:pt x="78" y="22"/>
                  </a:cubicBezTo>
                  <a:cubicBezTo>
                    <a:pt x="78" y="25"/>
                    <a:pt x="77" y="27"/>
                    <a:pt x="75" y="2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4" y="50"/>
                    <a:pt x="51" y="52"/>
                    <a:pt x="49" y="52"/>
                  </a:cubicBezTo>
                  <a:cubicBezTo>
                    <a:pt x="46" y="52"/>
                    <a:pt x="45" y="50"/>
                    <a:pt x="44" y="49"/>
                  </a:cubicBezTo>
                  <a:cubicBezTo>
                    <a:pt x="43" y="48"/>
                    <a:pt x="41" y="48"/>
                    <a:pt x="40" y="48"/>
                  </a:cubicBezTo>
                  <a:cubicBezTo>
                    <a:pt x="39" y="48"/>
                    <a:pt x="37" y="48"/>
                    <a:pt x="36" y="49"/>
                  </a:cubicBezTo>
                  <a:cubicBezTo>
                    <a:pt x="34" y="51"/>
                    <a:pt x="34" y="55"/>
                    <a:pt x="36" y="57"/>
                  </a:cubicBezTo>
                  <a:cubicBezTo>
                    <a:pt x="40" y="61"/>
                    <a:pt x="44" y="63"/>
                    <a:pt x="49" y="63"/>
                  </a:cubicBezTo>
                  <a:cubicBezTo>
                    <a:pt x="54" y="63"/>
                    <a:pt x="60" y="60"/>
                    <a:pt x="65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7" y="33"/>
                    <a:pt x="89" y="28"/>
                    <a:pt x="89" y="22"/>
                  </a:cubicBezTo>
                  <a:cubicBezTo>
                    <a:pt x="89" y="16"/>
                    <a:pt x="87" y="11"/>
                    <a:pt x="83" y="7"/>
                  </a:cubicBezTo>
                  <a:cubicBezTo>
                    <a:pt x="79" y="3"/>
                    <a:pt x="73" y="0"/>
                    <a:pt x="68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538">
              <a:extLst>
                <a:ext uri="{FF2B5EF4-FFF2-40B4-BE49-F238E27FC236}">
                  <a16:creationId xmlns:a16="http://schemas.microsoft.com/office/drawing/2014/main" id="{463FB5D2-7E59-4CC1-8F5A-AD8CA5D9D0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2221" y="3224911"/>
              <a:ext cx="92075" cy="90488"/>
            </a:xfrm>
            <a:custGeom>
              <a:avLst/>
              <a:gdLst>
                <a:gd name="T0" fmla="*/ 42 w 90"/>
                <a:gd name="T1" fmla="*/ 28 h 90"/>
                <a:gd name="T2" fmla="*/ 23 w 90"/>
                <a:gd name="T3" fmla="*/ 37 h 90"/>
                <a:gd name="T4" fmla="*/ 7 w 90"/>
                <a:gd name="T5" fmla="*/ 54 h 90"/>
                <a:gd name="T6" fmla="*/ 0 w 90"/>
                <a:gd name="T7" fmla="*/ 69 h 90"/>
                <a:gd name="T8" fmla="*/ 7 w 90"/>
                <a:gd name="T9" fmla="*/ 84 h 90"/>
                <a:gd name="T10" fmla="*/ 22 w 90"/>
                <a:gd name="T11" fmla="*/ 90 h 90"/>
                <a:gd name="T12" fmla="*/ 36 w 90"/>
                <a:gd name="T13" fmla="*/ 84 h 90"/>
                <a:gd name="T14" fmla="*/ 41 w 90"/>
                <a:gd name="T15" fmla="*/ 79 h 90"/>
                <a:gd name="T16" fmla="*/ 41 w 90"/>
                <a:gd name="T17" fmla="*/ 71 h 90"/>
                <a:gd name="T18" fmla="*/ 37 w 90"/>
                <a:gd name="T19" fmla="*/ 70 h 90"/>
                <a:gd name="T20" fmla="*/ 33 w 90"/>
                <a:gd name="T21" fmla="*/ 71 h 90"/>
                <a:gd name="T22" fmla="*/ 29 w 90"/>
                <a:gd name="T23" fmla="*/ 76 h 90"/>
                <a:gd name="T24" fmla="*/ 22 w 90"/>
                <a:gd name="T25" fmla="*/ 79 h 90"/>
                <a:gd name="T26" fmla="*/ 14 w 90"/>
                <a:gd name="T27" fmla="*/ 76 h 90"/>
                <a:gd name="T28" fmla="*/ 11 w 90"/>
                <a:gd name="T29" fmla="*/ 69 h 90"/>
                <a:gd name="T30" fmla="*/ 14 w 90"/>
                <a:gd name="T31" fmla="*/ 62 h 90"/>
                <a:gd name="T32" fmla="*/ 31 w 90"/>
                <a:gd name="T33" fmla="*/ 45 h 90"/>
                <a:gd name="T34" fmla="*/ 41 w 90"/>
                <a:gd name="T35" fmla="*/ 40 h 90"/>
                <a:gd name="T36" fmla="*/ 46 w 90"/>
                <a:gd name="T37" fmla="*/ 41 h 90"/>
                <a:gd name="T38" fmla="*/ 50 w 90"/>
                <a:gd name="T39" fmla="*/ 43 h 90"/>
                <a:gd name="T40" fmla="*/ 54 w 90"/>
                <a:gd name="T41" fmla="*/ 41 h 90"/>
                <a:gd name="T42" fmla="*/ 54 w 90"/>
                <a:gd name="T43" fmla="*/ 34 h 90"/>
                <a:gd name="T44" fmla="*/ 42 w 90"/>
                <a:gd name="T45" fmla="*/ 28 h 90"/>
                <a:gd name="T46" fmla="*/ 68 w 90"/>
                <a:gd name="T47" fmla="*/ 0 h 90"/>
                <a:gd name="T48" fmla="*/ 55 w 90"/>
                <a:gd name="T49" fmla="*/ 6 h 90"/>
                <a:gd name="T50" fmla="*/ 49 w 90"/>
                <a:gd name="T51" fmla="*/ 11 h 90"/>
                <a:gd name="T52" fmla="*/ 49 w 90"/>
                <a:gd name="T53" fmla="*/ 19 h 90"/>
                <a:gd name="T54" fmla="*/ 53 w 90"/>
                <a:gd name="T55" fmla="*/ 21 h 90"/>
                <a:gd name="T56" fmla="*/ 57 w 90"/>
                <a:gd name="T57" fmla="*/ 19 h 90"/>
                <a:gd name="T58" fmla="*/ 63 w 90"/>
                <a:gd name="T59" fmla="*/ 14 h 90"/>
                <a:gd name="T60" fmla="*/ 68 w 90"/>
                <a:gd name="T61" fmla="*/ 11 h 90"/>
                <a:gd name="T62" fmla="*/ 76 w 90"/>
                <a:gd name="T63" fmla="*/ 15 h 90"/>
                <a:gd name="T64" fmla="*/ 79 w 90"/>
                <a:gd name="T65" fmla="*/ 22 h 90"/>
                <a:gd name="T66" fmla="*/ 76 w 90"/>
                <a:gd name="T67" fmla="*/ 29 h 90"/>
                <a:gd name="T68" fmla="*/ 58 w 90"/>
                <a:gd name="T69" fmla="*/ 47 h 90"/>
                <a:gd name="T70" fmla="*/ 49 w 90"/>
                <a:gd name="T71" fmla="*/ 52 h 90"/>
                <a:gd name="T72" fmla="*/ 45 w 90"/>
                <a:gd name="T73" fmla="*/ 49 h 90"/>
                <a:gd name="T74" fmla="*/ 41 w 90"/>
                <a:gd name="T75" fmla="*/ 48 h 90"/>
                <a:gd name="T76" fmla="*/ 37 w 90"/>
                <a:gd name="T77" fmla="*/ 49 h 90"/>
                <a:gd name="T78" fmla="*/ 37 w 90"/>
                <a:gd name="T79" fmla="*/ 57 h 90"/>
                <a:gd name="T80" fmla="*/ 49 w 90"/>
                <a:gd name="T81" fmla="*/ 63 h 90"/>
                <a:gd name="T82" fmla="*/ 66 w 90"/>
                <a:gd name="T83" fmla="*/ 54 h 90"/>
                <a:gd name="T84" fmla="*/ 84 w 90"/>
                <a:gd name="T85" fmla="*/ 37 h 90"/>
                <a:gd name="T86" fmla="*/ 90 w 90"/>
                <a:gd name="T87" fmla="*/ 22 h 90"/>
                <a:gd name="T88" fmla="*/ 84 w 90"/>
                <a:gd name="T89" fmla="*/ 7 h 90"/>
                <a:gd name="T90" fmla="*/ 68 w 90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90">
                  <a:moveTo>
                    <a:pt x="42" y="28"/>
                  </a:moveTo>
                  <a:cubicBezTo>
                    <a:pt x="36" y="28"/>
                    <a:pt x="29" y="31"/>
                    <a:pt x="23" y="3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3" y="58"/>
                    <a:pt x="0" y="63"/>
                    <a:pt x="0" y="69"/>
                  </a:cubicBezTo>
                  <a:cubicBezTo>
                    <a:pt x="0" y="74"/>
                    <a:pt x="3" y="80"/>
                    <a:pt x="7" y="84"/>
                  </a:cubicBezTo>
                  <a:cubicBezTo>
                    <a:pt x="11" y="88"/>
                    <a:pt x="16" y="90"/>
                    <a:pt x="22" y="90"/>
                  </a:cubicBezTo>
                  <a:cubicBezTo>
                    <a:pt x="27" y="90"/>
                    <a:pt x="32" y="88"/>
                    <a:pt x="36" y="84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3" y="77"/>
                    <a:pt x="43" y="74"/>
                    <a:pt x="41" y="71"/>
                  </a:cubicBezTo>
                  <a:cubicBezTo>
                    <a:pt x="40" y="70"/>
                    <a:pt x="39" y="70"/>
                    <a:pt x="37" y="70"/>
                  </a:cubicBezTo>
                  <a:cubicBezTo>
                    <a:pt x="36" y="70"/>
                    <a:pt x="34" y="70"/>
                    <a:pt x="33" y="71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7" y="78"/>
                    <a:pt x="24" y="79"/>
                    <a:pt x="22" y="79"/>
                  </a:cubicBezTo>
                  <a:cubicBezTo>
                    <a:pt x="19" y="79"/>
                    <a:pt x="16" y="78"/>
                    <a:pt x="14" y="76"/>
                  </a:cubicBezTo>
                  <a:cubicBezTo>
                    <a:pt x="12" y="74"/>
                    <a:pt x="11" y="71"/>
                    <a:pt x="11" y="69"/>
                  </a:cubicBezTo>
                  <a:cubicBezTo>
                    <a:pt x="11" y="66"/>
                    <a:pt x="12" y="64"/>
                    <a:pt x="14" y="62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4" y="43"/>
                    <a:pt x="38" y="40"/>
                    <a:pt x="41" y="40"/>
                  </a:cubicBezTo>
                  <a:cubicBezTo>
                    <a:pt x="43" y="40"/>
                    <a:pt x="44" y="40"/>
                    <a:pt x="46" y="41"/>
                  </a:cubicBezTo>
                  <a:cubicBezTo>
                    <a:pt x="47" y="43"/>
                    <a:pt x="48" y="43"/>
                    <a:pt x="50" y="43"/>
                  </a:cubicBezTo>
                  <a:cubicBezTo>
                    <a:pt x="51" y="43"/>
                    <a:pt x="53" y="43"/>
                    <a:pt x="54" y="41"/>
                  </a:cubicBezTo>
                  <a:cubicBezTo>
                    <a:pt x="56" y="39"/>
                    <a:pt x="56" y="36"/>
                    <a:pt x="54" y="34"/>
                  </a:cubicBezTo>
                  <a:cubicBezTo>
                    <a:pt x="50" y="30"/>
                    <a:pt x="46" y="28"/>
                    <a:pt x="42" y="28"/>
                  </a:cubicBezTo>
                  <a:moveTo>
                    <a:pt x="68" y="0"/>
                  </a:moveTo>
                  <a:cubicBezTo>
                    <a:pt x="64" y="0"/>
                    <a:pt x="59" y="2"/>
                    <a:pt x="55" y="6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7" y="14"/>
                    <a:pt x="47" y="17"/>
                    <a:pt x="49" y="19"/>
                  </a:cubicBezTo>
                  <a:cubicBezTo>
                    <a:pt x="50" y="20"/>
                    <a:pt x="52" y="21"/>
                    <a:pt x="53" y="21"/>
                  </a:cubicBezTo>
                  <a:cubicBezTo>
                    <a:pt x="55" y="21"/>
                    <a:pt x="56" y="20"/>
                    <a:pt x="57" y="19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5" y="12"/>
                    <a:pt x="66" y="11"/>
                    <a:pt x="68" y="11"/>
                  </a:cubicBezTo>
                  <a:cubicBezTo>
                    <a:pt x="71" y="11"/>
                    <a:pt x="74" y="13"/>
                    <a:pt x="76" y="15"/>
                  </a:cubicBezTo>
                  <a:cubicBezTo>
                    <a:pt x="78" y="17"/>
                    <a:pt x="79" y="19"/>
                    <a:pt x="79" y="22"/>
                  </a:cubicBezTo>
                  <a:cubicBezTo>
                    <a:pt x="79" y="25"/>
                    <a:pt x="78" y="27"/>
                    <a:pt x="76" y="2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4" y="50"/>
                    <a:pt x="51" y="52"/>
                    <a:pt x="49" y="52"/>
                  </a:cubicBezTo>
                  <a:cubicBezTo>
                    <a:pt x="47" y="52"/>
                    <a:pt x="45" y="50"/>
                    <a:pt x="45" y="49"/>
                  </a:cubicBezTo>
                  <a:cubicBezTo>
                    <a:pt x="43" y="48"/>
                    <a:pt x="42" y="48"/>
                    <a:pt x="41" y="48"/>
                  </a:cubicBezTo>
                  <a:cubicBezTo>
                    <a:pt x="39" y="48"/>
                    <a:pt x="38" y="48"/>
                    <a:pt x="37" y="49"/>
                  </a:cubicBezTo>
                  <a:cubicBezTo>
                    <a:pt x="35" y="51"/>
                    <a:pt x="35" y="55"/>
                    <a:pt x="37" y="57"/>
                  </a:cubicBezTo>
                  <a:cubicBezTo>
                    <a:pt x="40" y="61"/>
                    <a:pt x="45" y="63"/>
                    <a:pt x="49" y="63"/>
                  </a:cubicBezTo>
                  <a:cubicBezTo>
                    <a:pt x="55" y="63"/>
                    <a:pt x="60" y="60"/>
                    <a:pt x="66" y="54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8" y="33"/>
                    <a:pt x="90" y="27"/>
                    <a:pt x="90" y="22"/>
                  </a:cubicBezTo>
                  <a:cubicBezTo>
                    <a:pt x="90" y="16"/>
                    <a:pt x="88" y="11"/>
                    <a:pt x="84" y="7"/>
                  </a:cubicBezTo>
                  <a:cubicBezTo>
                    <a:pt x="79" y="2"/>
                    <a:pt x="74" y="0"/>
                    <a:pt x="6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539">
              <a:extLst>
                <a:ext uri="{FF2B5EF4-FFF2-40B4-BE49-F238E27FC236}">
                  <a16:creationId xmlns:a16="http://schemas.microsoft.com/office/drawing/2014/main" id="{ADCA05D6-09C6-47A2-8162-7BFFB95BD6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8121" y="3188399"/>
              <a:ext cx="90488" cy="92075"/>
            </a:xfrm>
            <a:custGeom>
              <a:avLst/>
              <a:gdLst>
                <a:gd name="T0" fmla="*/ 41 w 89"/>
                <a:gd name="T1" fmla="*/ 28 h 90"/>
                <a:gd name="T2" fmla="*/ 23 w 89"/>
                <a:gd name="T3" fmla="*/ 37 h 90"/>
                <a:gd name="T4" fmla="*/ 6 w 89"/>
                <a:gd name="T5" fmla="*/ 54 h 90"/>
                <a:gd name="T6" fmla="*/ 0 w 89"/>
                <a:gd name="T7" fmla="*/ 69 h 90"/>
                <a:gd name="T8" fmla="*/ 6 w 89"/>
                <a:gd name="T9" fmla="*/ 83 h 90"/>
                <a:gd name="T10" fmla="*/ 21 w 89"/>
                <a:gd name="T11" fmla="*/ 90 h 90"/>
                <a:gd name="T12" fmla="*/ 36 w 89"/>
                <a:gd name="T13" fmla="*/ 83 h 90"/>
                <a:gd name="T14" fmla="*/ 40 w 89"/>
                <a:gd name="T15" fmla="*/ 79 h 90"/>
                <a:gd name="T16" fmla="*/ 40 w 89"/>
                <a:gd name="T17" fmla="*/ 71 h 90"/>
                <a:gd name="T18" fmla="*/ 37 w 89"/>
                <a:gd name="T19" fmla="*/ 69 h 90"/>
                <a:gd name="T20" fmla="*/ 33 w 89"/>
                <a:gd name="T21" fmla="*/ 71 h 90"/>
                <a:gd name="T22" fmla="*/ 28 w 89"/>
                <a:gd name="T23" fmla="*/ 76 h 90"/>
                <a:gd name="T24" fmla="*/ 21 w 89"/>
                <a:gd name="T25" fmla="*/ 78 h 90"/>
                <a:gd name="T26" fmla="*/ 14 w 89"/>
                <a:gd name="T27" fmla="*/ 76 h 90"/>
                <a:gd name="T28" fmla="*/ 11 w 89"/>
                <a:gd name="T29" fmla="*/ 69 h 90"/>
                <a:gd name="T30" fmla="*/ 14 w 89"/>
                <a:gd name="T31" fmla="*/ 62 h 90"/>
                <a:gd name="T32" fmla="*/ 31 w 89"/>
                <a:gd name="T33" fmla="*/ 45 h 90"/>
                <a:gd name="T34" fmla="*/ 41 w 89"/>
                <a:gd name="T35" fmla="*/ 39 h 90"/>
                <a:gd name="T36" fmla="*/ 45 w 89"/>
                <a:gd name="T37" fmla="*/ 41 h 90"/>
                <a:gd name="T38" fmla="*/ 49 w 89"/>
                <a:gd name="T39" fmla="*/ 43 h 90"/>
                <a:gd name="T40" fmla="*/ 53 w 89"/>
                <a:gd name="T41" fmla="*/ 41 h 90"/>
                <a:gd name="T42" fmla="*/ 53 w 89"/>
                <a:gd name="T43" fmla="*/ 33 h 90"/>
                <a:gd name="T44" fmla="*/ 41 w 89"/>
                <a:gd name="T45" fmla="*/ 28 h 90"/>
                <a:gd name="T46" fmla="*/ 68 w 89"/>
                <a:gd name="T47" fmla="*/ 0 h 90"/>
                <a:gd name="T48" fmla="*/ 54 w 89"/>
                <a:gd name="T49" fmla="*/ 6 h 90"/>
                <a:gd name="T50" fmla="*/ 49 w 89"/>
                <a:gd name="T51" fmla="*/ 11 h 90"/>
                <a:gd name="T52" fmla="*/ 49 w 89"/>
                <a:gd name="T53" fmla="*/ 19 h 90"/>
                <a:gd name="T54" fmla="*/ 53 w 89"/>
                <a:gd name="T55" fmla="*/ 21 h 90"/>
                <a:gd name="T56" fmla="*/ 57 w 89"/>
                <a:gd name="T57" fmla="*/ 19 h 90"/>
                <a:gd name="T58" fmla="*/ 62 w 89"/>
                <a:gd name="T59" fmla="*/ 13 h 90"/>
                <a:gd name="T60" fmla="*/ 68 w 89"/>
                <a:gd name="T61" fmla="*/ 11 h 90"/>
                <a:gd name="T62" fmla="*/ 75 w 89"/>
                <a:gd name="T63" fmla="*/ 15 h 90"/>
                <a:gd name="T64" fmla="*/ 78 w 89"/>
                <a:gd name="T65" fmla="*/ 22 h 90"/>
                <a:gd name="T66" fmla="*/ 75 w 89"/>
                <a:gd name="T67" fmla="*/ 29 h 90"/>
                <a:gd name="T68" fmla="*/ 58 w 89"/>
                <a:gd name="T69" fmla="*/ 46 h 90"/>
                <a:gd name="T70" fmla="*/ 49 w 89"/>
                <a:gd name="T71" fmla="*/ 51 h 90"/>
                <a:gd name="T72" fmla="*/ 44 w 89"/>
                <a:gd name="T73" fmla="*/ 49 h 90"/>
                <a:gd name="T74" fmla="*/ 40 w 89"/>
                <a:gd name="T75" fmla="*/ 47 h 90"/>
                <a:gd name="T76" fmla="*/ 36 w 89"/>
                <a:gd name="T77" fmla="*/ 49 h 90"/>
                <a:gd name="T78" fmla="*/ 36 w 89"/>
                <a:gd name="T79" fmla="*/ 57 h 90"/>
                <a:gd name="T80" fmla="*/ 49 w 89"/>
                <a:gd name="T81" fmla="*/ 62 h 90"/>
                <a:gd name="T82" fmla="*/ 65 w 89"/>
                <a:gd name="T83" fmla="*/ 54 h 90"/>
                <a:gd name="T84" fmla="*/ 83 w 89"/>
                <a:gd name="T85" fmla="*/ 36 h 90"/>
                <a:gd name="T86" fmla="*/ 89 w 89"/>
                <a:gd name="T87" fmla="*/ 22 h 90"/>
                <a:gd name="T88" fmla="*/ 83 w 89"/>
                <a:gd name="T89" fmla="*/ 7 h 90"/>
                <a:gd name="T90" fmla="*/ 68 w 89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" h="90">
                  <a:moveTo>
                    <a:pt x="41" y="28"/>
                  </a:moveTo>
                  <a:cubicBezTo>
                    <a:pt x="35" y="28"/>
                    <a:pt x="29" y="31"/>
                    <a:pt x="23" y="37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2" y="58"/>
                    <a:pt x="0" y="63"/>
                    <a:pt x="0" y="69"/>
                  </a:cubicBezTo>
                  <a:cubicBezTo>
                    <a:pt x="0" y="74"/>
                    <a:pt x="2" y="79"/>
                    <a:pt x="6" y="83"/>
                  </a:cubicBezTo>
                  <a:cubicBezTo>
                    <a:pt x="10" y="88"/>
                    <a:pt x="16" y="90"/>
                    <a:pt x="21" y="90"/>
                  </a:cubicBezTo>
                  <a:cubicBezTo>
                    <a:pt x="26" y="90"/>
                    <a:pt x="32" y="88"/>
                    <a:pt x="36" y="83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3" y="77"/>
                    <a:pt x="43" y="73"/>
                    <a:pt x="40" y="71"/>
                  </a:cubicBezTo>
                  <a:cubicBezTo>
                    <a:pt x="39" y="70"/>
                    <a:pt x="38" y="69"/>
                    <a:pt x="37" y="69"/>
                  </a:cubicBezTo>
                  <a:cubicBezTo>
                    <a:pt x="35" y="69"/>
                    <a:pt x="34" y="70"/>
                    <a:pt x="33" y="71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6" y="78"/>
                    <a:pt x="24" y="78"/>
                    <a:pt x="21" y="78"/>
                  </a:cubicBezTo>
                  <a:cubicBezTo>
                    <a:pt x="18" y="78"/>
                    <a:pt x="16" y="78"/>
                    <a:pt x="14" y="76"/>
                  </a:cubicBezTo>
                  <a:cubicBezTo>
                    <a:pt x="12" y="74"/>
                    <a:pt x="11" y="71"/>
                    <a:pt x="11" y="69"/>
                  </a:cubicBezTo>
                  <a:cubicBezTo>
                    <a:pt x="11" y="66"/>
                    <a:pt x="12" y="63"/>
                    <a:pt x="14" y="62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43"/>
                    <a:pt x="37" y="39"/>
                    <a:pt x="41" y="39"/>
                  </a:cubicBezTo>
                  <a:cubicBezTo>
                    <a:pt x="42" y="39"/>
                    <a:pt x="44" y="40"/>
                    <a:pt x="45" y="41"/>
                  </a:cubicBezTo>
                  <a:cubicBezTo>
                    <a:pt x="46" y="42"/>
                    <a:pt x="48" y="43"/>
                    <a:pt x="49" y="43"/>
                  </a:cubicBezTo>
                  <a:cubicBezTo>
                    <a:pt x="51" y="43"/>
                    <a:pt x="52" y="42"/>
                    <a:pt x="53" y="41"/>
                  </a:cubicBezTo>
                  <a:cubicBezTo>
                    <a:pt x="55" y="39"/>
                    <a:pt x="55" y="35"/>
                    <a:pt x="53" y="33"/>
                  </a:cubicBezTo>
                  <a:cubicBezTo>
                    <a:pt x="50" y="30"/>
                    <a:pt x="45" y="28"/>
                    <a:pt x="41" y="28"/>
                  </a:cubicBezTo>
                  <a:moveTo>
                    <a:pt x="68" y="0"/>
                  </a:moveTo>
                  <a:cubicBezTo>
                    <a:pt x="63" y="0"/>
                    <a:pt x="58" y="2"/>
                    <a:pt x="54" y="6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7" y="13"/>
                    <a:pt x="47" y="17"/>
                    <a:pt x="49" y="19"/>
                  </a:cubicBezTo>
                  <a:cubicBezTo>
                    <a:pt x="50" y="20"/>
                    <a:pt x="51" y="21"/>
                    <a:pt x="53" y="21"/>
                  </a:cubicBezTo>
                  <a:cubicBezTo>
                    <a:pt x="54" y="21"/>
                    <a:pt x="56" y="20"/>
                    <a:pt x="57" y="19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4" y="12"/>
                    <a:pt x="66" y="11"/>
                    <a:pt x="68" y="11"/>
                  </a:cubicBezTo>
                  <a:cubicBezTo>
                    <a:pt x="71" y="11"/>
                    <a:pt x="73" y="13"/>
                    <a:pt x="75" y="15"/>
                  </a:cubicBezTo>
                  <a:cubicBezTo>
                    <a:pt x="77" y="16"/>
                    <a:pt x="78" y="19"/>
                    <a:pt x="78" y="22"/>
                  </a:cubicBezTo>
                  <a:cubicBezTo>
                    <a:pt x="78" y="24"/>
                    <a:pt x="77" y="27"/>
                    <a:pt x="75" y="29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50"/>
                    <a:pt x="51" y="51"/>
                    <a:pt x="49" y="51"/>
                  </a:cubicBezTo>
                  <a:cubicBezTo>
                    <a:pt x="46" y="51"/>
                    <a:pt x="45" y="50"/>
                    <a:pt x="44" y="49"/>
                  </a:cubicBezTo>
                  <a:cubicBezTo>
                    <a:pt x="43" y="48"/>
                    <a:pt x="42" y="47"/>
                    <a:pt x="40" y="47"/>
                  </a:cubicBezTo>
                  <a:cubicBezTo>
                    <a:pt x="39" y="47"/>
                    <a:pt x="37" y="48"/>
                    <a:pt x="36" y="49"/>
                  </a:cubicBezTo>
                  <a:cubicBezTo>
                    <a:pt x="34" y="51"/>
                    <a:pt x="34" y="55"/>
                    <a:pt x="36" y="57"/>
                  </a:cubicBezTo>
                  <a:cubicBezTo>
                    <a:pt x="40" y="61"/>
                    <a:pt x="44" y="62"/>
                    <a:pt x="49" y="62"/>
                  </a:cubicBezTo>
                  <a:cubicBezTo>
                    <a:pt x="54" y="62"/>
                    <a:pt x="60" y="60"/>
                    <a:pt x="65" y="54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7" y="33"/>
                    <a:pt x="89" y="27"/>
                    <a:pt x="89" y="22"/>
                  </a:cubicBezTo>
                  <a:cubicBezTo>
                    <a:pt x="89" y="16"/>
                    <a:pt x="87" y="11"/>
                    <a:pt x="83" y="7"/>
                  </a:cubicBezTo>
                  <a:cubicBezTo>
                    <a:pt x="79" y="2"/>
                    <a:pt x="73" y="0"/>
                    <a:pt x="6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540">
              <a:extLst>
                <a:ext uri="{FF2B5EF4-FFF2-40B4-BE49-F238E27FC236}">
                  <a16:creationId xmlns:a16="http://schemas.microsoft.com/office/drawing/2014/main" id="{0ACC35C1-798F-48BF-A06C-631F277BDD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19096" y="1459611"/>
              <a:ext cx="114300" cy="114300"/>
            </a:xfrm>
            <a:custGeom>
              <a:avLst/>
              <a:gdLst>
                <a:gd name="T0" fmla="*/ 52 w 113"/>
                <a:gd name="T1" fmla="*/ 36 h 113"/>
                <a:gd name="T2" fmla="*/ 28 w 113"/>
                <a:gd name="T3" fmla="*/ 47 h 113"/>
                <a:gd name="T4" fmla="*/ 7 w 113"/>
                <a:gd name="T5" fmla="*/ 68 h 113"/>
                <a:gd name="T6" fmla="*/ 0 w 113"/>
                <a:gd name="T7" fmla="*/ 87 h 113"/>
                <a:gd name="T8" fmla="*/ 7 w 113"/>
                <a:gd name="T9" fmla="*/ 105 h 113"/>
                <a:gd name="T10" fmla="*/ 26 w 113"/>
                <a:gd name="T11" fmla="*/ 113 h 113"/>
                <a:gd name="T12" fmla="*/ 45 w 113"/>
                <a:gd name="T13" fmla="*/ 105 h 113"/>
                <a:gd name="T14" fmla="*/ 51 w 113"/>
                <a:gd name="T15" fmla="*/ 100 h 113"/>
                <a:gd name="T16" fmla="*/ 51 w 113"/>
                <a:gd name="T17" fmla="*/ 90 h 113"/>
                <a:gd name="T18" fmla="*/ 46 w 113"/>
                <a:gd name="T19" fmla="*/ 88 h 113"/>
                <a:gd name="T20" fmla="*/ 41 w 113"/>
                <a:gd name="T21" fmla="*/ 90 h 113"/>
                <a:gd name="T22" fmla="*/ 35 w 113"/>
                <a:gd name="T23" fmla="*/ 95 h 113"/>
                <a:gd name="T24" fmla="*/ 26 w 113"/>
                <a:gd name="T25" fmla="*/ 99 h 113"/>
                <a:gd name="T26" fmla="*/ 17 w 113"/>
                <a:gd name="T27" fmla="*/ 95 h 113"/>
                <a:gd name="T28" fmla="*/ 14 w 113"/>
                <a:gd name="T29" fmla="*/ 87 h 113"/>
                <a:gd name="T30" fmla="*/ 17 w 113"/>
                <a:gd name="T31" fmla="*/ 78 h 113"/>
                <a:gd name="T32" fmla="*/ 38 w 113"/>
                <a:gd name="T33" fmla="*/ 57 h 113"/>
                <a:gd name="T34" fmla="*/ 51 w 113"/>
                <a:gd name="T35" fmla="*/ 50 h 113"/>
                <a:gd name="T36" fmla="*/ 57 w 113"/>
                <a:gd name="T37" fmla="*/ 52 h 113"/>
                <a:gd name="T38" fmla="*/ 62 w 113"/>
                <a:gd name="T39" fmla="*/ 54 h 113"/>
                <a:gd name="T40" fmla="*/ 67 w 113"/>
                <a:gd name="T41" fmla="*/ 52 h 113"/>
                <a:gd name="T42" fmla="*/ 67 w 113"/>
                <a:gd name="T43" fmla="*/ 42 h 113"/>
                <a:gd name="T44" fmla="*/ 52 w 113"/>
                <a:gd name="T45" fmla="*/ 36 h 113"/>
                <a:gd name="T46" fmla="*/ 85 w 113"/>
                <a:gd name="T47" fmla="*/ 0 h 113"/>
                <a:gd name="T48" fmla="*/ 68 w 113"/>
                <a:gd name="T49" fmla="*/ 7 h 113"/>
                <a:gd name="T50" fmla="*/ 61 w 113"/>
                <a:gd name="T51" fmla="*/ 14 h 113"/>
                <a:gd name="T52" fmla="*/ 61 w 113"/>
                <a:gd name="T53" fmla="*/ 24 h 113"/>
                <a:gd name="T54" fmla="*/ 66 w 113"/>
                <a:gd name="T55" fmla="*/ 26 h 113"/>
                <a:gd name="T56" fmla="*/ 71 w 113"/>
                <a:gd name="T57" fmla="*/ 24 h 113"/>
                <a:gd name="T58" fmla="*/ 78 w 113"/>
                <a:gd name="T59" fmla="*/ 17 h 113"/>
                <a:gd name="T60" fmla="*/ 85 w 113"/>
                <a:gd name="T61" fmla="*/ 14 h 113"/>
                <a:gd name="T62" fmla="*/ 95 w 113"/>
                <a:gd name="T63" fmla="*/ 19 h 113"/>
                <a:gd name="T64" fmla="*/ 99 w 113"/>
                <a:gd name="T65" fmla="*/ 27 h 113"/>
                <a:gd name="T66" fmla="*/ 95 w 113"/>
                <a:gd name="T67" fmla="*/ 36 h 113"/>
                <a:gd name="T68" fmla="*/ 72 w 113"/>
                <a:gd name="T69" fmla="*/ 59 h 113"/>
                <a:gd name="T70" fmla="*/ 61 w 113"/>
                <a:gd name="T71" fmla="*/ 65 h 113"/>
                <a:gd name="T72" fmla="*/ 55 w 113"/>
                <a:gd name="T73" fmla="*/ 62 h 113"/>
                <a:gd name="T74" fmla="*/ 50 w 113"/>
                <a:gd name="T75" fmla="*/ 60 h 113"/>
                <a:gd name="T76" fmla="*/ 45 w 113"/>
                <a:gd name="T77" fmla="*/ 62 h 113"/>
                <a:gd name="T78" fmla="*/ 45 w 113"/>
                <a:gd name="T79" fmla="*/ 72 h 113"/>
                <a:gd name="T80" fmla="*/ 61 w 113"/>
                <a:gd name="T81" fmla="*/ 79 h 113"/>
                <a:gd name="T82" fmla="*/ 82 w 113"/>
                <a:gd name="T83" fmla="*/ 68 h 113"/>
                <a:gd name="T84" fmla="*/ 105 w 113"/>
                <a:gd name="T85" fmla="*/ 46 h 113"/>
                <a:gd name="T86" fmla="*/ 113 w 113"/>
                <a:gd name="T87" fmla="*/ 27 h 113"/>
                <a:gd name="T88" fmla="*/ 105 w 113"/>
                <a:gd name="T89" fmla="*/ 9 h 113"/>
                <a:gd name="T90" fmla="*/ 85 w 113"/>
                <a:gd name="T9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3" h="113">
                  <a:moveTo>
                    <a:pt x="52" y="36"/>
                  </a:moveTo>
                  <a:cubicBezTo>
                    <a:pt x="44" y="36"/>
                    <a:pt x="36" y="40"/>
                    <a:pt x="28" y="47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2" y="73"/>
                    <a:pt x="0" y="80"/>
                    <a:pt x="0" y="87"/>
                  </a:cubicBezTo>
                  <a:cubicBezTo>
                    <a:pt x="0" y="94"/>
                    <a:pt x="2" y="100"/>
                    <a:pt x="7" y="105"/>
                  </a:cubicBezTo>
                  <a:cubicBezTo>
                    <a:pt x="13" y="111"/>
                    <a:pt x="19" y="113"/>
                    <a:pt x="26" y="113"/>
                  </a:cubicBezTo>
                  <a:cubicBezTo>
                    <a:pt x="33" y="113"/>
                    <a:pt x="40" y="111"/>
                    <a:pt x="45" y="105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4" y="97"/>
                    <a:pt x="54" y="93"/>
                    <a:pt x="51" y="90"/>
                  </a:cubicBezTo>
                  <a:cubicBezTo>
                    <a:pt x="49" y="88"/>
                    <a:pt x="48" y="88"/>
                    <a:pt x="46" y="88"/>
                  </a:cubicBezTo>
                  <a:cubicBezTo>
                    <a:pt x="44" y="88"/>
                    <a:pt x="42" y="88"/>
                    <a:pt x="41" y="90"/>
                  </a:cubicBezTo>
                  <a:cubicBezTo>
                    <a:pt x="35" y="95"/>
                    <a:pt x="35" y="95"/>
                    <a:pt x="35" y="95"/>
                  </a:cubicBezTo>
                  <a:cubicBezTo>
                    <a:pt x="33" y="98"/>
                    <a:pt x="30" y="99"/>
                    <a:pt x="26" y="99"/>
                  </a:cubicBezTo>
                  <a:cubicBezTo>
                    <a:pt x="23" y="99"/>
                    <a:pt x="20" y="98"/>
                    <a:pt x="17" y="95"/>
                  </a:cubicBezTo>
                  <a:cubicBezTo>
                    <a:pt x="15" y="93"/>
                    <a:pt x="14" y="90"/>
                    <a:pt x="14" y="87"/>
                  </a:cubicBezTo>
                  <a:cubicBezTo>
                    <a:pt x="14" y="83"/>
                    <a:pt x="15" y="80"/>
                    <a:pt x="17" y="78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4"/>
                    <a:pt x="46" y="50"/>
                    <a:pt x="51" y="50"/>
                  </a:cubicBezTo>
                  <a:cubicBezTo>
                    <a:pt x="53" y="50"/>
                    <a:pt x="55" y="50"/>
                    <a:pt x="57" y="52"/>
                  </a:cubicBezTo>
                  <a:cubicBezTo>
                    <a:pt x="58" y="53"/>
                    <a:pt x="60" y="54"/>
                    <a:pt x="62" y="54"/>
                  </a:cubicBezTo>
                  <a:cubicBezTo>
                    <a:pt x="64" y="54"/>
                    <a:pt x="65" y="53"/>
                    <a:pt x="67" y="52"/>
                  </a:cubicBezTo>
                  <a:cubicBezTo>
                    <a:pt x="69" y="49"/>
                    <a:pt x="69" y="45"/>
                    <a:pt x="67" y="42"/>
                  </a:cubicBezTo>
                  <a:cubicBezTo>
                    <a:pt x="62" y="38"/>
                    <a:pt x="57" y="36"/>
                    <a:pt x="52" y="36"/>
                  </a:cubicBezTo>
                  <a:moveTo>
                    <a:pt x="85" y="0"/>
                  </a:moveTo>
                  <a:cubicBezTo>
                    <a:pt x="79" y="0"/>
                    <a:pt x="73" y="3"/>
                    <a:pt x="68" y="7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59" y="17"/>
                    <a:pt x="59" y="22"/>
                    <a:pt x="61" y="24"/>
                  </a:cubicBezTo>
                  <a:cubicBezTo>
                    <a:pt x="63" y="26"/>
                    <a:pt x="64" y="26"/>
                    <a:pt x="66" y="26"/>
                  </a:cubicBezTo>
                  <a:cubicBezTo>
                    <a:pt x="68" y="26"/>
                    <a:pt x="70" y="26"/>
                    <a:pt x="71" y="2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80" y="15"/>
                    <a:pt x="83" y="14"/>
                    <a:pt x="85" y="14"/>
                  </a:cubicBezTo>
                  <a:cubicBezTo>
                    <a:pt x="89" y="14"/>
                    <a:pt x="92" y="16"/>
                    <a:pt x="95" y="19"/>
                  </a:cubicBezTo>
                  <a:cubicBezTo>
                    <a:pt x="97" y="21"/>
                    <a:pt x="99" y="24"/>
                    <a:pt x="99" y="27"/>
                  </a:cubicBezTo>
                  <a:cubicBezTo>
                    <a:pt x="99" y="31"/>
                    <a:pt x="97" y="34"/>
                    <a:pt x="95" y="36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68" y="63"/>
                    <a:pt x="64" y="65"/>
                    <a:pt x="61" y="65"/>
                  </a:cubicBezTo>
                  <a:cubicBezTo>
                    <a:pt x="58" y="65"/>
                    <a:pt x="56" y="63"/>
                    <a:pt x="55" y="62"/>
                  </a:cubicBezTo>
                  <a:cubicBezTo>
                    <a:pt x="54" y="61"/>
                    <a:pt x="52" y="60"/>
                    <a:pt x="50" y="60"/>
                  </a:cubicBezTo>
                  <a:cubicBezTo>
                    <a:pt x="49" y="60"/>
                    <a:pt x="47" y="61"/>
                    <a:pt x="45" y="62"/>
                  </a:cubicBezTo>
                  <a:cubicBezTo>
                    <a:pt x="43" y="65"/>
                    <a:pt x="43" y="69"/>
                    <a:pt x="45" y="72"/>
                  </a:cubicBezTo>
                  <a:cubicBezTo>
                    <a:pt x="50" y="77"/>
                    <a:pt x="55" y="79"/>
                    <a:pt x="61" y="79"/>
                  </a:cubicBezTo>
                  <a:cubicBezTo>
                    <a:pt x="68" y="79"/>
                    <a:pt x="75" y="75"/>
                    <a:pt x="82" y="68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10" y="41"/>
                    <a:pt x="113" y="35"/>
                    <a:pt x="113" y="27"/>
                  </a:cubicBezTo>
                  <a:cubicBezTo>
                    <a:pt x="113" y="20"/>
                    <a:pt x="110" y="14"/>
                    <a:pt x="105" y="9"/>
                  </a:cubicBezTo>
                  <a:cubicBezTo>
                    <a:pt x="99" y="3"/>
                    <a:pt x="92" y="0"/>
                    <a:pt x="8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541">
              <a:extLst>
                <a:ext uri="{FF2B5EF4-FFF2-40B4-BE49-F238E27FC236}">
                  <a16:creationId xmlns:a16="http://schemas.microsoft.com/office/drawing/2014/main" id="{888F2D31-DDBF-4B63-9759-8CAEE3923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708" y="2254949"/>
              <a:ext cx="57150" cy="68263"/>
            </a:xfrm>
            <a:custGeom>
              <a:avLst/>
              <a:gdLst>
                <a:gd name="T0" fmla="*/ 56 w 56"/>
                <a:gd name="T1" fmla="*/ 0 h 66"/>
                <a:gd name="T2" fmla="*/ 19 w 56"/>
                <a:gd name="T3" fmla="*/ 7 h 66"/>
                <a:gd name="T4" fmla="*/ 19 w 56"/>
                <a:gd name="T5" fmla="*/ 46 h 66"/>
                <a:gd name="T6" fmla="*/ 12 w 56"/>
                <a:gd name="T7" fmla="*/ 43 h 66"/>
                <a:gd name="T8" fmla="*/ 0 w 56"/>
                <a:gd name="T9" fmla="*/ 54 h 66"/>
                <a:gd name="T10" fmla="*/ 12 w 56"/>
                <a:gd name="T11" fmla="*/ 66 h 66"/>
                <a:gd name="T12" fmla="*/ 23 w 56"/>
                <a:gd name="T13" fmla="*/ 54 h 66"/>
                <a:gd name="T14" fmla="*/ 23 w 56"/>
                <a:gd name="T15" fmla="*/ 55 h 66"/>
                <a:gd name="T16" fmla="*/ 23 w 56"/>
                <a:gd name="T17" fmla="*/ 53 h 66"/>
                <a:gd name="T18" fmla="*/ 23 w 56"/>
                <a:gd name="T19" fmla="*/ 22 h 66"/>
                <a:gd name="T20" fmla="*/ 52 w 56"/>
                <a:gd name="T21" fmla="*/ 15 h 66"/>
                <a:gd name="T22" fmla="*/ 52 w 56"/>
                <a:gd name="T23" fmla="*/ 38 h 66"/>
                <a:gd name="T24" fmla="*/ 44 w 56"/>
                <a:gd name="T25" fmla="*/ 35 h 66"/>
                <a:gd name="T26" fmla="*/ 33 w 56"/>
                <a:gd name="T27" fmla="*/ 47 h 66"/>
                <a:gd name="T28" fmla="*/ 44 w 56"/>
                <a:gd name="T29" fmla="*/ 58 h 66"/>
                <a:gd name="T30" fmla="*/ 56 w 56"/>
                <a:gd name="T31" fmla="*/ 47 h 66"/>
                <a:gd name="T32" fmla="*/ 56 w 56"/>
                <a:gd name="T33" fmla="*/ 46 h 66"/>
                <a:gd name="T34" fmla="*/ 56 w 56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66">
                  <a:moveTo>
                    <a:pt x="56" y="0"/>
                  </a:moveTo>
                  <a:cubicBezTo>
                    <a:pt x="19" y="7"/>
                    <a:pt x="19" y="7"/>
                    <a:pt x="19" y="7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4"/>
                    <a:pt x="15" y="43"/>
                    <a:pt x="12" y="43"/>
                  </a:cubicBezTo>
                  <a:cubicBezTo>
                    <a:pt x="5" y="43"/>
                    <a:pt x="0" y="48"/>
                    <a:pt x="0" y="54"/>
                  </a:cubicBezTo>
                  <a:cubicBezTo>
                    <a:pt x="0" y="61"/>
                    <a:pt x="5" y="66"/>
                    <a:pt x="12" y="66"/>
                  </a:cubicBezTo>
                  <a:cubicBezTo>
                    <a:pt x="18" y="66"/>
                    <a:pt x="23" y="61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7" y="35"/>
                    <a:pt x="44" y="35"/>
                  </a:cubicBezTo>
                  <a:cubicBezTo>
                    <a:pt x="38" y="35"/>
                    <a:pt x="33" y="40"/>
                    <a:pt x="33" y="47"/>
                  </a:cubicBezTo>
                  <a:cubicBezTo>
                    <a:pt x="33" y="53"/>
                    <a:pt x="38" y="58"/>
                    <a:pt x="44" y="58"/>
                  </a:cubicBezTo>
                  <a:cubicBezTo>
                    <a:pt x="51" y="58"/>
                    <a:pt x="56" y="53"/>
                    <a:pt x="56" y="47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6" y="0"/>
                    <a:pt x="56" y="0"/>
                    <a:pt x="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542">
              <a:extLst>
                <a:ext uri="{FF2B5EF4-FFF2-40B4-BE49-F238E27FC236}">
                  <a16:creationId xmlns:a16="http://schemas.microsoft.com/office/drawing/2014/main" id="{0FFB8EAC-4DD5-4DA5-B267-C76C76D07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7958" y="3363024"/>
              <a:ext cx="57150" cy="68263"/>
            </a:xfrm>
            <a:custGeom>
              <a:avLst/>
              <a:gdLst>
                <a:gd name="T0" fmla="*/ 55 w 55"/>
                <a:gd name="T1" fmla="*/ 0 h 66"/>
                <a:gd name="T2" fmla="*/ 19 w 55"/>
                <a:gd name="T3" fmla="*/ 7 h 66"/>
                <a:gd name="T4" fmla="*/ 19 w 55"/>
                <a:gd name="T5" fmla="*/ 46 h 66"/>
                <a:gd name="T6" fmla="*/ 11 w 55"/>
                <a:gd name="T7" fmla="*/ 43 h 66"/>
                <a:gd name="T8" fmla="*/ 0 w 55"/>
                <a:gd name="T9" fmla="*/ 55 h 66"/>
                <a:gd name="T10" fmla="*/ 11 w 55"/>
                <a:gd name="T11" fmla="*/ 66 h 66"/>
                <a:gd name="T12" fmla="*/ 22 w 55"/>
                <a:gd name="T13" fmla="*/ 55 h 66"/>
                <a:gd name="T14" fmla="*/ 22 w 55"/>
                <a:gd name="T15" fmla="*/ 55 h 66"/>
                <a:gd name="T16" fmla="*/ 22 w 55"/>
                <a:gd name="T17" fmla="*/ 53 h 66"/>
                <a:gd name="T18" fmla="*/ 22 w 55"/>
                <a:gd name="T19" fmla="*/ 22 h 66"/>
                <a:gd name="T20" fmla="*/ 52 w 55"/>
                <a:gd name="T21" fmla="*/ 15 h 66"/>
                <a:gd name="T22" fmla="*/ 52 w 55"/>
                <a:gd name="T23" fmla="*/ 38 h 66"/>
                <a:gd name="T24" fmla="*/ 44 w 55"/>
                <a:gd name="T25" fmla="*/ 35 h 66"/>
                <a:gd name="T26" fmla="*/ 32 w 55"/>
                <a:gd name="T27" fmla="*/ 47 h 66"/>
                <a:gd name="T28" fmla="*/ 44 w 55"/>
                <a:gd name="T29" fmla="*/ 58 h 66"/>
                <a:gd name="T30" fmla="*/ 55 w 55"/>
                <a:gd name="T31" fmla="*/ 47 h 66"/>
                <a:gd name="T32" fmla="*/ 55 w 55"/>
                <a:gd name="T33" fmla="*/ 46 h 66"/>
                <a:gd name="T34" fmla="*/ 55 w 55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66">
                  <a:moveTo>
                    <a:pt x="55" y="0"/>
                  </a:moveTo>
                  <a:cubicBezTo>
                    <a:pt x="19" y="7"/>
                    <a:pt x="19" y="7"/>
                    <a:pt x="19" y="7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4"/>
                    <a:pt x="14" y="43"/>
                    <a:pt x="11" y="43"/>
                  </a:cubicBezTo>
                  <a:cubicBezTo>
                    <a:pt x="5" y="43"/>
                    <a:pt x="0" y="48"/>
                    <a:pt x="0" y="55"/>
                  </a:cubicBezTo>
                  <a:cubicBezTo>
                    <a:pt x="0" y="61"/>
                    <a:pt x="5" y="66"/>
                    <a:pt x="11" y="66"/>
                  </a:cubicBezTo>
                  <a:cubicBezTo>
                    <a:pt x="17" y="66"/>
                    <a:pt x="22" y="61"/>
                    <a:pt x="22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7" y="35"/>
                    <a:pt x="44" y="35"/>
                  </a:cubicBezTo>
                  <a:cubicBezTo>
                    <a:pt x="38" y="35"/>
                    <a:pt x="32" y="40"/>
                    <a:pt x="32" y="47"/>
                  </a:cubicBezTo>
                  <a:cubicBezTo>
                    <a:pt x="32" y="53"/>
                    <a:pt x="38" y="58"/>
                    <a:pt x="44" y="58"/>
                  </a:cubicBezTo>
                  <a:cubicBezTo>
                    <a:pt x="50" y="58"/>
                    <a:pt x="55" y="53"/>
                    <a:pt x="55" y="47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0"/>
                    <a:pt x="55" y="0"/>
                    <a:pt x="5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543">
              <a:extLst>
                <a:ext uri="{FF2B5EF4-FFF2-40B4-BE49-F238E27FC236}">
                  <a16:creationId xmlns:a16="http://schemas.microsoft.com/office/drawing/2014/main" id="{CD2EDE75-3DCE-40B5-B52B-6EDE3067D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721" y="3010599"/>
              <a:ext cx="57150" cy="68263"/>
            </a:xfrm>
            <a:custGeom>
              <a:avLst/>
              <a:gdLst>
                <a:gd name="T0" fmla="*/ 56 w 56"/>
                <a:gd name="T1" fmla="*/ 0 h 66"/>
                <a:gd name="T2" fmla="*/ 20 w 56"/>
                <a:gd name="T3" fmla="*/ 7 h 66"/>
                <a:gd name="T4" fmla="*/ 20 w 56"/>
                <a:gd name="T5" fmla="*/ 46 h 66"/>
                <a:gd name="T6" fmla="*/ 12 w 56"/>
                <a:gd name="T7" fmla="*/ 43 h 66"/>
                <a:gd name="T8" fmla="*/ 0 w 56"/>
                <a:gd name="T9" fmla="*/ 54 h 66"/>
                <a:gd name="T10" fmla="*/ 12 w 56"/>
                <a:gd name="T11" fmla="*/ 66 h 66"/>
                <a:gd name="T12" fmla="*/ 23 w 56"/>
                <a:gd name="T13" fmla="*/ 54 h 66"/>
                <a:gd name="T14" fmla="*/ 23 w 56"/>
                <a:gd name="T15" fmla="*/ 54 h 66"/>
                <a:gd name="T16" fmla="*/ 23 w 56"/>
                <a:gd name="T17" fmla="*/ 53 h 66"/>
                <a:gd name="T18" fmla="*/ 23 w 56"/>
                <a:gd name="T19" fmla="*/ 22 h 66"/>
                <a:gd name="T20" fmla="*/ 52 w 56"/>
                <a:gd name="T21" fmla="*/ 15 h 66"/>
                <a:gd name="T22" fmla="*/ 52 w 56"/>
                <a:gd name="T23" fmla="*/ 38 h 66"/>
                <a:gd name="T24" fmla="*/ 45 w 56"/>
                <a:gd name="T25" fmla="*/ 35 h 66"/>
                <a:gd name="T26" fmla="*/ 33 w 56"/>
                <a:gd name="T27" fmla="*/ 47 h 66"/>
                <a:gd name="T28" fmla="*/ 45 w 56"/>
                <a:gd name="T29" fmla="*/ 58 h 66"/>
                <a:gd name="T30" fmla="*/ 56 w 56"/>
                <a:gd name="T31" fmla="*/ 47 h 66"/>
                <a:gd name="T32" fmla="*/ 56 w 56"/>
                <a:gd name="T33" fmla="*/ 46 h 66"/>
                <a:gd name="T34" fmla="*/ 56 w 56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66">
                  <a:moveTo>
                    <a:pt x="56" y="0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8" y="44"/>
                    <a:pt x="15" y="43"/>
                    <a:pt x="12" y="43"/>
                  </a:cubicBezTo>
                  <a:cubicBezTo>
                    <a:pt x="6" y="43"/>
                    <a:pt x="0" y="48"/>
                    <a:pt x="0" y="54"/>
                  </a:cubicBezTo>
                  <a:cubicBezTo>
                    <a:pt x="0" y="61"/>
                    <a:pt x="6" y="66"/>
                    <a:pt x="12" y="66"/>
                  </a:cubicBezTo>
                  <a:cubicBezTo>
                    <a:pt x="18" y="66"/>
                    <a:pt x="23" y="61"/>
                    <a:pt x="23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8" y="35"/>
                    <a:pt x="45" y="35"/>
                  </a:cubicBezTo>
                  <a:cubicBezTo>
                    <a:pt x="38" y="35"/>
                    <a:pt x="33" y="40"/>
                    <a:pt x="33" y="47"/>
                  </a:cubicBezTo>
                  <a:cubicBezTo>
                    <a:pt x="33" y="53"/>
                    <a:pt x="38" y="58"/>
                    <a:pt x="45" y="58"/>
                  </a:cubicBezTo>
                  <a:cubicBezTo>
                    <a:pt x="51" y="58"/>
                    <a:pt x="56" y="53"/>
                    <a:pt x="56" y="47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6" y="0"/>
                    <a:pt x="56" y="0"/>
                    <a:pt x="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544">
              <a:extLst>
                <a:ext uri="{FF2B5EF4-FFF2-40B4-BE49-F238E27FC236}">
                  <a16:creationId xmlns:a16="http://schemas.microsoft.com/office/drawing/2014/main" id="{867AF86B-B999-4A72-BAA2-2700636DB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558" y="2223199"/>
              <a:ext cx="101600" cy="120650"/>
            </a:xfrm>
            <a:custGeom>
              <a:avLst/>
              <a:gdLst>
                <a:gd name="T0" fmla="*/ 100 w 100"/>
                <a:gd name="T1" fmla="*/ 0 h 118"/>
                <a:gd name="T2" fmla="*/ 34 w 100"/>
                <a:gd name="T3" fmla="*/ 13 h 118"/>
                <a:gd name="T4" fmla="*/ 34 w 100"/>
                <a:gd name="T5" fmla="*/ 83 h 118"/>
                <a:gd name="T6" fmla="*/ 21 w 100"/>
                <a:gd name="T7" fmla="*/ 77 h 118"/>
                <a:gd name="T8" fmla="*/ 0 w 100"/>
                <a:gd name="T9" fmla="*/ 98 h 118"/>
                <a:gd name="T10" fmla="*/ 21 w 100"/>
                <a:gd name="T11" fmla="*/ 118 h 118"/>
                <a:gd name="T12" fmla="*/ 41 w 100"/>
                <a:gd name="T13" fmla="*/ 98 h 118"/>
                <a:gd name="T14" fmla="*/ 41 w 100"/>
                <a:gd name="T15" fmla="*/ 98 h 118"/>
                <a:gd name="T16" fmla="*/ 41 w 100"/>
                <a:gd name="T17" fmla="*/ 95 h 118"/>
                <a:gd name="T18" fmla="*/ 41 w 100"/>
                <a:gd name="T19" fmla="*/ 39 h 118"/>
                <a:gd name="T20" fmla="*/ 93 w 100"/>
                <a:gd name="T21" fmla="*/ 28 h 118"/>
                <a:gd name="T22" fmla="*/ 93 w 100"/>
                <a:gd name="T23" fmla="*/ 69 h 118"/>
                <a:gd name="T24" fmla="*/ 79 w 100"/>
                <a:gd name="T25" fmla="*/ 63 h 118"/>
                <a:gd name="T26" fmla="*/ 59 w 100"/>
                <a:gd name="T27" fmla="*/ 83 h 118"/>
                <a:gd name="T28" fmla="*/ 79 w 100"/>
                <a:gd name="T29" fmla="*/ 104 h 118"/>
                <a:gd name="T30" fmla="*/ 100 w 100"/>
                <a:gd name="T31" fmla="*/ 83 h 118"/>
                <a:gd name="T32" fmla="*/ 100 w 100"/>
                <a:gd name="T33" fmla="*/ 82 h 118"/>
                <a:gd name="T34" fmla="*/ 100 w 100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8">
                  <a:moveTo>
                    <a:pt x="100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79"/>
                    <a:pt x="26" y="77"/>
                    <a:pt x="21" y="77"/>
                  </a:cubicBezTo>
                  <a:cubicBezTo>
                    <a:pt x="9" y="77"/>
                    <a:pt x="0" y="86"/>
                    <a:pt x="0" y="98"/>
                  </a:cubicBezTo>
                  <a:cubicBezTo>
                    <a:pt x="0" y="109"/>
                    <a:pt x="9" y="118"/>
                    <a:pt x="21" y="118"/>
                  </a:cubicBezTo>
                  <a:cubicBezTo>
                    <a:pt x="32" y="118"/>
                    <a:pt x="41" y="109"/>
                    <a:pt x="41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69"/>
                    <a:pt x="93" y="69"/>
                    <a:pt x="93" y="69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5"/>
                    <a:pt x="68" y="104"/>
                    <a:pt x="79" y="104"/>
                  </a:cubicBezTo>
                  <a:cubicBezTo>
                    <a:pt x="91" y="104"/>
                    <a:pt x="100" y="95"/>
                    <a:pt x="100" y="83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100" y="0"/>
                    <a:pt x="100" y="0"/>
                    <a:pt x="10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545">
              <a:extLst>
                <a:ext uri="{FF2B5EF4-FFF2-40B4-BE49-F238E27FC236}">
                  <a16:creationId xmlns:a16="http://schemas.microsoft.com/office/drawing/2014/main" id="{8881F178-BB5D-4476-BA3C-FFA4C08E2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433" y="2515299"/>
              <a:ext cx="100013" cy="120650"/>
            </a:xfrm>
            <a:custGeom>
              <a:avLst/>
              <a:gdLst>
                <a:gd name="T0" fmla="*/ 99 w 99"/>
                <a:gd name="T1" fmla="*/ 0 h 118"/>
                <a:gd name="T2" fmla="*/ 34 w 99"/>
                <a:gd name="T3" fmla="*/ 13 h 118"/>
                <a:gd name="T4" fmla="*/ 34 w 99"/>
                <a:gd name="T5" fmla="*/ 83 h 118"/>
                <a:gd name="T6" fmla="*/ 20 w 99"/>
                <a:gd name="T7" fmla="*/ 77 h 118"/>
                <a:gd name="T8" fmla="*/ 0 w 99"/>
                <a:gd name="T9" fmla="*/ 97 h 118"/>
                <a:gd name="T10" fmla="*/ 20 w 99"/>
                <a:gd name="T11" fmla="*/ 118 h 118"/>
                <a:gd name="T12" fmla="*/ 41 w 99"/>
                <a:gd name="T13" fmla="*/ 97 h 118"/>
                <a:gd name="T14" fmla="*/ 41 w 99"/>
                <a:gd name="T15" fmla="*/ 97 h 118"/>
                <a:gd name="T16" fmla="*/ 41 w 99"/>
                <a:gd name="T17" fmla="*/ 95 h 118"/>
                <a:gd name="T18" fmla="*/ 41 w 99"/>
                <a:gd name="T19" fmla="*/ 39 h 118"/>
                <a:gd name="T20" fmla="*/ 93 w 99"/>
                <a:gd name="T21" fmla="*/ 27 h 118"/>
                <a:gd name="T22" fmla="*/ 93 w 99"/>
                <a:gd name="T23" fmla="*/ 68 h 118"/>
                <a:gd name="T24" fmla="*/ 79 w 99"/>
                <a:gd name="T25" fmla="*/ 63 h 118"/>
                <a:gd name="T26" fmla="*/ 59 w 99"/>
                <a:gd name="T27" fmla="*/ 83 h 118"/>
                <a:gd name="T28" fmla="*/ 79 w 99"/>
                <a:gd name="T29" fmla="*/ 103 h 118"/>
                <a:gd name="T30" fmla="*/ 99 w 99"/>
                <a:gd name="T31" fmla="*/ 83 h 118"/>
                <a:gd name="T32" fmla="*/ 99 w 99"/>
                <a:gd name="T33" fmla="*/ 82 h 118"/>
                <a:gd name="T34" fmla="*/ 99 w 99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8">
                  <a:moveTo>
                    <a:pt x="99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79"/>
                    <a:pt x="26" y="77"/>
                    <a:pt x="20" y="77"/>
                  </a:cubicBezTo>
                  <a:cubicBezTo>
                    <a:pt x="9" y="77"/>
                    <a:pt x="0" y="86"/>
                    <a:pt x="0" y="97"/>
                  </a:cubicBezTo>
                  <a:cubicBezTo>
                    <a:pt x="0" y="108"/>
                    <a:pt x="9" y="118"/>
                    <a:pt x="20" y="118"/>
                  </a:cubicBezTo>
                  <a:cubicBezTo>
                    <a:pt x="32" y="118"/>
                    <a:pt x="41" y="108"/>
                    <a:pt x="41" y="97"/>
                  </a:cubicBezTo>
                  <a:cubicBezTo>
                    <a:pt x="41" y="97"/>
                    <a:pt x="41" y="97"/>
                    <a:pt x="41" y="97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68"/>
                    <a:pt x="93" y="68"/>
                    <a:pt x="93" y="68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4"/>
                    <a:pt x="68" y="103"/>
                    <a:pt x="79" y="103"/>
                  </a:cubicBezTo>
                  <a:cubicBezTo>
                    <a:pt x="90" y="103"/>
                    <a:pt x="99" y="94"/>
                    <a:pt x="99" y="83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546">
              <a:extLst>
                <a:ext uri="{FF2B5EF4-FFF2-40B4-BE49-F238E27FC236}">
                  <a16:creationId xmlns:a16="http://schemas.microsoft.com/office/drawing/2014/main" id="{A9AA8C28-283A-472D-A30D-BB8DAD193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333" y="3910711"/>
              <a:ext cx="100013" cy="120650"/>
            </a:xfrm>
            <a:custGeom>
              <a:avLst/>
              <a:gdLst>
                <a:gd name="T0" fmla="*/ 99 w 99"/>
                <a:gd name="T1" fmla="*/ 0 h 118"/>
                <a:gd name="T2" fmla="*/ 34 w 99"/>
                <a:gd name="T3" fmla="*/ 13 h 118"/>
                <a:gd name="T4" fmla="*/ 34 w 99"/>
                <a:gd name="T5" fmla="*/ 83 h 118"/>
                <a:gd name="T6" fmla="*/ 20 w 99"/>
                <a:gd name="T7" fmla="*/ 77 h 118"/>
                <a:gd name="T8" fmla="*/ 0 w 99"/>
                <a:gd name="T9" fmla="*/ 98 h 118"/>
                <a:gd name="T10" fmla="*/ 20 w 99"/>
                <a:gd name="T11" fmla="*/ 118 h 118"/>
                <a:gd name="T12" fmla="*/ 41 w 99"/>
                <a:gd name="T13" fmla="*/ 98 h 118"/>
                <a:gd name="T14" fmla="*/ 41 w 99"/>
                <a:gd name="T15" fmla="*/ 98 h 118"/>
                <a:gd name="T16" fmla="*/ 41 w 99"/>
                <a:gd name="T17" fmla="*/ 96 h 118"/>
                <a:gd name="T18" fmla="*/ 41 w 99"/>
                <a:gd name="T19" fmla="*/ 39 h 118"/>
                <a:gd name="T20" fmla="*/ 93 w 99"/>
                <a:gd name="T21" fmla="*/ 28 h 118"/>
                <a:gd name="T22" fmla="*/ 93 w 99"/>
                <a:gd name="T23" fmla="*/ 69 h 118"/>
                <a:gd name="T24" fmla="*/ 79 w 99"/>
                <a:gd name="T25" fmla="*/ 63 h 118"/>
                <a:gd name="T26" fmla="*/ 59 w 99"/>
                <a:gd name="T27" fmla="*/ 83 h 118"/>
                <a:gd name="T28" fmla="*/ 79 w 99"/>
                <a:gd name="T29" fmla="*/ 104 h 118"/>
                <a:gd name="T30" fmla="*/ 99 w 99"/>
                <a:gd name="T31" fmla="*/ 84 h 118"/>
                <a:gd name="T32" fmla="*/ 99 w 99"/>
                <a:gd name="T33" fmla="*/ 82 h 118"/>
                <a:gd name="T34" fmla="*/ 99 w 99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8">
                  <a:moveTo>
                    <a:pt x="99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80"/>
                    <a:pt x="26" y="77"/>
                    <a:pt x="20" y="77"/>
                  </a:cubicBezTo>
                  <a:cubicBezTo>
                    <a:pt x="9" y="77"/>
                    <a:pt x="0" y="86"/>
                    <a:pt x="0" y="98"/>
                  </a:cubicBezTo>
                  <a:cubicBezTo>
                    <a:pt x="0" y="109"/>
                    <a:pt x="9" y="118"/>
                    <a:pt x="20" y="118"/>
                  </a:cubicBezTo>
                  <a:cubicBezTo>
                    <a:pt x="32" y="118"/>
                    <a:pt x="41" y="109"/>
                    <a:pt x="41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69"/>
                    <a:pt x="93" y="69"/>
                    <a:pt x="93" y="69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5"/>
                    <a:pt x="68" y="104"/>
                    <a:pt x="79" y="104"/>
                  </a:cubicBezTo>
                  <a:cubicBezTo>
                    <a:pt x="90" y="104"/>
                    <a:pt x="99" y="95"/>
                    <a:pt x="99" y="84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547">
              <a:extLst>
                <a:ext uri="{FF2B5EF4-FFF2-40B4-BE49-F238E27FC236}">
                  <a16:creationId xmlns:a16="http://schemas.microsoft.com/office/drawing/2014/main" id="{F860C635-77E3-4687-B93F-069879334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771" y="2501011"/>
              <a:ext cx="6350" cy="492125"/>
            </a:xfrm>
            <a:custGeom>
              <a:avLst/>
              <a:gdLst>
                <a:gd name="T0" fmla="*/ 5 w 6"/>
                <a:gd name="T1" fmla="*/ 0 h 485"/>
                <a:gd name="T2" fmla="*/ 2 w 6"/>
                <a:gd name="T3" fmla="*/ 1 h 485"/>
                <a:gd name="T4" fmla="*/ 0 w 6"/>
                <a:gd name="T5" fmla="*/ 1 h 485"/>
                <a:gd name="T6" fmla="*/ 1 w 6"/>
                <a:gd name="T7" fmla="*/ 485 h 485"/>
                <a:gd name="T8" fmla="*/ 5 w 6"/>
                <a:gd name="T9" fmla="*/ 485 h 485"/>
                <a:gd name="T10" fmla="*/ 6 w 6"/>
                <a:gd name="T11" fmla="*/ 485 h 485"/>
                <a:gd name="T12" fmla="*/ 5 w 6"/>
                <a:gd name="T13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85">
                  <a:moveTo>
                    <a:pt x="5" y="0"/>
                  </a:move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485"/>
                    <a:pt x="1" y="485"/>
                    <a:pt x="1" y="485"/>
                  </a:cubicBezTo>
                  <a:cubicBezTo>
                    <a:pt x="2" y="485"/>
                    <a:pt x="4" y="485"/>
                    <a:pt x="5" y="485"/>
                  </a:cubicBezTo>
                  <a:cubicBezTo>
                    <a:pt x="5" y="485"/>
                    <a:pt x="5" y="485"/>
                    <a:pt x="6" y="485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548">
              <a:extLst>
                <a:ext uri="{FF2B5EF4-FFF2-40B4-BE49-F238E27FC236}">
                  <a16:creationId xmlns:a16="http://schemas.microsoft.com/office/drawing/2014/main" id="{AB786446-9E32-4E35-8FB2-67DC0713B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721" y="3861499"/>
              <a:ext cx="600075" cy="6350"/>
            </a:xfrm>
            <a:custGeom>
              <a:avLst/>
              <a:gdLst>
                <a:gd name="T0" fmla="*/ 581 w 591"/>
                <a:gd name="T1" fmla="*/ 0 h 6"/>
                <a:gd name="T2" fmla="*/ 0 w 591"/>
                <a:gd name="T3" fmla="*/ 1 h 6"/>
                <a:gd name="T4" fmla="*/ 0 w 591"/>
                <a:gd name="T5" fmla="*/ 4 h 6"/>
                <a:gd name="T6" fmla="*/ 0 w 591"/>
                <a:gd name="T7" fmla="*/ 6 h 6"/>
                <a:gd name="T8" fmla="*/ 591 w 591"/>
                <a:gd name="T9" fmla="*/ 4 h 6"/>
                <a:gd name="T10" fmla="*/ 591 w 591"/>
                <a:gd name="T11" fmla="*/ 2 h 6"/>
                <a:gd name="T12" fmla="*/ 581 w 59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1" h="6">
                  <a:moveTo>
                    <a:pt x="58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591" y="4"/>
                    <a:pt x="591" y="4"/>
                    <a:pt x="591" y="4"/>
                  </a:cubicBezTo>
                  <a:cubicBezTo>
                    <a:pt x="591" y="3"/>
                    <a:pt x="591" y="3"/>
                    <a:pt x="591" y="2"/>
                  </a:cubicBezTo>
                  <a:cubicBezTo>
                    <a:pt x="581" y="0"/>
                    <a:pt x="581" y="0"/>
                    <a:pt x="58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549">
              <a:extLst>
                <a:ext uri="{FF2B5EF4-FFF2-40B4-BE49-F238E27FC236}">
                  <a16:creationId xmlns:a16="http://schemas.microsoft.com/office/drawing/2014/main" id="{8AD1BCB4-7EBA-449B-827C-23ABFC1638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1158" y="1646936"/>
              <a:ext cx="2232025" cy="2216150"/>
            </a:xfrm>
            <a:custGeom>
              <a:avLst/>
              <a:gdLst>
                <a:gd name="T0" fmla="*/ 773 w 2198"/>
                <a:gd name="T1" fmla="*/ 2167 h 2181"/>
                <a:gd name="T2" fmla="*/ 1077 w 2198"/>
                <a:gd name="T3" fmla="*/ 2109 h 2181"/>
                <a:gd name="T4" fmla="*/ 1552 w 2198"/>
                <a:gd name="T5" fmla="*/ 1995 h 2181"/>
                <a:gd name="T6" fmla="*/ 770 w 2198"/>
                <a:gd name="T7" fmla="*/ 2163 h 2181"/>
                <a:gd name="T8" fmla="*/ 1589 w 2198"/>
                <a:gd name="T9" fmla="*/ 1985 h 2181"/>
                <a:gd name="T10" fmla="*/ 573 w 2198"/>
                <a:gd name="T11" fmla="*/ 1966 h 2181"/>
                <a:gd name="T12" fmla="*/ 566 w 2198"/>
                <a:gd name="T13" fmla="*/ 1953 h 2181"/>
                <a:gd name="T14" fmla="*/ 1863 w 2198"/>
                <a:gd name="T15" fmla="*/ 1912 h 2181"/>
                <a:gd name="T16" fmla="*/ 472 w 2198"/>
                <a:gd name="T17" fmla="*/ 1855 h 2181"/>
                <a:gd name="T18" fmla="*/ 242 w 2198"/>
                <a:gd name="T19" fmla="*/ 1617 h 2181"/>
                <a:gd name="T20" fmla="*/ 1980 w 2198"/>
                <a:gd name="T21" fmla="*/ 1599 h 2181"/>
                <a:gd name="T22" fmla="*/ 208 w 2198"/>
                <a:gd name="T23" fmla="*/ 1583 h 2181"/>
                <a:gd name="T24" fmla="*/ 194 w 2198"/>
                <a:gd name="T25" fmla="*/ 1568 h 2181"/>
                <a:gd name="T26" fmla="*/ 1991 w 2198"/>
                <a:gd name="T27" fmla="*/ 1548 h 2181"/>
                <a:gd name="T28" fmla="*/ 13 w 2198"/>
                <a:gd name="T29" fmla="*/ 1387 h 2181"/>
                <a:gd name="T30" fmla="*/ 2041 w 2198"/>
                <a:gd name="T31" fmla="*/ 1372 h 2181"/>
                <a:gd name="T32" fmla="*/ 2046 w 2198"/>
                <a:gd name="T33" fmla="*/ 1353 h 2181"/>
                <a:gd name="T34" fmla="*/ 4 w 2198"/>
                <a:gd name="T35" fmla="*/ 1328 h 2181"/>
                <a:gd name="T36" fmla="*/ 2048 w 2198"/>
                <a:gd name="T37" fmla="*/ 1348 h 2181"/>
                <a:gd name="T38" fmla="*/ 2080 w 2198"/>
                <a:gd name="T39" fmla="*/ 1237 h 2181"/>
                <a:gd name="T40" fmla="*/ 2081 w 2198"/>
                <a:gd name="T41" fmla="*/ 1232 h 2181"/>
                <a:gd name="T42" fmla="*/ 6 w 2198"/>
                <a:gd name="T43" fmla="*/ 1321 h 2181"/>
                <a:gd name="T44" fmla="*/ 2114 w 2198"/>
                <a:gd name="T45" fmla="*/ 1117 h 2181"/>
                <a:gd name="T46" fmla="*/ 65 w 2198"/>
                <a:gd name="T47" fmla="*/ 1116 h 2181"/>
                <a:gd name="T48" fmla="*/ 2193 w 2198"/>
                <a:gd name="T49" fmla="*/ 840 h 2181"/>
                <a:gd name="T50" fmla="*/ 149 w 2198"/>
                <a:gd name="T51" fmla="*/ 821 h 2181"/>
                <a:gd name="T52" fmla="*/ 2163 w 2198"/>
                <a:gd name="T53" fmla="*/ 770 h 2181"/>
                <a:gd name="T54" fmla="*/ 212 w 2198"/>
                <a:gd name="T55" fmla="*/ 602 h 2181"/>
                <a:gd name="T56" fmla="*/ 1991 w 2198"/>
                <a:gd name="T57" fmla="*/ 593 h 2181"/>
                <a:gd name="T58" fmla="*/ 1953 w 2198"/>
                <a:gd name="T59" fmla="*/ 553 h 2181"/>
                <a:gd name="T60" fmla="*/ 1964 w 2198"/>
                <a:gd name="T61" fmla="*/ 571 h 2181"/>
                <a:gd name="T62" fmla="*/ 224 w 2198"/>
                <a:gd name="T63" fmla="*/ 561 h 2181"/>
                <a:gd name="T64" fmla="*/ 1949 w 2198"/>
                <a:gd name="T65" fmla="*/ 555 h 2181"/>
                <a:gd name="T66" fmla="*/ 1799 w 2198"/>
                <a:gd name="T67" fmla="*/ 400 h 2181"/>
                <a:gd name="T68" fmla="*/ 1778 w 2198"/>
                <a:gd name="T69" fmla="*/ 378 h 2181"/>
                <a:gd name="T70" fmla="*/ 241 w 2198"/>
                <a:gd name="T71" fmla="*/ 516 h 2181"/>
                <a:gd name="T72" fmla="*/ 292 w 2198"/>
                <a:gd name="T73" fmla="*/ 340 h 2181"/>
                <a:gd name="T74" fmla="*/ 335 w 2198"/>
                <a:gd name="T75" fmla="*/ 268 h 2181"/>
                <a:gd name="T76" fmla="*/ 536 w 2198"/>
                <a:gd name="T77" fmla="*/ 218 h 2181"/>
                <a:gd name="T78" fmla="*/ 1718 w 2198"/>
                <a:gd name="T79" fmla="*/ 316 h 2181"/>
                <a:gd name="T80" fmla="*/ 1605 w 2198"/>
                <a:gd name="T81" fmla="*/ 199 h 2181"/>
                <a:gd name="T82" fmla="*/ 600 w 2198"/>
                <a:gd name="T83" fmla="*/ 197 h 2181"/>
                <a:gd name="T84" fmla="*/ 697 w 2198"/>
                <a:gd name="T85" fmla="*/ 173 h 2181"/>
                <a:gd name="T86" fmla="*/ 730 w 2198"/>
                <a:gd name="T87" fmla="*/ 165 h 2181"/>
                <a:gd name="T88" fmla="*/ 791 w 2198"/>
                <a:gd name="T89" fmla="*/ 150 h 2181"/>
                <a:gd name="T90" fmla="*/ 811 w 2198"/>
                <a:gd name="T91" fmla="*/ 145 h 2181"/>
                <a:gd name="T92" fmla="*/ 911 w 2198"/>
                <a:gd name="T93" fmla="*/ 120 h 2181"/>
                <a:gd name="T94" fmla="*/ 917 w 2198"/>
                <a:gd name="T95" fmla="*/ 118 h 2181"/>
                <a:gd name="T96" fmla="*/ 1427 w 2198"/>
                <a:gd name="T97" fmla="*/ 15 h 2181"/>
                <a:gd name="T98" fmla="*/ 1125 w 2198"/>
                <a:gd name="T99" fmla="*/ 66 h 2181"/>
                <a:gd name="T100" fmla="*/ 1383 w 2198"/>
                <a:gd name="T101" fmla="*/ 2 h 2181"/>
                <a:gd name="T102" fmla="*/ 1388 w 2198"/>
                <a:gd name="T103" fmla="*/ 0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98" h="2181">
                  <a:moveTo>
                    <a:pt x="773" y="2167"/>
                  </a:moveTo>
                  <a:cubicBezTo>
                    <a:pt x="768" y="2168"/>
                    <a:pt x="768" y="2168"/>
                    <a:pt x="768" y="2168"/>
                  </a:cubicBezTo>
                  <a:cubicBezTo>
                    <a:pt x="773" y="2173"/>
                    <a:pt x="773" y="2173"/>
                    <a:pt x="773" y="2173"/>
                  </a:cubicBezTo>
                  <a:cubicBezTo>
                    <a:pt x="774" y="2172"/>
                    <a:pt x="775" y="2171"/>
                    <a:pt x="776" y="2170"/>
                  </a:cubicBezTo>
                  <a:cubicBezTo>
                    <a:pt x="773" y="2167"/>
                    <a:pt x="773" y="2167"/>
                    <a:pt x="773" y="2167"/>
                  </a:cubicBezTo>
                  <a:moveTo>
                    <a:pt x="1077" y="2109"/>
                  </a:moveTo>
                  <a:cubicBezTo>
                    <a:pt x="804" y="2177"/>
                    <a:pt x="804" y="2177"/>
                    <a:pt x="804" y="2177"/>
                  </a:cubicBezTo>
                  <a:cubicBezTo>
                    <a:pt x="804" y="2178"/>
                    <a:pt x="805" y="2180"/>
                    <a:pt x="805" y="2181"/>
                  </a:cubicBezTo>
                  <a:cubicBezTo>
                    <a:pt x="1078" y="2113"/>
                    <a:pt x="1078" y="2113"/>
                    <a:pt x="1078" y="2113"/>
                  </a:cubicBezTo>
                  <a:cubicBezTo>
                    <a:pt x="1077" y="2112"/>
                    <a:pt x="1077" y="2110"/>
                    <a:pt x="1077" y="2109"/>
                  </a:cubicBezTo>
                  <a:moveTo>
                    <a:pt x="1558" y="1989"/>
                  </a:moveTo>
                  <a:cubicBezTo>
                    <a:pt x="1125" y="2097"/>
                    <a:pt x="1125" y="2097"/>
                    <a:pt x="1125" y="2097"/>
                  </a:cubicBezTo>
                  <a:cubicBezTo>
                    <a:pt x="1126" y="2098"/>
                    <a:pt x="1126" y="2099"/>
                    <a:pt x="1126" y="2100"/>
                  </a:cubicBezTo>
                  <a:cubicBezTo>
                    <a:pt x="1128" y="2101"/>
                    <a:pt x="1128" y="2101"/>
                    <a:pt x="1128" y="2101"/>
                  </a:cubicBezTo>
                  <a:cubicBezTo>
                    <a:pt x="1552" y="1995"/>
                    <a:pt x="1552" y="1995"/>
                    <a:pt x="1552" y="1995"/>
                  </a:cubicBezTo>
                  <a:cubicBezTo>
                    <a:pt x="1558" y="1989"/>
                    <a:pt x="1558" y="1989"/>
                    <a:pt x="1558" y="1989"/>
                  </a:cubicBezTo>
                  <a:moveTo>
                    <a:pt x="596" y="1984"/>
                  </a:moveTo>
                  <a:cubicBezTo>
                    <a:pt x="595" y="1985"/>
                    <a:pt x="594" y="1986"/>
                    <a:pt x="593" y="1987"/>
                  </a:cubicBezTo>
                  <a:cubicBezTo>
                    <a:pt x="765" y="2165"/>
                    <a:pt x="765" y="2165"/>
                    <a:pt x="765" y="2165"/>
                  </a:cubicBezTo>
                  <a:cubicBezTo>
                    <a:pt x="770" y="2163"/>
                    <a:pt x="770" y="2163"/>
                    <a:pt x="770" y="2163"/>
                  </a:cubicBezTo>
                  <a:cubicBezTo>
                    <a:pt x="596" y="1984"/>
                    <a:pt x="596" y="1984"/>
                    <a:pt x="596" y="1984"/>
                  </a:cubicBezTo>
                  <a:moveTo>
                    <a:pt x="1588" y="1981"/>
                  </a:moveTo>
                  <a:cubicBezTo>
                    <a:pt x="1566" y="1987"/>
                    <a:pt x="1566" y="1987"/>
                    <a:pt x="1566" y="1987"/>
                  </a:cubicBezTo>
                  <a:cubicBezTo>
                    <a:pt x="1560" y="1993"/>
                    <a:pt x="1560" y="1993"/>
                    <a:pt x="1560" y="1993"/>
                  </a:cubicBezTo>
                  <a:cubicBezTo>
                    <a:pt x="1589" y="1985"/>
                    <a:pt x="1589" y="1985"/>
                    <a:pt x="1589" y="1985"/>
                  </a:cubicBezTo>
                  <a:cubicBezTo>
                    <a:pt x="1589" y="1984"/>
                    <a:pt x="1588" y="1983"/>
                    <a:pt x="1588" y="1981"/>
                  </a:cubicBezTo>
                  <a:moveTo>
                    <a:pt x="573" y="1966"/>
                  </a:moveTo>
                  <a:cubicBezTo>
                    <a:pt x="573" y="1967"/>
                    <a:pt x="573" y="1967"/>
                    <a:pt x="573" y="1967"/>
                  </a:cubicBezTo>
                  <a:cubicBezTo>
                    <a:pt x="574" y="1966"/>
                    <a:pt x="574" y="1966"/>
                    <a:pt x="574" y="1966"/>
                  </a:cubicBezTo>
                  <a:cubicBezTo>
                    <a:pt x="573" y="1966"/>
                    <a:pt x="573" y="1966"/>
                    <a:pt x="573" y="1966"/>
                  </a:cubicBezTo>
                  <a:moveTo>
                    <a:pt x="566" y="1953"/>
                  </a:moveTo>
                  <a:cubicBezTo>
                    <a:pt x="565" y="1958"/>
                    <a:pt x="565" y="1958"/>
                    <a:pt x="565" y="1958"/>
                  </a:cubicBezTo>
                  <a:cubicBezTo>
                    <a:pt x="567" y="1960"/>
                    <a:pt x="567" y="1960"/>
                    <a:pt x="567" y="1960"/>
                  </a:cubicBezTo>
                  <a:cubicBezTo>
                    <a:pt x="575" y="1962"/>
                    <a:pt x="575" y="1962"/>
                    <a:pt x="575" y="1962"/>
                  </a:cubicBezTo>
                  <a:cubicBezTo>
                    <a:pt x="566" y="1953"/>
                    <a:pt x="566" y="1953"/>
                    <a:pt x="566" y="1953"/>
                  </a:cubicBezTo>
                  <a:moveTo>
                    <a:pt x="1863" y="1912"/>
                  </a:moveTo>
                  <a:cubicBezTo>
                    <a:pt x="1637" y="1969"/>
                    <a:pt x="1637" y="1969"/>
                    <a:pt x="1637" y="1969"/>
                  </a:cubicBezTo>
                  <a:cubicBezTo>
                    <a:pt x="1637" y="1970"/>
                    <a:pt x="1638" y="1972"/>
                    <a:pt x="1638" y="1973"/>
                  </a:cubicBezTo>
                  <a:cubicBezTo>
                    <a:pt x="1864" y="1917"/>
                    <a:pt x="1864" y="1917"/>
                    <a:pt x="1864" y="1917"/>
                  </a:cubicBezTo>
                  <a:cubicBezTo>
                    <a:pt x="1864" y="1915"/>
                    <a:pt x="1864" y="1914"/>
                    <a:pt x="1863" y="1912"/>
                  </a:cubicBezTo>
                  <a:moveTo>
                    <a:pt x="472" y="1855"/>
                  </a:moveTo>
                  <a:cubicBezTo>
                    <a:pt x="470" y="1856"/>
                    <a:pt x="469" y="1856"/>
                    <a:pt x="467" y="1857"/>
                  </a:cubicBezTo>
                  <a:cubicBezTo>
                    <a:pt x="562" y="1954"/>
                    <a:pt x="562" y="1954"/>
                    <a:pt x="562" y="1954"/>
                  </a:cubicBezTo>
                  <a:cubicBezTo>
                    <a:pt x="563" y="1949"/>
                    <a:pt x="563" y="1949"/>
                    <a:pt x="563" y="1949"/>
                  </a:cubicBezTo>
                  <a:cubicBezTo>
                    <a:pt x="472" y="1855"/>
                    <a:pt x="472" y="1855"/>
                    <a:pt x="472" y="1855"/>
                  </a:cubicBezTo>
                  <a:moveTo>
                    <a:pt x="242" y="1617"/>
                  </a:moveTo>
                  <a:cubicBezTo>
                    <a:pt x="240" y="1618"/>
                    <a:pt x="239" y="1618"/>
                    <a:pt x="237" y="1619"/>
                  </a:cubicBezTo>
                  <a:cubicBezTo>
                    <a:pt x="464" y="1853"/>
                    <a:pt x="464" y="1853"/>
                    <a:pt x="464" y="1853"/>
                  </a:cubicBezTo>
                  <a:cubicBezTo>
                    <a:pt x="466" y="1853"/>
                    <a:pt x="467" y="1852"/>
                    <a:pt x="469" y="1852"/>
                  </a:cubicBezTo>
                  <a:cubicBezTo>
                    <a:pt x="242" y="1617"/>
                    <a:pt x="242" y="1617"/>
                    <a:pt x="242" y="1617"/>
                  </a:cubicBezTo>
                  <a:moveTo>
                    <a:pt x="1980" y="1599"/>
                  </a:moveTo>
                  <a:cubicBezTo>
                    <a:pt x="1974" y="1606"/>
                    <a:pt x="1974" y="1606"/>
                    <a:pt x="1974" y="1606"/>
                  </a:cubicBezTo>
                  <a:cubicBezTo>
                    <a:pt x="1894" y="1884"/>
                    <a:pt x="1894" y="1884"/>
                    <a:pt x="1894" y="1884"/>
                  </a:cubicBezTo>
                  <a:cubicBezTo>
                    <a:pt x="1896" y="1884"/>
                    <a:pt x="1897" y="1885"/>
                    <a:pt x="1899" y="1885"/>
                  </a:cubicBezTo>
                  <a:cubicBezTo>
                    <a:pt x="1980" y="1599"/>
                    <a:pt x="1980" y="1599"/>
                    <a:pt x="1980" y="1599"/>
                  </a:cubicBezTo>
                  <a:moveTo>
                    <a:pt x="208" y="1583"/>
                  </a:moveTo>
                  <a:cubicBezTo>
                    <a:pt x="203" y="1583"/>
                    <a:pt x="203" y="1583"/>
                    <a:pt x="203" y="1583"/>
                  </a:cubicBezTo>
                  <a:cubicBezTo>
                    <a:pt x="207" y="1587"/>
                    <a:pt x="207" y="1587"/>
                    <a:pt x="207" y="1587"/>
                  </a:cubicBezTo>
                  <a:cubicBezTo>
                    <a:pt x="207" y="1586"/>
                    <a:pt x="208" y="1584"/>
                    <a:pt x="209" y="1583"/>
                  </a:cubicBezTo>
                  <a:cubicBezTo>
                    <a:pt x="208" y="1583"/>
                    <a:pt x="208" y="1583"/>
                    <a:pt x="208" y="1583"/>
                  </a:cubicBezTo>
                  <a:moveTo>
                    <a:pt x="201" y="1575"/>
                  </a:moveTo>
                  <a:cubicBezTo>
                    <a:pt x="200" y="1578"/>
                    <a:pt x="200" y="1578"/>
                    <a:pt x="200" y="1578"/>
                  </a:cubicBezTo>
                  <a:cubicBezTo>
                    <a:pt x="201" y="1577"/>
                    <a:pt x="202" y="1577"/>
                    <a:pt x="202" y="1576"/>
                  </a:cubicBezTo>
                  <a:cubicBezTo>
                    <a:pt x="201" y="1575"/>
                    <a:pt x="201" y="1575"/>
                    <a:pt x="201" y="1575"/>
                  </a:cubicBezTo>
                  <a:moveTo>
                    <a:pt x="194" y="1568"/>
                  </a:moveTo>
                  <a:cubicBezTo>
                    <a:pt x="196" y="1575"/>
                    <a:pt x="196" y="1575"/>
                    <a:pt x="196" y="1575"/>
                  </a:cubicBezTo>
                  <a:cubicBezTo>
                    <a:pt x="198" y="1571"/>
                    <a:pt x="198" y="1571"/>
                    <a:pt x="198" y="1571"/>
                  </a:cubicBezTo>
                  <a:cubicBezTo>
                    <a:pt x="194" y="1568"/>
                    <a:pt x="194" y="1568"/>
                    <a:pt x="194" y="1568"/>
                  </a:cubicBezTo>
                  <a:moveTo>
                    <a:pt x="1997" y="1541"/>
                  </a:moveTo>
                  <a:cubicBezTo>
                    <a:pt x="1991" y="1548"/>
                    <a:pt x="1991" y="1548"/>
                    <a:pt x="1991" y="1548"/>
                  </a:cubicBezTo>
                  <a:cubicBezTo>
                    <a:pt x="1977" y="1597"/>
                    <a:pt x="1977" y="1597"/>
                    <a:pt x="1977" y="1597"/>
                  </a:cubicBezTo>
                  <a:cubicBezTo>
                    <a:pt x="1983" y="1590"/>
                    <a:pt x="1983" y="1590"/>
                    <a:pt x="1983" y="1590"/>
                  </a:cubicBezTo>
                  <a:cubicBezTo>
                    <a:pt x="1997" y="1541"/>
                    <a:pt x="1997" y="1541"/>
                    <a:pt x="1997" y="1541"/>
                  </a:cubicBezTo>
                  <a:moveTo>
                    <a:pt x="16" y="1384"/>
                  </a:moveTo>
                  <a:cubicBezTo>
                    <a:pt x="15" y="1385"/>
                    <a:pt x="14" y="1386"/>
                    <a:pt x="13" y="1387"/>
                  </a:cubicBezTo>
                  <a:cubicBezTo>
                    <a:pt x="190" y="1570"/>
                    <a:pt x="190" y="1570"/>
                    <a:pt x="190" y="1570"/>
                  </a:cubicBezTo>
                  <a:cubicBezTo>
                    <a:pt x="188" y="1561"/>
                    <a:pt x="188" y="1561"/>
                    <a:pt x="188" y="1561"/>
                  </a:cubicBezTo>
                  <a:cubicBezTo>
                    <a:pt x="16" y="1384"/>
                    <a:pt x="16" y="1384"/>
                    <a:pt x="16" y="1384"/>
                  </a:cubicBezTo>
                  <a:moveTo>
                    <a:pt x="2046" y="1372"/>
                  </a:moveTo>
                  <a:cubicBezTo>
                    <a:pt x="2041" y="1372"/>
                    <a:pt x="2041" y="1372"/>
                    <a:pt x="2041" y="1372"/>
                  </a:cubicBezTo>
                  <a:cubicBezTo>
                    <a:pt x="1993" y="1539"/>
                    <a:pt x="1993" y="1539"/>
                    <a:pt x="1993" y="1539"/>
                  </a:cubicBezTo>
                  <a:cubicBezTo>
                    <a:pt x="2000" y="1532"/>
                    <a:pt x="2000" y="1532"/>
                    <a:pt x="2000" y="1532"/>
                  </a:cubicBezTo>
                  <a:cubicBezTo>
                    <a:pt x="2046" y="1372"/>
                    <a:pt x="2046" y="1372"/>
                    <a:pt x="2046" y="1372"/>
                  </a:cubicBezTo>
                  <a:moveTo>
                    <a:pt x="2051" y="1352"/>
                  </a:moveTo>
                  <a:cubicBezTo>
                    <a:pt x="2046" y="1353"/>
                    <a:pt x="2046" y="1353"/>
                    <a:pt x="2046" y="1353"/>
                  </a:cubicBezTo>
                  <a:cubicBezTo>
                    <a:pt x="2042" y="1368"/>
                    <a:pt x="2042" y="1368"/>
                    <a:pt x="2042" y="1368"/>
                  </a:cubicBezTo>
                  <a:cubicBezTo>
                    <a:pt x="2047" y="1367"/>
                    <a:pt x="2047" y="1367"/>
                    <a:pt x="2047" y="1367"/>
                  </a:cubicBezTo>
                  <a:cubicBezTo>
                    <a:pt x="2051" y="1352"/>
                    <a:pt x="2051" y="1352"/>
                    <a:pt x="2051" y="1352"/>
                  </a:cubicBezTo>
                  <a:moveTo>
                    <a:pt x="10" y="1324"/>
                  </a:moveTo>
                  <a:cubicBezTo>
                    <a:pt x="4" y="1328"/>
                    <a:pt x="4" y="1328"/>
                    <a:pt x="4" y="1328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2" y="1342"/>
                    <a:pt x="3" y="1342"/>
                    <a:pt x="5" y="1343"/>
                  </a:cubicBezTo>
                  <a:cubicBezTo>
                    <a:pt x="10" y="1324"/>
                    <a:pt x="10" y="1324"/>
                    <a:pt x="10" y="1324"/>
                  </a:cubicBezTo>
                  <a:moveTo>
                    <a:pt x="2078" y="1242"/>
                  </a:moveTo>
                  <a:cubicBezTo>
                    <a:pt x="2048" y="1348"/>
                    <a:pt x="2048" y="1348"/>
                    <a:pt x="2048" y="1348"/>
                  </a:cubicBezTo>
                  <a:cubicBezTo>
                    <a:pt x="2052" y="1348"/>
                    <a:pt x="2052" y="1348"/>
                    <a:pt x="2052" y="1348"/>
                  </a:cubicBezTo>
                  <a:cubicBezTo>
                    <a:pt x="2082" y="1245"/>
                    <a:pt x="2082" y="1245"/>
                    <a:pt x="2082" y="1245"/>
                  </a:cubicBezTo>
                  <a:cubicBezTo>
                    <a:pt x="2078" y="1242"/>
                    <a:pt x="2078" y="1242"/>
                    <a:pt x="2078" y="1242"/>
                  </a:cubicBezTo>
                  <a:moveTo>
                    <a:pt x="2080" y="1237"/>
                  </a:moveTo>
                  <a:cubicBezTo>
                    <a:pt x="2080" y="1237"/>
                    <a:pt x="2080" y="1237"/>
                    <a:pt x="2080" y="1237"/>
                  </a:cubicBezTo>
                  <a:cubicBezTo>
                    <a:pt x="2083" y="1241"/>
                    <a:pt x="2083" y="1241"/>
                    <a:pt x="2083" y="1241"/>
                  </a:cubicBezTo>
                  <a:cubicBezTo>
                    <a:pt x="2083" y="1240"/>
                    <a:pt x="2083" y="1240"/>
                    <a:pt x="2083" y="1240"/>
                  </a:cubicBezTo>
                  <a:cubicBezTo>
                    <a:pt x="2080" y="1237"/>
                    <a:pt x="2080" y="1237"/>
                    <a:pt x="2080" y="1237"/>
                  </a:cubicBezTo>
                  <a:moveTo>
                    <a:pt x="2112" y="1124"/>
                  </a:moveTo>
                  <a:cubicBezTo>
                    <a:pt x="2081" y="1232"/>
                    <a:pt x="2081" y="1232"/>
                    <a:pt x="2081" y="1232"/>
                  </a:cubicBezTo>
                  <a:cubicBezTo>
                    <a:pt x="2085" y="1235"/>
                    <a:pt x="2085" y="1235"/>
                    <a:pt x="2085" y="1235"/>
                  </a:cubicBezTo>
                  <a:cubicBezTo>
                    <a:pt x="2114" y="1132"/>
                    <a:pt x="2114" y="1132"/>
                    <a:pt x="2114" y="1132"/>
                  </a:cubicBezTo>
                  <a:cubicBezTo>
                    <a:pt x="2112" y="1124"/>
                    <a:pt x="2112" y="1124"/>
                    <a:pt x="2112" y="1124"/>
                  </a:cubicBezTo>
                  <a:moveTo>
                    <a:pt x="63" y="1124"/>
                  </a:moveTo>
                  <a:cubicBezTo>
                    <a:pt x="6" y="1321"/>
                    <a:pt x="6" y="1321"/>
                    <a:pt x="6" y="1321"/>
                  </a:cubicBezTo>
                  <a:cubicBezTo>
                    <a:pt x="12" y="1317"/>
                    <a:pt x="12" y="1317"/>
                    <a:pt x="12" y="1317"/>
                  </a:cubicBezTo>
                  <a:cubicBezTo>
                    <a:pt x="65" y="1132"/>
                    <a:pt x="65" y="1132"/>
                    <a:pt x="65" y="1132"/>
                  </a:cubicBezTo>
                  <a:cubicBezTo>
                    <a:pt x="63" y="1124"/>
                    <a:pt x="63" y="1124"/>
                    <a:pt x="63" y="1124"/>
                  </a:cubicBezTo>
                  <a:moveTo>
                    <a:pt x="2122" y="1091"/>
                  </a:moveTo>
                  <a:cubicBezTo>
                    <a:pt x="2114" y="1117"/>
                    <a:pt x="2114" y="1117"/>
                    <a:pt x="2114" y="1117"/>
                  </a:cubicBezTo>
                  <a:cubicBezTo>
                    <a:pt x="2116" y="1124"/>
                    <a:pt x="2116" y="1124"/>
                    <a:pt x="2116" y="1124"/>
                  </a:cubicBezTo>
                  <a:cubicBezTo>
                    <a:pt x="2124" y="1098"/>
                    <a:pt x="2124" y="1098"/>
                    <a:pt x="2124" y="1098"/>
                  </a:cubicBezTo>
                  <a:cubicBezTo>
                    <a:pt x="2122" y="1091"/>
                    <a:pt x="2122" y="1091"/>
                    <a:pt x="2122" y="1091"/>
                  </a:cubicBezTo>
                  <a:moveTo>
                    <a:pt x="72" y="1090"/>
                  </a:moveTo>
                  <a:cubicBezTo>
                    <a:pt x="65" y="1116"/>
                    <a:pt x="65" y="1116"/>
                    <a:pt x="65" y="1116"/>
                  </a:cubicBezTo>
                  <a:cubicBezTo>
                    <a:pt x="67" y="1124"/>
                    <a:pt x="67" y="1124"/>
                    <a:pt x="67" y="1124"/>
                  </a:cubicBezTo>
                  <a:cubicBezTo>
                    <a:pt x="75" y="1098"/>
                    <a:pt x="75" y="1098"/>
                    <a:pt x="75" y="1098"/>
                  </a:cubicBezTo>
                  <a:cubicBezTo>
                    <a:pt x="73" y="1090"/>
                    <a:pt x="73" y="1090"/>
                    <a:pt x="73" y="1090"/>
                  </a:cubicBezTo>
                  <a:cubicBezTo>
                    <a:pt x="73" y="1090"/>
                    <a:pt x="73" y="1090"/>
                    <a:pt x="72" y="1090"/>
                  </a:cubicBezTo>
                  <a:moveTo>
                    <a:pt x="2193" y="840"/>
                  </a:moveTo>
                  <a:cubicBezTo>
                    <a:pt x="2124" y="1083"/>
                    <a:pt x="2124" y="1083"/>
                    <a:pt x="2124" y="1083"/>
                  </a:cubicBezTo>
                  <a:cubicBezTo>
                    <a:pt x="2126" y="1091"/>
                    <a:pt x="2126" y="1091"/>
                    <a:pt x="2126" y="1091"/>
                  </a:cubicBezTo>
                  <a:cubicBezTo>
                    <a:pt x="2198" y="840"/>
                    <a:pt x="2198" y="840"/>
                    <a:pt x="2198" y="840"/>
                  </a:cubicBezTo>
                  <a:cubicBezTo>
                    <a:pt x="2196" y="840"/>
                    <a:pt x="2195" y="840"/>
                    <a:pt x="2193" y="840"/>
                  </a:cubicBezTo>
                  <a:moveTo>
                    <a:pt x="149" y="821"/>
                  </a:moveTo>
                  <a:cubicBezTo>
                    <a:pt x="86" y="1042"/>
                    <a:pt x="86" y="1042"/>
                    <a:pt x="86" y="1042"/>
                  </a:cubicBezTo>
                  <a:cubicBezTo>
                    <a:pt x="88" y="1043"/>
                    <a:pt x="89" y="1043"/>
                    <a:pt x="90" y="1044"/>
                  </a:cubicBezTo>
                  <a:cubicBezTo>
                    <a:pt x="154" y="823"/>
                    <a:pt x="154" y="823"/>
                    <a:pt x="154" y="823"/>
                  </a:cubicBezTo>
                  <a:cubicBezTo>
                    <a:pt x="152" y="823"/>
                    <a:pt x="151" y="822"/>
                    <a:pt x="149" y="821"/>
                  </a:cubicBezTo>
                  <a:moveTo>
                    <a:pt x="2163" y="770"/>
                  </a:moveTo>
                  <a:cubicBezTo>
                    <a:pt x="2172" y="785"/>
                    <a:pt x="2172" y="785"/>
                    <a:pt x="2172" y="785"/>
                  </a:cubicBezTo>
                  <a:cubicBezTo>
                    <a:pt x="2183" y="797"/>
                    <a:pt x="2183" y="797"/>
                    <a:pt x="2183" y="797"/>
                  </a:cubicBezTo>
                  <a:cubicBezTo>
                    <a:pt x="2184" y="796"/>
                    <a:pt x="2185" y="795"/>
                    <a:pt x="2186" y="794"/>
                  </a:cubicBezTo>
                  <a:cubicBezTo>
                    <a:pt x="2163" y="770"/>
                    <a:pt x="2163" y="770"/>
                    <a:pt x="2163" y="770"/>
                  </a:cubicBezTo>
                  <a:moveTo>
                    <a:pt x="212" y="602"/>
                  </a:moveTo>
                  <a:cubicBezTo>
                    <a:pt x="163" y="774"/>
                    <a:pt x="163" y="774"/>
                    <a:pt x="163" y="774"/>
                  </a:cubicBezTo>
                  <a:cubicBezTo>
                    <a:pt x="165" y="774"/>
                    <a:pt x="166" y="774"/>
                    <a:pt x="167" y="774"/>
                  </a:cubicBezTo>
                  <a:cubicBezTo>
                    <a:pt x="216" y="603"/>
                    <a:pt x="216" y="603"/>
                    <a:pt x="216" y="603"/>
                  </a:cubicBezTo>
                  <a:cubicBezTo>
                    <a:pt x="215" y="603"/>
                    <a:pt x="214" y="602"/>
                    <a:pt x="212" y="602"/>
                  </a:cubicBezTo>
                  <a:moveTo>
                    <a:pt x="1991" y="593"/>
                  </a:moveTo>
                  <a:cubicBezTo>
                    <a:pt x="1990" y="594"/>
                    <a:pt x="1989" y="595"/>
                    <a:pt x="1988" y="596"/>
                  </a:cubicBezTo>
                  <a:cubicBezTo>
                    <a:pt x="2159" y="773"/>
                    <a:pt x="2159" y="773"/>
                    <a:pt x="2159" y="773"/>
                  </a:cubicBezTo>
                  <a:cubicBezTo>
                    <a:pt x="2150" y="757"/>
                    <a:pt x="2150" y="757"/>
                    <a:pt x="2150" y="757"/>
                  </a:cubicBezTo>
                  <a:cubicBezTo>
                    <a:pt x="1991" y="593"/>
                    <a:pt x="1991" y="593"/>
                    <a:pt x="1991" y="593"/>
                  </a:cubicBezTo>
                  <a:moveTo>
                    <a:pt x="1953" y="553"/>
                  </a:moveTo>
                  <a:cubicBezTo>
                    <a:pt x="1956" y="562"/>
                    <a:pt x="1956" y="562"/>
                    <a:pt x="1956" y="562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64" y="571"/>
                    <a:pt x="1964" y="571"/>
                    <a:pt x="1964" y="571"/>
                  </a:cubicBezTo>
                  <a:cubicBezTo>
                    <a:pt x="1965" y="570"/>
                    <a:pt x="1966" y="569"/>
                    <a:pt x="1967" y="568"/>
                  </a:cubicBezTo>
                  <a:cubicBezTo>
                    <a:pt x="1953" y="553"/>
                    <a:pt x="1953" y="553"/>
                    <a:pt x="1953" y="553"/>
                  </a:cubicBezTo>
                  <a:moveTo>
                    <a:pt x="239" y="525"/>
                  </a:moveTo>
                  <a:cubicBezTo>
                    <a:pt x="232" y="532"/>
                    <a:pt x="232" y="532"/>
                    <a:pt x="232" y="532"/>
                  </a:cubicBezTo>
                  <a:cubicBezTo>
                    <a:pt x="224" y="561"/>
                    <a:pt x="224" y="561"/>
                    <a:pt x="224" y="561"/>
                  </a:cubicBezTo>
                  <a:cubicBezTo>
                    <a:pt x="225" y="562"/>
                    <a:pt x="227" y="562"/>
                    <a:pt x="228" y="562"/>
                  </a:cubicBezTo>
                  <a:cubicBezTo>
                    <a:pt x="239" y="525"/>
                    <a:pt x="239" y="525"/>
                    <a:pt x="239" y="525"/>
                  </a:cubicBezTo>
                  <a:moveTo>
                    <a:pt x="1804" y="399"/>
                  </a:moveTo>
                  <a:cubicBezTo>
                    <a:pt x="1802" y="403"/>
                    <a:pt x="1802" y="403"/>
                    <a:pt x="1802" y="403"/>
                  </a:cubicBezTo>
                  <a:cubicBezTo>
                    <a:pt x="1949" y="555"/>
                    <a:pt x="1949" y="555"/>
                    <a:pt x="1949" y="555"/>
                  </a:cubicBezTo>
                  <a:cubicBezTo>
                    <a:pt x="1947" y="546"/>
                    <a:pt x="1947" y="546"/>
                    <a:pt x="1947" y="546"/>
                  </a:cubicBezTo>
                  <a:cubicBezTo>
                    <a:pt x="1804" y="399"/>
                    <a:pt x="1804" y="399"/>
                    <a:pt x="1804" y="399"/>
                  </a:cubicBezTo>
                  <a:moveTo>
                    <a:pt x="1784" y="378"/>
                  </a:moveTo>
                  <a:cubicBezTo>
                    <a:pt x="1781" y="382"/>
                    <a:pt x="1781" y="382"/>
                    <a:pt x="1781" y="382"/>
                  </a:cubicBezTo>
                  <a:cubicBezTo>
                    <a:pt x="1799" y="400"/>
                    <a:pt x="1799" y="400"/>
                    <a:pt x="1799" y="400"/>
                  </a:cubicBezTo>
                  <a:cubicBezTo>
                    <a:pt x="1801" y="396"/>
                    <a:pt x="1801" y="396"/>
                    <a:pt x="1801" y="396"/>
                  </a:cubicBezTo>
                  <a:cubicBezTo>
                    <a:pt x="1784" y="378"/>
                    <a:pt x="1784" y="378"/>
                    <a:pt x="1784" y="378"/>
                  </a:cubicBezTo>
                  <a:moveTo>
                    <a:pt x="1755" y="348"/>
                  </a:moveTo>
                  <a:cubicBezTo>
                    <a:pt x="1754" y="349"/>
                    <a:pt x="1753" y="350"/>
                    <a:pt x="1752" y="351"/>
                  </a:cubicBezTo>
                  <a:cubicBezTo>
                    <a:pt x="1778" y="378"/>
                    <a:pt x="1778" y="378"/>
                    <a:pt x="1778" y="378"/>
                  </a:cubicBezTo>
                  <a:cubicBezTo>
                    <a:pt x="1781" y="375"/>
                    <a:pt x="1781" y="375"/>
                    <a:pt x="1781" y="375"/>
                  </a:cubicBezTo>
                  <a:cubicBezTo>
                    <a:pt x="1755" y="348"/>
                    <a:pt x="1755" y="348"/>
                    <a:pt x="1755" y="348"/>
                  </a:cubicBezTo>
                  <a:moveTo>
                    <a:pt x="287" y="340"/>
                  </a:moveTo>
                  <a:cubicBezTo>
                    <a:pt x="235" y="523"/>
                    <a:pt x="235" y="523"/>
                    <a:pt x="235" y="523"/>
                  </a:cubicBezTo>
                  <a:cubicBezTo>
                    <a:pt x="241" y="516"/>
                    <a:pt x="241" y="516"/>
                    <a:pt x="241" y="516"/>
                  </a:cubicBezTo>
                  <a:cubicBezTo>
                    <a:pt x="288" y="353"/>
                    <a:pt x="288" y="353"/>
                    <a:pt x="288" y="353"/>
                  </a:cubicBezTo>
                  <a:cubicBezTo>
                    <a:pt x="287" y="340"/>
                    <a:pt x="287" y="340"/>
                    <a:pt x="287" y="340"/>
                  </a:cubicBezTo>
                  <a:moveTo>
                    <a:pt x="300" y="294"/>
                  </a:moveTo>
                  <a:cubicBezTo>
                    <a:pt x="291" y="327"/>
                    <a:pt x="291" y="327"/>
                    <a:pt x="291" y="327"/>
                  </a:cubicBezTo>
                  <a:cubicBezTo>
                    <a:pt x="292" y="340"/>
                    <a:pt x="292" y="340"/>
                    <a:pt x="292" y="340"/>
                  </a:cubicBezTo>
                  <a:cubicBezTo>
                    <a:pt x="305" y="295"/>
                    <a:pt x="305" y="295"/>
                    <a:pt x="305" y="295"/>
                  </a:cubicBezTo>
                  <a:cubicBezTo>
                    <a:pt x="303" y="295"/>
                    <a:pt x="302" y="294"/>
                    <a:pt x="300" y="294"/>
                  </a:cubicBezTo>
                  <a:moveTo>
                    <a:pt x="534" y="214"/>
                  </a:moveTo>
                  <a:cubicBezTo>
                    <a:pt x="334" y="264"/>
                    <a:pt x="334" y="264"/>
                    <a:pt x="334" y="264"/>
                  </a:cubicBezTo>
                  <a:cubicBezTo>
                    <a:pt x="335" y="265"/>
                    <a:pt x="335" y="267"/>
                    <a:pt x="335" y="268"/>
                  </a:cubicBezTo>
                  <a:cubicBezTo>
                    <a:pt x="528" y="220"/>
                    <a:pt x="528" y="220"/>
                    <a:pt x="528" y="220"/>
                  </a:cubicBezTo>
                  <a:cubicBezTo>
                    <a:pt x="534" y="214"/>
                    <a:pt x="534" y="214"/>
                    <a:pt x="534" y="214"/>
                  </a:cubicBezTo>
                  <a:moveTo>
                    <a:pt x="555" y="209"/>
                  </a:moveTo>
                  <a:cubicBezTo>
                    <a:pt x="542" y="212"/>
                    <a:pt x="542" y="212"/>
                    <a:pt x="542" y="212"/>
                  </a:cubicBezTo>
                  <a:cubicBezTo>
                    <a:pt x="536" y="218"/>
                    <a:pt x="536" y="218"/>
                    <a:pt x="536" y="218"/>
                  </a:cubicBezTo>
                  <a:cubicBezTo>
                    <a:pt x="555" y="213"/>
                    <a:pt x="555" y="213"/>
                    <a:pt x="555" y="213"/>
                  </a:cubicBezTo>
                  <a:cubicBezTo>
                    <a:pt x="555" y="213"/>
                    <a:pt x="555" y="212"/>
                    <a:pt x="555" y="212"/>
                  </a:cubicBezTo>
                  <a:cubicBezTo>
                    <a:pt x="555" y="211"/>
                    <a:pt x="555" y="210"/>
                    <a:pt x="555" y="209"/>
                  </a:cubicBezTo>
                  <a:moveTo>
                    <a:pt x="1611" y="205"/>
                  </a:moveTo>
                  <a:cubicBezTo>
                    <a:pt x="1718" y="316"/>
                    <a:pt x="1718" y="316"/>
                    <a:pt x="1718" y="316"/>
                  </a:cubicBezTo>
                  <a:cubicBezTo>
                    <a:pt x="1719" y="315"/>
                    <a:pt x="1720" y="314"/>
                    <a:pt x="1721" y="313"/>
                  </a:cubicBezTo>
                  <a:cubicBezTo>
                    <a:pt x="1619" y="207"/>
                    <a:pt x="1619" y="207"/>
                    <a:pt x="1619" y="207"/>
                  </a:cubicBezTo>
                  <a:cubicBezTo>
                    <a:pt x="1611" y="205"/>
                    <a:pt x="1611" y="205"/>
                    <a:pt x="1611" y="205"/>
                  </a:cubicBezTo>
                  <a:moveTo>
                    <a:pt x="1598" y="192"/>
                  </a:moveTo>
                  <a:cubicBezTo>
                    <a:pt x="1605" y="199"/>
                    <a:pt x="1605" y="199"/>
                    <a:pt x="1605" y="199"/>
                  </a:cubicBezTo>
                  <a:cubicBezTo>
                    <a:pt x="1613" y="201"/>
                    <a:pt x="1613" y="201"/>
                    <a:pt x="1613" y="201"/>
                  </a:cubicBezTo>
                  <a:cubicBezTo>
                    <a:pt x="1606" y="194"/>
                    <a:pt x="1606" y="194"/>
                    <a:pt x="1606" y="194"/>
                  </a:cubicBezTo>
                  <a:cubicBezTo>
                    <a:pt x="1598" y="192"/>
                    <a:pt x="1598" y="192"/>
                    <a:pt x="1598" y="192"/>
                  </a:cubicBezTo>
                  <a:moveTo>
                    <a:pt x="692" y="174"/>
                  </a:moveTo>
                  <a:cubicBezTo>
                    <a:pt x="600" y="197"/>
                    <a:pt x="600" y="197"/>
                    <a:pt x="600" y="197"/>
                  </a:cubicBezTo>
                  <a:cubicBezTo>
                    <a:pt x="601" y="198"/>
                    <a:pt x="602" y="200"/>
                    <a:pt x="603" y="201"/>
                  </a:cubicBezTo>
                  <a:cubicBezTo>
                    <a:pt x="690" y="179"/>
                    <a:pt x="690" y="179"/>
                    <a:pt x="690" y="179"/>
                  </a:cubicBezTo>
                  <a:cubicBezTo>
                    <a:pt x="692" y="174"/>
                    <a:pt x="692" y="174"/>
                    <a:pt x="692" y="174"/>
                  </a:cubicBezTo>
                  <a:moveTo>
                    <a:pt x="725" y="166"/>
                  </a:moveTo>
                  <a:cubicBezTo>
                    <a:pt x="697" y="173"/>
                    <a:pt x="697" y="173"/>
                    <a:pt x="697" y="173"/>
                  </a:cubicBezTo>
                  <a:cubicBezTo>
                    <a:pt x="695" y="178"/>
                    <a:pt x="695" y="178"/>
                    <a:pt x="695" y="178"/>
                  </a:cubicBezTo>
                  <a:cubicBezTo>
                    <a:pt x="723" y="171"/>
                    <a:pt x="723" y="171"/>
                    <a:pt x="723" y="171"/>
                  </a:cubicBezTo>
                  <a:cubicBezTo>
                    <a:pt x="725" y="166"/>
                    <a:pt x="725" y="166"/>
                    <a:pt x="725" y="166"/>
                  </a:cubicBezTo>
                  <a:moveTo>
                    <a:pt x="786" y="151"/>
                  </a:moveTo>
                  <a:cubicBezTo>
                    <a:pt x="730" y="165"/>
                    <a:pt x="730" y="165"/>
                    <a:pt x="730" y="165"/>
                  </a:cubicBezTo>
                  <a:cubicBezTo>
                    <a:pt x="728" y="170"/>
                    <a:pt x="728" y="170"/>
                    <a:pt x="728" y="170"/>
                  </a:cubicBezTo>
                  <a:cubicBezTo>
                    <a:pt x="787" y="155"/>
                    <a:pt x="787" y="155"/>
                    <a:pt x="787" y="155"/>
                  </a:cubicBezTo>
                  <a:cubicBezTo>
                    <a:pt x="787" y="154"/>
                    <a:pt x="787" y="152"/>
                    <a:pt x="786" y="151"/>
                  </a:cubicBezTo>
                  <a:moveTo>
                    <a:pt x="807" y="146"/>
                  </a:moveTo>
                  <a:cubicBezTo>
                    <a:pt x="791" y="150"/>
                    <a:pt x="791" y="150"/>
                    <a:pt x="791" y="150"/>
                  </a:cubicBezTo>
                  <a:cubicBezTo>
                    <a:pt x="791" y="151"/>
                    <a:pt x="791" y="153"/>
                    <a:pt x="791" y="154"/>
                  </a:cubicBezTo>
                  <a:cubicBezTo>
                    <a:pt x="808" y="150"/>
                    <a:pt x="808" y="150"/>
                    <a:pt x="808" y="150"/>
                  </a:cubicBezTo>
                  <a:cubicBezTo>
                    <a:pt x="808" y="148"/>
                    <a:pt x="807" y="147"/>
                    <a:pt x="807" y="146"/>
                  </a:cubicBezTo>
                  <a:moveTo>
                    <a:pt x="906" y="121"/>
                  </a:moveTo>
                  <a:cubicBezTo>
                    <a:pt x="811" y="145"/>
                    <a:pt x="811" y="145"/>
                    <a:pt x="811" y="145"/>
                  </a:cubicBezTo>
                  <a:cubicBezTo>
                    <a:pt x="812" y="146"/>
                    <a:pt x="812" y="147"/>
                    <a:pt x="812" y="149"/>
                  </a:cubicBezTo>
                  <a:cubicBezTo>
                    <a:pt x="910" y="124"/>
                    <a:pt x="910" y="124"/>
                    <a:pt x="910" y="124"/>
                  </a:cubicBezTo>
                  <a:cubicBezTo>
                    <a:pt x="906" y="121"/>
                    <a:pt x="906" y="121"/>
                    <a:pt x="906" y="121"/>
                  </a:cubicBezTo>
                  <a:moveTo>
                    <a:pt x="912" y="119"/>
                  </a:moveTo>
                  <a:cubicBezTo>
                    <a:pt x="911" y="120"/>
                    <a:pt x="911" y="120"/>
                    <a:pt x="911" y="120"/>
                  </a:cubicBezTo>
                  <a:cubicBezTo>
                    <a:pt x="915" y="123"/>
                    <a:pt x="915" y="123"/>
                    <a:pt x="915" y="123"/>
                  </a:cubicBezTo>
                  <a:cubicBezTo>
                    <a:pt x="916" y="123"/>
                    <a:pt x="916" y="123"/>
                    <a:pt x="916" y="123"/>
                  </a:cubicBezTo>
                  <a:cubicBezTo>
                    <a:pt x="912" y="119"/>
                    <a:pt x="912" y="119"/>
                    <a:pt x="912" y="119"/>
                  </a:cubicBezTo>
                  <a:moveTo>
                    <a:pt x="1076" y="78"/>
                  </a:moveTo>
                  <a:cubicBezTo>
                    <a:pt x="917" y="118"/>
                    <a:pt x="917" y="118"/>
                    <a:pt x="917" y="118"/>
                  </a:cubicBezTo>
                  <a:cubicBezTo>
                    <a:pt x="921" y="122"/>
                    <a:pt x="921" y="122"/>
                    <a:pt x="921" y="122"/>
                  </a:cubicBezTo>
                  <a:cubicBezTo>
                    <a:pt x="1078" y="83"/>
                    <a:pt x="1078" y="83"/>
                    <a:pt x="1078" y="83"/>
                  </a:cubicBezTo>
                  <a:cubicBezTo>
                    <a:pt x="1077" y="81"/>
                    <a:pt x="1077" y="80"/>
                    <a:pt x="1076" y="78"/>
                  </a:cubicBezTo>
                  <a:moveTo>
                    <a:pt x="1431" y="12"/>
                  </a:moveTo>
                  <a:cubicBezTo>
                    <a:pt x="1430" y="13"/>
                    <a:pt x="1429" y="14"/>
                    <a:pt x="1427" y="15"/>
                  </a:cubicBezTo>
                  <a:cubicBezTo>
                    <a:pt x="1592" y="186"/>
                    <a:pt x="1592" y="186"/>
                    <a:pt x="1592" y="186"/>
                  </a:cubicBezTo>
                  <a:cubicBezTo>
                    <a:pt x="1600" y="188"/>
                    <a:pt x="1600" y="188"/>
                    <a:pt x="1600" y="188"/>
                  </a:cubicBezTo>
                  <a:cubicBezTo>
                    <a:pt x="1431" y="12"/>
                    <a:pt x="1431" y="12"/>
                    <a:pt x="1431" y="12"/>
                  </a:cubicBezTo>
                  <a:moveTo>
                    <a:pt x="1365" y="6"/>
                  </a:moveTo>
                  <a:cubicBezTo>
                    <a:pt x="1125" y="66"/>
                    <a:pt x="1125" y="66"/>
                    <a:pt x="1125" y="66"/>
                  </a:cubicBezTo>
                  <a:cubicBezTo>
                    <a:pt x="1125" y="67"/>
                    <a:pt x="1126" y="68"/>
                    <a:pt x="1126" y="69"/>
                  </a:cubicBezTo>
                  <a:cubicBezTo>
                    <a:pt x="1129" y="70"/>
                    <a:pt x="1129" y="70"/>
                    <a:pt x="1129" y="70"/>
                  </a:cubicBezTo>
                  <a:cubicBezTo>
                    <a:pt x="1360" y="12"/>
                    <a:pt x="1360" y="12"/>
                    <a:pt x="1360" y="12"/>
                  </a:cubicBezTo>
                  <a:cubicBezTo>
                    <a:pt x="1365" y="6"/>
                    <a:pt x="1365" y="6"/>
                    <a:pt x="1365" y="6"/>
                  </a:cubicBezTo>
                  <a:moveTo>
                    <a:pt x="1383" y="2"/>
                  </a:moveTo>
                  <a:cubicBezTo>
                    <a:pt x="1372" y="5"/>
                    <a:pt x="1372" y="5"/>
                    <a:pt x="1372" y="5"/>
                  </a:cubicBezTo>
                  <a:cubicBezTo>
                    <a:pt x="1367" y="10"/>
                    <a:pt x="1367" y="10"/>
                    <a:pt x="1367" y="10"/>
                  </a:cubicBezTo>
                  <a:cubicBezTo>
                    <a:pt x="1382" y="6"/>
                    <a:pt x="1382" y="6"/>
                    <a:pt x="1382" y="6"/>
                  </a:cubicBezTo>
                  <a:cubicBezTo>
                    <a:pt x="1383" y="2"/>
                    <a:pt x="1383" y="2"/>
                    <a:pt x="1383" y="2"/>
                  </a:cubicBezTo>
                  <a:moveTo>
                    <a:pt x="1388" y="0"/>
                  </a:moveTo>
                  <a:cubicBezTo>
                    <a:pt x="1388" y="1"/>
                    <a:pt x="1388" y="1"/>
                    <a:pt x="1388" y="1"/>
                  </a:cubicBezTo>
                  <a:cubicBezTo>
                    <a:pt x="1387" y="5"/>
                    <a:pt x="1387" y="5"/>
                    <a:pt x="1387" y="5"/>
                  </a:cubicBezTo>
                  <a:cubicBezTo>
                    <a:pt x="1390" y="5"/>
                    <a:pt x="1390" y="5"/>
                    <a:pt x="1390" y="5"/>
                  </a:cubicBezTo>
                  <a:cubicBezTo>
                    <a:pt x="1389" y="3"/>
                    <a:pt x="1389" y="2"/>
                    <a:pt x="138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550">
              <a:extLst>
                <a:ext uri="{FF2B5EF4-FFF2-40B4-BE49-F238E27FC236}">
                  <a16:creationId xmlns:a16="http://schemas.microsoft.com/office/drawing/2014/main" id="{C2EB0CE2-1748-43EE-AF30-2D5C9C24DA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2746" y="1646936"/>
              <a:ext cx="2230438" cy="2216150"/>
            </a:xfrm>
            <a:custGeom>
              <a:avLst/>
              <a:gdLst>
                <a:gd name="T0" fmla="*/ 1395 w 2197"/>
                <a:gd name="T1" fmla="*/ 2182 h 2182"/>
                <a:gd name="T2" fmla="*/ 1054 w 2197"/>
                <a:gd name="T3" fmla="*/ 2097 h 2182"/>
                <a:gd name="T4" fmla="*/ 1593 w 2197"/>
                <a:gd name="T5" fmla="*/ 1992 h 2182"/>
                <a:gd name="T6" fmla="*/ 1593 w 2197"/>
                <a:gd name="T7" fmla="*/ 1992 h 2182"/>
                <a:gd name="T8" fmla="*/ 1054 w 2197"/>
                <a:gd name="T9" fmla="*/ 2092 h 2182"/>
                <a:gd name="T10" fmla="*/ 1628 w 2197"/>
                <a:gd name="T11" fmla="*/ 1956 h 2182"/>
                <a:gd name="T12" fmla="*/ 332 w 2197"/>
                <a:gd name="T13" fmla="*/ 1916 h 2182"/>
                <a:gd name="T14" fmla="*/ 568 w 2197"/>
                <a:gd name="T15" fmla="*/ 1970 h 2182"/>
                <a:gd name="T16" fmla="*/ 1645 w 2197"/>
                <a:gd name="T17" fmla="*/ 1945 h 2182"/>
                <a:gd name="T18" fmla="*/ 1793 w 2197"/>
                <a:gd name="T19" fmla="*/ 1785 h 2182"/>
                <a:gd name="T20" fmla="*/ 223 w 2197"/>
                <a:gd name="T21" fmla="*/ 1618 h 2182"/>
                <a:gd name="T22" fmla="*/ 223 w 2197"/>
                <a:gd name="T23" fmla="*/ 1618 h 2182"/>
                <a:gd name="T24" fmla="*/ 211 w 2197"/>
                <a:gd name="T25" fmla="*/ 1578 h 2182"/>
                <a:gd name="T26" fmla="*/ 206 w 2197"/>
                <a:gd name="T27" fmla="*/ 1559 h 2182"/>
                <a:gd name="T28" fmla="*/ 2176 w 2197"/>
                <a:gd name="T29" fmla="*/ 1390 h 2182"/>
                <a:gd name="T30" fmla="*/ 1939 w 2197"/>
                <a:gd name="T31" fmla="*/ 1641 h 2182"/>
                <a:gd name="T32" fmla="*/ 2176 w 2197"/>
                <a:gd name="T33" fmla="*/ 1390 h 2182"/>
                <a:gd name="T34" fmla="*/ 2197 w 2197"/>
                <a:gd name="T35" fmla="*/ 1375 h 2182"/>
                <a:gd name="T36" fmla="*/ 204 w 2197"/>
                <a:gd name="T37" fmla="*/ 1552 h 2182"/>
                <a:gd name="T38" fmla="*/ 115 w 2197"/>
                <a:gd name="T39" fmla="*/ 1243 h 2182"/>
                <a:gd name="T40" fmla="*/ 72 w 2197"/>
                <a:gd name="T41" fmla="*/ 1090 h 2182"/>
                <a:gd name="T42" fmla="*/ 77 w 2197"/>
                <a:gd name="T43" fmla="*/ 1093 h 2182"/>
                <a:gd name="T44" fmla="*/ 2111 w 2197"/>
                <a:gd name="T45" fmla="*/ 1041 h 2182"/>
                <a:gd name="T46" fmla="*/ 2189 w 2197"/>
                <a:gd name="T47" fmla="*/ 1329 h 2182"/>
                <a:gd name="T48" fmla="*/ 2111 w 2197"/>
                <a:gd name="T49" fmla="*/ 1041 h 2182"/>
                <a:gd name="T50" fmla="*/ 62 w 2197"/>
                <a:gd name="T51" fmla="*/ 1040 h 2182"/>
                <a:gd name="T52" fmla="*/ 2109 w 2197"/>
                <a:gd name="T53" fmla="*/ 1033 h 2182"/>
                <a:gd name="T54" fmla="*/ 2058 w 2197"/>
                <a:gd name="T55" fmla="*/ 872 h 2182"/>
                <a:gd name="T56" fmla="*/ 0 w 2197"/>
                <a:gd name="T57" fmla="*/ 840 h 2182"/>
                <a:gd name="T58" fmla="*/ 177 w 2197"/>
                <a:gd name="T59" fmla="*/ 623 h 2182"/>
                <a:gd name="T60" fmla="*/ 177 w 2197"/>
                <a:gd name="T61" fmla="*/ 623 h 2182"/>
                <a:gd name="T62" fmla="*/ 2056 w 2197"/>
                <a:gd name="T63" fmla="*/ 847 h 2182"/>
                <a:gd name="T64" fmla="*/ 183 w 2197"/>
                <a:gd name="T65" fmla="*/ 616 h 2182"/>
                <a:gd name="T66" fmla="*/ 272 w 2197"/>
                <a:gd name="T67" fmla="*/ 530 h 2182"/>
                <a:gd name="T68" fmla="*/ 295 w 2197"/>
                <a:gd name="T69" fmla="*/ 501 h 2182"/>
                <a:gd name="T70" fmla="*/ 317 w 2197"/>
                <a:gd name="T71" fmla="*/ 478 h 2182"/>
                <a:gd name="T72" fmla="*/ 317 w 2197"/>
                <a:gd name="T73" fmla="*/ 478 h 2182"/>
                <a:gd name="T74" fmla="*/ 434 w 2197"/>
                <a:gd name="T75" fmla="*/ 357 h 2182"/>
                <a:gd name="T76" fmla="*/ 1975 w 2197"/>
                <a:gd name="T77" fmla="*/ 564 h 2182"/>
                <a:gd name="T78" fmla="*/ 1894 w 2197"/>
                <a:gd name="T79" fmla="*/ 296 h 2182"/>
                <a:gd name="T80" fmla="*/ 1863 w 2197"/>
                <a:gd name="T81" fmla="*/ 264 h 2182"/>
                <a:gd name="T82" fmla="*/ 1863 w 2197"/>
                <a:gd name="T83" fmla="*/ 264 h 2182"/>
                <a:gd name="T84" fmla="*/ 559 w 2197"/>
                <a:gd name="T85" fmla="*/ 228 h 2182"/>
                <a:gd name="T86" fmla="*/ 1610 w 2197"/>
                <a:gd name="T87" fmla="*/ 205 h 2182"/>
                <a:gd name="T88" fmla="*/ 1612 w 2197"/>
                <a:gd name="T89" fmla="*/ 201 h 2182"/>
                <a:gd name="T90" fmla="*/ 608 w 2197"/>
                <a:gd name="T91" fmla="*/ 178 h 2182"/>
                <a:gd name="T92" fmla="*/ 1391 w 2197"/>
                <a:gd name="T93" fmla="*/ 146 h 2182"/>
                <a:gd name="T94" fmla="*/ 1391 w 2197"/>
                <a:gd name="T95" fmla="*/ 146 h 2182"/>
                <a:gd name="T96" fmla="*/ 1387 w 2197"/>
                <a:gd name="T97" fmla="*/ 145 h 2182"/>
                <a:gd name="T98" fmla="*/ 1361 w 2197"/>
                <a:gd name="T99" fmla="*/ 143 h 2182"/>
                <a:gd name="T100" fmla="*/ 1276 w 2197"/>
                <a:gd name="T101" fmla="*/ 121 h 2182"/>
                <a:gd name="T102" fmla="*/ 1124 w 2197"/>
                <a:gd name="T103" fmla="*/ 79 h 2182"/>
                <a:gd name="T104" fmla="*/ 1124 w 2197"/>
                <a:gd name="T105" fmla="*/ 79 h 2182"/>
                <a:gd name="T106" fmla="*/ 1075 w 2197"/>
                <a:gd name="T107" fmla="*/ 67 h 2182"/>
                <a:gd name="T108" fmla="*/ 621 w 2197"/>
                <a:gd name="T109" fmla="*/ 170 h 2182"/>
                <a:gd name="T110" fmla="*/ 745 w 2197"/>
                <a:gd name="T111" fmla="*/ 36 h 2182"/>
                <a:gd name="T112" fmla="*/ 769 w 2197"/>
                <a:gd name="T113" fmla="*/ 13 h 2182"/>
                <a:gd name="T114" fmla="*/ 810 w 2197"/>
                <a:gd name="T115" fmla="*/ 0 h 2182"/>
                <a:gd name="T116" fmla="*/ 810 w 2197"/>
                <a:gd name="T117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97" h="2182">
                  <a:moveTo>
                    <a:pt x="1125" y="2110"/>
                  </a:moveTo>
                  <a:cubicBezTo>
                    <a:pt x="1124" y="2111"/>
                    <a:pt x="1124" y="2113"/>
                    <a:pt x="1123" y="2114"/>
                  </a:cubicBezTo>
                  <a:cubicBezTo>
                    <a:pt x="1385" y="2180"/>
                    <a:pt x="1385" y="2180"/>
                    <a:pt x="1385" y="2180"/>
                  </a:cubicBezTo>
                  <a:cubicBezTo>
                    <a:pt x="1395" y="2182"/>
                    <a:pt x="1395" y="2182"/>
                    <a:pt x="1395" y="2182"/>
                  </a:cubicBezTo>
                  <a:cubicBezTo>
                    <a:pt x="1395" y="2181"/>
                    <a:pt x="1395" y="2179"/>
                    <a:pt x="1396" y="2178"/>
                  </a:cubicBezTo>
                  <a:cubicBezTo>
                    <a:pt x="1125" y="2110"/>
                    <a:pt x="1125" y="2110"/>
                    <a:pt x="1125" y="2110"/>
                  </a:cubicBezTo>
                  <a:moveTo>
                    <a:pt x="1063" y="2094"/>
                  </a:moveTo>
                  <a:cubicBezTo>
                    <a:pt x="1054" y="2097"/>
                    <a:pt x="1054" y="2097"/>
                    <a:pt x="1054" y="2097"/>
                  </a:cubicBezTo>
                  <a:cubicBezTo>
                    <a:pt x="1075" y="2102"/>
                    <a:pt x="1075" y="2102"/>
                    <a:pt x="1075" y="2102"/>
                  </a:cubicBezTo>
                  <a:cubicBezTo>
                    <a:pt x="1075" y="2101"/>
                    <a:pt x="1076" y="2099"/>
                    <a:pt x="1076" y="2098"/>
                  </a:cubicBezTo>
                  <a:cubicBezTo>
                    <a:pt x="1063" y="2094"/>
                    <a:pt x="1063" y="2094"/>
                    <a:pt x="1063" y="2094"/>
                  </a:cubicBezTo>
                  <a:moveTo>
                    <a:pt x="1593" y="1992"/>
                  </a:moveTo>
                  <a:cubicBezTo>
                    <a:pt x="1422" y="2169"/>
                    <a:pt x="1422" y="2169"/>
                    <a:pt x="1422" y="2169"/>
                  </a:cubicBezTo>
                  <a:cubicBezTo>
                    <a:pt x="1423" y="2170"/>
                    <a:pt x="1424" y="2171"/>
                    <a:pt x="1425" y="2172"/>
                  </a:cubicBezTo>
                  <a:cubicBezTo>
                    <a:pt x="1596" y="1995"/>
                    <a:pt x="1596" y="1995"/>
                    <a:pt x="1596" y="1995"/>
                  </a:cubicBezTo>
                  <a:cubicBezTo>
                    <a:pt x="1595" y="1995"/>
                    <a:pt x="1594" y="1994"/>
                    <a:pt x="1593" y="1992"/>
                  </a:cubicBezTo>
                  <a:moveTo>
                    <a:pt x="598" y="1978"/>
                  </a:moveTo>
                  <a:cubicBezTo>
                    <a:pt x="598" y="1979"/>
                    <a:pt x="597" y="1981"/>
                    <a:pt x="596" y="1982"/>
                  </a:cubicBezTo>
                  <a:cubicBezTo>
                    <a:pt x="1045" y="2094"/>
                    <a:pt x="1045" y="2094"/>
                    <a:pt x="1045" y="2094"/>
                  </a:cubicBezTo>
                  <a:cubicBezTo>
                    <a:pt x="1054" y="2092"/>
                    <a:pt x="1054" y="2092"/>
                    <a:pt x="1054" y="2092"/>
                  </a:cubicBezTo>
                  <a:cubicBezTo>
                    <a:pt x="598" y="1978"/>
                    <a:pt x="598" y="1978"/>
                    <a:pt x="598" y="1978"/>
                  </a:cubicBezTo>
                  <a:moveTo>
                    <a:pt x="1639" y="1951"/>
                  </a:moveTo>
                  <a:cubicBezTo>
                    <a:pt x="1631" y="1953"/>
                    <a:pt x="1631" y="1953"/>
                    <a:pt x="1631" y="1953"/>
                  </a:cubicBezTo>
                  <a:cubicBezTo>
                    <a:pt x="1628" y="1956"/>
                    <a:pt x="1628" y="1956"/>
                    <a:pt x="1628" y="1956"/>
                  </a:cubicBezTo>
                  <a:cubicBezTo>
                    <a:pt x="1629" y="1957"/>
                    <a:pt x="1630" y="1958"/>
                    <a:pt x="1631" y="1959"/>
                  </a:cubicBezTo>
                  <a:cubicBezTo>
                    <a:pt x="1639" y="1951"/>
                    <a:pt x="1639" y="1951"/>
                    <a:pt x="1639" y="1951"/>
                  </a:cubicBezTo>
                  <a:moveTo>
                    <a:pt x="332" y="1911"/>
                  </a:moveTo>
                  <a:cubicBezTo>
                    <a:pt x="332" y="1913"/>
                    <a:pt x="332" y="1914"/>
                    <a:pt x="332" y="1916"/>
                  </a:cubicBezTo>
                  <a:cubicBezTo>
                    <a:pt x="570" y="1976"/>
                    <a:pt x="570" y="1976"/>
                    <a:pt x="570" y="1976"/>
                  </a:cubicBezTo>
                  <a:cubicBezTo>
                    <a:pt x="570" y="1975"/>
                    <a:pt x="570" y="1975"/>
                    <a:pt x="570" y="1974"/>
                  </a:cubicBezTo>
                  <a:cubicBezTo>
                    <a:pt x="570" y="1974"/>
                    <a:pt x="570" y="1973"/>
                    <a:pt x="570" y="1973"/>
                  </a:cubicBezTo>
                  <a:cubicBezTo>
                    <a:pt x="568" y="1970"/>
                    <a:pt x="568" y="1970"/>
                    <a:pt x="568" y="1970"/>
                  </a:cubicBezTo>
                  <a:cubicBezTo>
                    <a:pt x="332" y="1911"/>
                    <a:pt x="332" y="1911"/>
                    <a:pt x="332" y="1911"/>
                  </a:cubicBezTo>
                  <a:moveTo>
                    <a:pt x="1775" y="1804"/>
                  </a:moveTo>
                  <a:cubicBezTo>
                    <a:pt x="1637" y="1947"/>
                    <a:pt x="1637" y="1947"/>
                    <a:pt x="1637" y="1947"/>
                  </a:cubicBezTo>
                  <a:cubicBezTo>
                    <a:pt x="1645" y="1945"/>
                    <a:pt x="1645" y="1945"/>
                    <a:pt x="1645" y="1945"/>
                  </a:cubicBezTo>
                  <a:cubicBezTo>
                    <a:pt x="1778" y="1808"/>
                    <a:pt x="1778" y="1808"/>
                    <a:pt x="1778" y="1808"/>
                  </a:cubicBezTo>
                  <a:cubicBezTo>
                    <a:pt x="1777" y="1807"/>
                    <a:pt x="1776" y="1805"/>
                    <a:pt x="1775" y="1804"/>
                  </a:cubicBezTo>
                  <a:moveTo>
                    <a:pt x="1935" y="1639"/>
                  </a:moveTo>
                  <a:cubicBezTo>
                    <a:pt x="1793" y="1785"/>
                    <a:pt x="1793" y="1785"/>
                    <a:pt x="1793" y="1785"/>
                  </a:cubicBezTo>
                  <a:cubicBezTo>
                    <a:pt x="1795" y="1786"/>
                    <a:pt x="1796" y="1786"/>
                    <a:pt x="1797" y="1787"/>
                  </a:cubicBezTo>
                  <a:cubicBezTo>
                    <a:pt x="1932" y="1648"/>
                    <a:pt x="1932" y="1648"/>
                    <a:pt x="1932" y="1648"/>
                  </a:cubicBezTo>
                  <a:cubicBezTo>
                    <a:pt x="1935" y="1639"/>
                    <a:pt x="1935" y="1639"/>
                    <a:pt x="1935" y="1639"/>
                  </a:cubicBezTo>
                  <a:moveTo>
                    <a:pt x="223" y="1618"/>
                  </a:moveTo>
                  <a:cubicBezTo>
                    <a:pt x="299" y="1886"/>
                    <a:pt x="299" y="1886"/>
                    <a:pt x="299" y="1886"/>
                  </a:cubicBezTo>
                  <a:cubicBezTo>
                    <a:pt x="300" y="1885"/>
                    <a:pt x="302" y="1885"/>
                    <a:pt x="303" y="1885"/>
                  </a:cubicBezTo>
                  <a:cubicBezTo>
                    <a:pt x="227" y="1619"/>
                    <a:pt x="227" y="1619"/>
                    <a:pt x="227" y="1619"/>
                  </a:cubicBezTo>
                  <a:cubicBezTo>
                    <a:pt x="226" y="1619"/>
                    <a:pt x="224" y="1619"/>
                    <a:pt x="223" y="1618"/>
                  </a:cubicBezTo>
                  <a:moveTo>
                    <a:pt x="215" y="1574"/>
                  </a:moveTo>
                  <a:cubicBezTo>
                    <a:pt x="213" y="1575"/>
                    <a:pt x="212" y="1576"/>
                    <a:pt x="211" y="1577"/>
                  </a:cubicBezTo>
                  <a:cubicBezTo>
                    <a:pt x="211" y="1578"/>
                    <a:pt x="211" y="1578"/>
                    <a:pt x="211" y="1578"/>
                  </a:cubicBezTo>
                  <a:cubicBezTo>
                    <a:pt x="211" y="1578"/>
                    <a:pt x="211" y="1578"/>
                    <a:pt x="211" y="1578"/>
                  </a:cubicBezTo>
                  <a:cubicBezTo>
                    <a:pt x="212" y="1577"/>
                    <a:pt x="213" y="1575"/>
                    <a:pt x="215" y="1575"/>
                  </a:cubicBezTo>
                  <a:cubicBezTo>
                    <a:pt x="215" y="1574"/>
                    <a:pt x="215" y="1574"/>
                    <a:pt x="215" y="1574"/>
                  </a:cubicBezTo>
                  <a:moveTo>
                    <a:pt x="208" y="1552"/>
                  </a:moveTo>
                  <a:cubicBezTo>
                    <a:pt x="206" y="1559"/>
                    <a:pt x="206" y="1559"/>
                    <a:pt x="206" y="1559"/>
                  </a:cubicBezTo>
                  <a:cubicBezTo>
                    <a:pt x="209" y="1572"/>
                    <a:pt x="209" y="1572"/>
                    <a:pt x="209" y="1572"/>
                  </a:cubicBezTo>
                  <a:cubicBezTo>
                    <a:pt x="211" y="1572"/>
                    <a:pt x="212" y="1571"/>
                    <a:pt x="213" y="1570"/>
                  </a:cubicBezTo>
                  <a:cubicBezTo>
                    <a:pt x="208" y="1552"/>
                    <a:pt x="208" y="1552"/>
                    <a:pt x="208" y="1552"/>
                  </a:cubicBezTo>
                  <a:moveTo>
                    <a:pt x="2176" y="1390"/>
                  </a:moveTo>
                  <a:cubicBezTo>
                    <a:pt x="1982" y="1590"/>
                    <a:pt x="1982" y="1590"/>
                    <a:pt x="1982" y="1590"/>
                  </a:cubicBezTo>
                  <a:cubicBezTo>
                    <a:pt x="1976" y="1597"/>
                    <a:pt x="1976" y="1597"/>
                    <a:pt x="1976" y="1597"/>
                  </a:cubicBezTo>
                  <a:cubicBezTo>
                    <a:pt x="1941" y="1632"/>
                    <a:pt x="1941" y="1632"/>
                    <a:pt x="1941" y="1632"/>
                  </a:cubicBezTo>
                  <a:cubicBezTo>
                    <a:pt x="1939" y="1641"/>
                    <a:pt x="1939" y="1641"/>
                    <a:pt x="1939" y="1641"/>
                  </a:cubicBezTo>
                  <a:cubicBezTo>
                    <a:pt x="1973" y="1606"/>
                    <a:pt x="1973" y="1606"/>
                    <a:pt x="1973" y="1606"/>
                  </a:cubicBezTo>
                  <a:cubicBezTo>
                    <a:pt x="1979" y="1599"/>
                    <a:pt x="1979" y="1599"/>
                    <a:pt x="1979" y="1599"/>
                  </a:cubicBezTo>
                  <a:cubicBezTo>
                    <a:pt x="2167" y="1405"/>
                    <a:pt x="2167" y="1405"/>
                    <a:pt x="2167" y="1405"/>
                  </a:cubicBezTo>
                  <a:cubicBezTo>
                    <a:pt x="2176" y="1390"/>
                    <a:pt x="2176" y="1390"/>
                    <a:pt x="2176" y="1390"/>
                  </a:cubicBezTo>
                  <a:moveTo>
                    <a:pt x="2192" y="1373"/>
                  </a:moveTo>
                  <a:cubicBezTo>
                    <a:pt x="2188" y="1378"/>
                    <a:pt x="2188" y="1378"/>
                    <a:pt x="2188" y="1378"/>
                  </a:cubicBezTo>
                  <a:cubicBezTo>
                    <a:pt x="2179" y="1393"/>
                    <a:pt x="2179" y="1393"/>
                    <a:pt x="2179" y="1393"/>
                  </a:cubicBezTo>
                  <a:cubicBezTo>
                    <a:pt x="2197" y="1375"/>
                    <a:pt x="2197" y="1375"/>
                    <a:pt x="2197" y="1375"/>
                  </a:cubicBezTo>
                  <a:cubicBezTo>
                    <a:pt x="2195" y="1374"/>
                    <a:pt x="2194" y="1374"/>
                    <a:pt x="2192" y="1373"/>
                  </a:cubicBezTo>
                  <a:moveTo>
                    <a:pt x="127" y="1269"/>
                  </a:moveTo>
                  <a:cubicBezTo>
                    <a:pt x="123" y="1271"/>
                    <a:pt x="123" y="1271"/>
                    <a:pt x="123" y="1271"/>
                  </a:cubicBezTo>
                  <a:cubicBezTo>
                    <a:pt x="204" y="1552"/>
                    <a:pt x="204" y="1552"/>
                    <a:pt x="204" y="1552"/>
                  </a:cubicBezTo>
                  <a:cubicBezTo>
                    <a:pt x="206" y="1545"/>
                    <a:pt x="206" y="1545"/>
                    <a:pt x="206" y="1545"/>
                  </a:cubicBezTo>
                  <a:cubicBezTo>
                    <a:pt x="127" y="1269"/>
                    <a:pt x="127" y="1269"/>
                    <a:pt x="127" y="1269"/>
                  </a:cubicBezTo>
                  <a:moveTo>
                    <a:pt x="119" y="1241"/>
                  </a:moveTo>
                  <a:cubicBezTo>
                    <a:pt x="115" y="1243"/>
                    <a:pt x="115" y="1243"/>
                    <a:pt x="115" y="1243"/>
                  </a:cubicBezTo>
                  <a:cubicBezTo>
                    <a:pt x="122" y="1267"/>
                    <a:pt x="122" y="1267"/>
                    <a:pt x="122" y="1267"/>
                  </a:cubicBezTo>
                  <a:cubicBezTo>
                    <a:pt x="126" y="1264"/>
                    <a:pt x="126" y="1264"/>
                    <a:pt x="126" y="1264"/>
                  </a:cubicBezTo>
                  <a:cubicBezTo>
                    <a:pt x="119" y="1241"/>
                    <a:pt x="119" y="1241"/>
                    <a:pt x="119" y="1241"/>
                  </a:cubicBezTo>
                  <a:moveTo>
                    <a:pt x="72" y="1090"/>
                  </a:moveTo>
                  <a:cubicBezTo>
                    <a:pt x="74" y="1098"/>
                    <a:pt x="74" y="1098"/>
                    <a:pt x="74" y="1098"/>
                  </a:cubicBezTo>
                  <a:cubicBezTo>
                    <a:pt x="114" y="1239"/>
                    <a:pt x="114" y="1239"/>
                    <a:pt x="114" y="1239"/>
                  </a:cubicBezTo>
                  <a:cubicBezTo>
                    <a:pt x="118" y="1236"/>
                    <a:pt x="118" y="1236"/>
                    <a:pt x="118" y="1236"/>
                  </a:cubicBezTo>
                  <a:cubicBezTo>
                    <a:pt x="77" y="1093"/>
                    <a:pt x="77" y="1093"/>
                    <a:pt x="77" y="1093"/>
                  </a:cubicBezTo>
                  <a:cubicBezTo>
                    <a:pt x="73" y="1092"/>
                    <a:pt x="73" y="1092"/>
                    <a:pt x="73" y="1092"/>
                  </a:cubicBezTo>
                  <a:cubicBezTo>
                    <a:pt x="74" y="1091"/>
                    <a:pt x="74" y="1091"/>
                    <a:pt x="74" y="1091"/>
                  </a:cubicBezTo>
                  <a:cubicBezTo>
                    <a:pt x="73" y="1091"/>
                    <a:pt x="72" y="1090"/>
                    <a:pt x="72" y="1090"/>
                  </a:cubicBezTo>
                  <a:moveTo>
                    <a:pt x="2111" y="1041"/>
                  </a:moveTo>
                  <a:cubicBezTo>
                    <a:pt x="2109" y="1048"/>
                    <a:pt x="2109" y="1048"/>
                    <a:pt x="2109" y="1048"/>
                  </a:cubicBezTo>
                  <a:cubicBezTo>
                    <a:pt x="2121" y="1091"/>
                    <a:pt x="2121" y="1091"/>
                    <a:pt x="2121" y="1091"/>
                  </a:cubicBezTo>
                  <a:cubicBezTo>
                    <a:pt x="2123" y="1098"/>
                    <a:pt x="2123" y="1098"/>
                    <a:pt x="2123" y="1098"/>
                  </a:cubicBezTo>
                  <a:cubicBezTo>
                    <a:pt x="2189" y="1329"/>
                    <a:pt x="2189" y="1329"/>
                    <a:pt x="2189" y="1329"/>
                  </a:cubicBezTo>
                  <a:cubicBezTo>
                    <a:pt x="2190" y="1328"/>
                    <a:pt x="2191" y="1327"/>
                    <a:pt x="2193" y="1327"/>
                  </a:cubicBezTo>
                  <a:cubicBezTo>
                    <a:pt x="2125" y="1091"/>
                    <a:pt x="2125" y="1091"/>
                    <a:pt x="2125" y="1091"/>
                  </a:cubicBezTo>
                  <a:cubicBezTo>
                    <a:pt x="2123" y="1083"/>
                    <a:pt x="2123" y="1083"/>
                    <a:pt x="2123" y="1083"/>
                  </a:cubicBezTo>
                  <a:cubicBezTo>
                    <a:pt x="2111" y="1041"/>
                    <a:pt x="2111" y="1041"/>
                    <a:pt x="2111" y="1041"/>
                  </a:cubicBezTo>
                  <a:moveTo>
                    <a:pt x="62" y="1040"/>
                  </a:moveTo>
                  <a:cubicBezTo>
                    <a:pt x="60" y="1046"/>
                    <a:pt x="60" y="1046"/>
                    <a:pt x="60" y="1046"/>
                  </a:cubicBezTo>
                  <a:cubicBezTo>
                    <a:pt x="61" y="1045"/>
                    <a:pt x="62" y="1044"/>
                    <a:pt x="63" y="1044"/>
                  </a:cubicBezTo>
                  <a:cubicBezTo>
                    <a:pt x="62" y="1040"/>
                    <a:pt x="62" y="1040"/>
                    <a:pt x="62" y="1040"/>
                  </a:cubicBezTo>
                  <a:moveTo>
                    <a:pt x="2063" y="874"/>
                  </a:moveTo>
                  <a:cubicBezTo>
                    <a:pt x="2059" y="876"/>
                    <a:pt x="2059" y="876"/>
                    <a:pt x="2059" y="876"/>
                  </a:cubicBezTo>
                  <a:cubicBezTo>
                    <a:pt x="2106" y="1041"/>
                    <a:pt x="2106" y="1041"/>
                    <a:pt x="2106" y="1041"/>
                  </a:cubicBezTo>
                  <a:cubicBezTo>
                    <a:pt x="2109" y="1033"/>
                    <a:pt x="2109" y="1033"/>
                    <a:pt x="2109" y="1033"/>
                  </a:cubicBezTo>
                  <a:cubicBezTo>
                    <a:pt x="2063" y="874"/>
                    <a:pt x="2063" y="874"/>
                    <a:pt x="2063" y="874"/>
                  </a:cubicBezTo>
                  <a:moveTo>
                    <a:pt x="2057" y="851"/>
                  </a:moveTo>
                  <a:cubicBezTo>
                    <a:pt x="2053" y="853"/>
                    <a:pt x="2053" y="853"/>
                    <a:pt x="2053" y="853"/>
                  </a:cubicBezTo>
                  <a:cubicBezTo>
                    <a:pt x="2058" y="872"/>
                    <a:pt x="2058" y="872"/>
                    <a:pt x="2058" y="872"/>
                  </a:cubicBezTo>
                  <a:cubicBezTo>
                    <a:pt x="2062" y="870"/>
                    <a:pt x="2062" y="870"/>
                    <a:pt x="2062" y="870"/>
                  </a:cubicBezTo>
                  <a:cubicBezTo>
                    <a:pt x="2057" y="851"/>
                    <a:pt x="2057" y="851"/>
                    <a:pt x="2057" y="851"/>
                  </a:cubicBezTo>
                  <a:moveTo>
                    <a:pt x="5" y="839"/>
                  </a:moveTo>
                  <a:cubicBezTo>
                    <a:pt x="3" y="840"/>
                    <a:pt x="2" y="840"/>
                    <a:pt x="0" y="840"/>
                  </a:cubicBezTo>
                  <a:cubicBezTo>
                    <a:pt x="57" y="1040"/>
                    <a:pt x="57" y="1040"/>
                    <a:pt x="57" y="1040"/>
                  </a:cubicBezTo>
                  <a:cubicBezTo>
                    <a:pt x="60" y="1032"/>
                    <a:pt x="60" y="1032"/>
                    <a:pt x="60" y="1032"/>
                  </a:cubicBezTo>
                  <a:cubicBezTo>
                    <a:pt x="5" y="839"/>
                    <a:pt x="5" y="839"/>
                    <a:pt x="5" y="839"/>
                  </a:cubicBezTo>
                  <a:moveTo>
                    <a:pt x="177" y="623"/>
                  </a:moveTo>
                  <a:cubicBezTo>
                    <a:pt x="12" y="793"/>
                    <a:pt x="12" y="793"/>
                    <a:pt x="12" y="793"/>
                  </a:cubicBezTo>
                  <a:cubicBezTo>
                    <a:pt x="18" y="793"/>
                    <a:pt x="18" y="793"/>
                    <a:pt x="18" y="793"/>
                  </a:cubicBezTo>
                  <a:cubicBezTo>
                    <a:pt x="174" y="632"/>
                    <a:pt x="174" y="632"/>
                    <a:pt x="174" y="632"/>
                  </a:cubicBezTo>
                  <a:cubicBezTo>
                    <a:pt x="177" y="623"/>
                    <a:pt x="177" y="623"/>
                    <a:pt x="177" y="623"/>
                  </a:cubicBezTo>
                  <a:moveTo>
                    <a:pt x="1981" y="598"/>
                  </a:moveTo>
                  <a:cubicBezTo>
                    <a:pt x="1981" y="598"/>
                    <a:pt x="1980" y="599"/>
                    <a:pt x="1980" y="599"/>
                  </a:cubicBezTo>
                  <a:cubicBezTo>
                    <a:pt x="2051" y="849"/>
                    <a:pt x="2051" y="849"/>
                    <a:pt x="2051" y="849"/>
                  </a:cubicBezTo>
                  <a:cubicBezTo>
                    <a:pt x="2056" y="847"/>
                    <a:pt x="2056" y="847"/>
                    <a:pt x="2056" y="847"/>
                  </a:cubicBezTo>
                  <a:cubicBezTo>
                    <a:pt x="1986" y="603"/>
                    <a:pt x="1986" y="603"/>
                    <a:pt x="1986" y="603"/>
                  </a:cubicBezTo>
                  <a:cubicBezTo>
                    <a:pt x="1981" y="598"/>
                    <a:pt x="1981" y="598"/>
                    <a:pt x="1981" y="598"/>
                  </a:cubicBezTo>
                  <a:moveTo>
                    <a:pt x="203" y="595"/>
                  </a:moveTo>
                  <a:cubicBezTo>
                    <a:pt x="183" y="616"/>
                    <a:pt x="183" y="616"/>
                    <a:pt x="183" y="616"/>
                  </a:cubicBezTo>
                  <a:cubicBezTo>
                    <a:pt x="181" y="625"/>
                    <a:pt x="181" y="625"/>
                    <a:pt x="181" y="625"/>
                  </a:cubicBezTo>
                  <a:cubicBezTo>
                    <a:pt x="206" y="598"/>
                    <a:pt x="206" y="598"/>
                    <a:pt x="206" y="598"/>
                  </a:cubicBezTo>
                  <a:cubicBezTo>
                    <a:pt x="205" y="598"/>
                    <a:pt x="204" y="596"/>
                    <a:pt x="203" y="595"/>
                  </a:cubicBezTo>
                  <a:moveTo>
                    <a:pt x="272" y="530"/>
                  </a:moveTo>
                  <a:cubicBezTo>
                    <a:pt x="236" y="568"/>
                    <a:pt x="236" y="568"/>
                    <a:pt x="236" y="568"/>
                  </a:cubicBezTo>
                  <a:cubicBezTo>
                    <a:pt x="236" y="568"/>
                    <a:pt x="236" y="568"/>
                    <a:pt x="236" y="568"/>
                  </a:cubicBezTo>
                  <a:cubicBezTo>
                    <a:pt x="272" y="530"/>
                    <a:pt x="272" y="530"/>
                    <a:pt x="272" y="530"/>
                  </a:cubicBezTo>
                  <a:moveTo>
                    <a:pt x="295" y="501"/>
                  </a:moveTo>
                  <a:cubicBezTo>
                    <a:pt x="256" y="541"/>
                    <a:pt x="256" y="541"/>
                    <a:pt x="256" y="541"/>
                  </a:cubicBezTo>
                  <a:cubicBezTo>
                    <a:pt x="295" y="501"/>
                    <a:pt x="295" y="501"/>
                    <a:pt x="295" y="501"/>
                  </a:cubicBezTo>
                  <a:cubicBezTo>
                    <a:pt x="295" y="501"/>
                    <a:pt x="295" y="501"/>
                    <a:pt x="295" y="501"/>
                  </a:cubicBezTo>
                  <a:moveTo>
                    <a:pt x="317" y="478"/>
                  </a:moveTo>
                  <a:cubicBezTo>
                    <a:pt x="299" y="496"/>
                    <a:pt x="299" y="496"/>
                    <a:pt x="299" y="496"/>
                  </a:cubicBezTo>
                  <a:cubicBezTo>
                    <a:pt x="299" y="496"/>
                    <a:pt x="299" y="496"/>
                    <a:pt x="299" y="496"/>
                  </a:cubicBezTo>
                  <a:cubicBezTo>
                    <a:pt x="317" y="478"/>
                    <a:pt x="317" y="478"/>
                    <a:pt x="317" y="478"/>
                  </a:cubicBezTo>
                  <a:cubicBezTo>
                    <a:pt x="317" y="478"/>
                    <a:pt x="317" y="478"/>
                    <a:pt x="317" y="478"/>
                  </a:cubicBezTo>
                  <a:moveTo>
                    <a:pt x="434" y="357"/>
                  </a:moveTo>
                  <a:cubicBezTo>
                    <a:pt x="321" y="474"/>
                    <a:pt x="321" y="474"/>
                    <a:pt x="321" y="474"/>
                  </a:cubicBezTo>
                  <a:cubicBezTo>
                    <a:pt x="321" y="474"/>
                    <a:pt x="321" y="474"/>
                    <a:pt x="321" y="474"/>
                  </a:cubicBezTo>
                  <a:cubicBezTo>
                    <a:pt x="434" y="357"/>
                    <a:pt x="434" y="357"/>
                    <a:pt x="434" y="357"/>
                  </a:cubicBezTo>
                  <a:cubicBezTo>
                    <a:pt x="434" y="357"/>
                    <a:pt x="434" y="357"/>
                    <a:pt x="434" y="357"/>
                  </a:cubicBezTo>
                  <a:moveTo>
                    <a:pt x="1902" y="325"/>
                  </a:moveTo>
                  <a:cubicBezTo>
                    <a:pt x="1971" y="565"/>
                    <a:pt x="1971" y="565"/>
                    <a:pt x="1971" y="565"/>
                  </a:cubicBezTo>
                  <a:cubicBezTo>
                    <a:pt x="1972" y="565"/>
                    <a:pt x="1973" y="564"/>
                    <a:pt x="1975" y="564"/>
                  </a:cubicBezTo>
                  <a:cubicBezTo>
                    <a:pt x="1911" y="341"/>
                    <a:pt x="1911" y="341"/>
                    <a:pt x="1911" y="341"/>
                  </a:cubicBezTo>
                  <a:cubicBezTo>
                    <a:pt x="1902" y="325"/>
                    <a:pt x="1902" y="325"/>
                    <a:pt x="1902" y="325"/>
                  </a:cubicBezTo>
                  <a:moveTo>
                    <a:pt x="1898" y="295"/>
                  </a:moveTo>
                  <a:cubicBezTo>
                    <a:pt x="1896" y="295"/>
                    <a:pt x="1895" y="296"/>
                    <a:pt x="1894" y="296"/>
                  </a:cubicBezTo>
                  <a:cubicBezTo>
                    <a:pt x="1897" y="308"/>
                    <a:pt x="1897" y="308"/>
                    <a:pt x="1897" y="308"/>
                  </a:cubicBezTo>
                  <a:cubicBezTo>
                    <a:pt x="1906" y="324"/>
                    <a:pt x="1906" y="324"/>
                    <a:pt x="1906" y="324"/>
                  </a:cubicBezTo>
                  <a:cubicBezTo>
                    <a:pt x="1898" y="295"/>
                    <a:pt x="1898" y="295"/>
                    <a:pt x="1898" y="295"/>
                  </a:cubicBezTo>
                  <a:moveTo>
                    <a:pt x="1863" y="264"/>
                  </a:moveTo>
                  <a:cubicBezTo>
                    <a:pt x="1860" y="268"/>
                    <a:pt x="1860" y="268"/>
                    <a:pt x="1860" y="268"/>
                  </a:cubicBezTo>
                  <a:cubicBezTo>
                    <a:pt x="1863" y="268"/>
                    <a:pt x="1863" y="268"/>
                    <a:pt x="1863" y="268"/>
                  </a:cubicBezTo>
                  <a:cubicBezTo>
                    <a:pt x="1863" y="267"/>
                    <a:pt x="1863" y="265"/>
                    <a:pt x="1864" y="264"/>
                  </a:cubicBezTo>
                  <a:cubicBezTo>
                    <a:pt x="1863" y="264"/>
                    <a:pt x="1863" y="264"/>
                    <a:pt x="1863" y="264"/>
                  </a:cubicBezTo>
                  <a:moveTo>
                    <a:pt x="559" y="228"/>
                  </a:moveTo>
                  <a:cubicBezTo>
                    <a:pt x="437" y="354"/>
                    <a:pt x="437" y="354"/>
                    <a:pt x="437" y="354"/>
                  </a:cubicBezTo>
                  <a:cubicBezTo>
                    <a:pt x="437" y="354"/>
                    <a:pt x="437" y="354"/>
                    <a:pt x="437" y="354"/>
                  </a:cubicBezTo>
                  <a:cubicBezTo>
                    <a:pt x="559" y="228"/>
                    <a:pt x="559" y="228"/>
                    <a:pt x="559" y="228"/>
                  </a:cubicBezTo>
                  <a:cubicBezTo>
                    <a:pt x="559" y="228"/>
                    <a:pt x="559" y="228"/>
                    <a:pt x="559" y="228"/>
                  </a:cubicBezTo>
                  <a:moveTo>
                    <a:pt x="1601" y="198"/>
                  </a:moveTo>
                  <a:cubicBezTo>
                    <a:pt x="1607" y="204"/>
                    <a:pt x="1607" y="204"/>
                    <a:pt x="1607" y="204"/>
                  </a:cubicBezTo>
                  <a:cubicBezTo>
                    <a:pt x="1610" y="205"/>
                    <a:pt x="1610" y="205"/>
                    <a:pt x="1610" y="205"/>
                  </a:cubicBezTo>
                  <a:cubicBezTo>
                    <a:pt x="1618" y="207"/>
                    <a:pt x="1618" y="207"/>
                    <a:pt x="1618" y="207"/>
                  </a:cubicBezTo>
                  <a:cubicBezTo>
                    <a:pt x="1856" y="267"/>
                    <a:pt x="1856" y="267"/>
                    <a:pt x="1856" y="267"/>
                  </a:cubicBezTo>
                  <a:cubicBezTo>
                    <a:pt x="1858" y="263"/>
                    <a:pt x="1858" y="263"/>
                    <a:pt x="1858" y="263"/>
                  </a:cubicBezTo>
                  <a:cubicBezTo>
                    <a:pt x="1612" y="201"/>
                    <a:pt x="1612" y="201"/>
                    <a:pt x="1612" y="201"/>
                  </a:cubicBezTo>
                  <a:cubicBezTo>
                    <a:pt x="1604" y="199"/>
                    <a:pt x="1604" y="199"/>
                    <a:pt x="1604" y="199"/>
                  </a:cubicBezTo>
                  <a:cubicBezTo>
                    <a:pt x="1601" y="198"/>
                    <a:pt x="1601" y="198"/>
                    <a:pt x="1601" y="198"/>
                  </a:cubicBezTo>
                  <a:moveTo>
                    <a:pt x="616" y="176"/>
                  </a:moveTo>
                  <a:cubicBezTo>
                    <a:pt x="608" y="178"/>
                    <a:pt x="608" y="178"/>
                    <a:pt x="608" y="178"/>
                  </a:cubicBezTo>
                  <a:cubicBezTo>
                    <a:pt x="594" y="192"/>
                    <a:pt x="594" y="192"/>
                    <a:pt x="594" y="192"/>
                  </a:cubicBezTo>
                  <a:cubicBezTo>
                    <a:pt x="595" y="193"/>
                    <a:pt x="596" y="194"/>
                    <a:pt x="597" y="195"/>
                  </a:cubicBezTo>
                  <a:cubicBezTo>
                    <a:pt x="616" y="176"/>
                    <a:pt x="616" y="176"/>
                    <a:pt x="616" y="176"/>
                  </a:cubicBezTo>
                  <a:moveTo>
                    <a:pt x="1391" y="146"/>
                  </a:moveTo>
                  <a:cubicBezTo>
                    <a:pt x="1391" y="150"/>
                    <a:pt x="1391" y="150"/>
                    <a:pt x="1391" y="150"/>
                  </a:cubicBezTo>
                  <a:cubicBezTo>
                    <a:pt x="1598" y="202"/>
                    <a:pt x="1598" y="202"/>
                    <a:pt x="1598" y="202"/>
                  </a:cubicBezTo>
                  <a:cubicBezTo>
                    <a:pt x="1593" y="196"/>
                    <a:pt x="1593" y="196"/>
                    <a:pt x="1593" y="196"/>
                  </a:cubicBezTo>
                  <a:cubicBezTo>
                    <a:pt x="1391" y="146"/>
                    <a:pt x="1391" y="146"/>
                    <a:pt x="1391" y="146"/>
                  </a:cubicBezTo>
                  <a:moveTo>
                    <a:pt x="1366" y="140"/>
                  </a:moveTo>
                  <a:cubicBezTo>
                    <a:pt x="1365" y="144"/>
                    <a:pt x="1365" y="144"/>
                    <a:pt x="1365" y="144"/>
                  </a:cubicBezTo>
                  <a:cubicBezTo>
                    <a:pt x="1387" y="149"/>
                    <a:pt x="1387" y="149"/>
                    <a:pt x="1387" y="149"/>
                  </a:cubicBezTo>
                  <a:cubicBezTo>
                    <a:pt x="1387" y="145"/>
                    <a:pt x="1387" y="145"/>
                    <a:pt x="1387" y="145"/>
                  </a:cubicBezTo>
                  <a:cubicBezTo>
                    <a:pt x="1366" y="140"/>
                    <a:pt x="1366" y="140"/>
                    <a:pt x="1366" y="140"/>
                  </a:cubicBezTo>
                  <a:moveTo>
                    <a:pt x="1310" y="125"/>
                  </a:moveTo>
                  <a:cubicBezTo>
                    <a:pt x="1307" y="129"/>
                    <a:pt x="1307" y="129"/>
                    <a:pt x="1307" y="129"/>
                  </a:cubicBezTo>
                  <a:cubicBezTo>
                    <a:pt x="1361" y="143"/>
                    <a:pt x="1361" y="143"/>
                    <a:pt x="1361" y="143"/>
                  </a:cubicBezTo>
                  <a:cubicBezTo>
                    <a:pt x="1362" y="138"/>
                    <a:pt x="1362" y="138"/>
                    <a:pt x="1362" y="138"/>
                  </a:cubicBezTo>
                  <a:cubicBezTo>
                    <a:pt x="1310" y="125"/>
                    <a:pt x="1310" y="125"/>
                    <a:pt x="1310" y="125"/>
                  </a:cubicBezTo>
                  <a:moveTo>
                    <a:pt x="1279" y="118"/>
                  </a:moveTo>
                  <a:cubicBezTo>
                    <a:pt x="1276" y="121"/>
                    <a:pt x="1276" y="121"/>
                    <a:pt x="1276" y="121"/>
                  </a:cubicBezTo>
                  <a:cubicBezTo>
                    <a:pt x="1302" y="128"/>
                    <a:pt x="1302" y="128"/>
                    <a:pt x="1302" y="128"/>
                  </a:cubicBezTo>
                  <a:cubicBezTo>
                    <a:pt x="1305" y="124"/>
                    <a:pt x="1305" y="124"/>
                    <a:pt x="1305" y="124"/>
                  </a:cubicBezTo>
                  <a:cubicBezTo>
                    <a:pt x="1279" y="118"/>
                    <a:pt x="1279" y="118"/>
                    <a:pt x="1279" y="118"/>
                  </a:cubicBezTo>
                  <a:moveTo>
                    <a:pt x="1124" y="79"/>
                  </a:moveTo>
                  <a:cubicBezTo>
                    <a:pt x="1124" y="80"/>
                    <a:pt x="1123" y="82"/>
                    <a:pt x="1122" y="83"/>
                  </a:cubicBezTo>
                  <a:cubicBezTo>
                    <a:pt x="1271" y="120"/>
                    <a:pt x="1271" y="120"/>
                    <a:pt x="1271" y="120"/>
                  </a:cubicBezTo>
                  <a:cubicBezTo>
                    <a:pt x="1274" y="117"/>
                    <a:pt x="1274" y="117"/>
                    <a:pt x="1274" y="117"/>
                  </a:cubicBezTo>
                  <a:cubicBezTo>
                    <a:pt x="1124" y="79"/>
                    <a:pt x="1124" y="79"/>
                    <a:pt x="1124" y="79"/>
                  </a:cubicBezTo>
                  <a:moveTo>
                    <a:pt x="1064" y="64"/>
                  </a:moveTo>
                  <a:cubicBezTo>
                    <a:pt x="1055" y="66"/>
                    <a:pt x="1055" y="66"/>
                    <a:pt x="1055" y="66"/>
                  </a:cubicBezTo>
                  <a:cubicBezTo>
                    <a:pt x="1075" y="71"/>
                    <a:pt x="1075" y="71"/>
                    <a:pt x="1075" y="71"/>
                  </a:cubicBezTo>
                  <a:cubicBezTo>
                    <a:pt x="1075" y="70"/>
                    <a:pt x="1075" y="68"/>
                    <a:pt x="1075" y="67"/>
                  </a:cubicBezTo>
                  <a:cubicBezTo>
                    <a:pt x="1064" y="64"/>
                    <a:pt x="1064" y="64"/>
                    <a:pt x="1064" y="64"/>
                  </a:cubicBezTo>
                  <a:moveTo>
                    <a:pt x="737" y="44"/>
                  </a:moveTo>
                  <a:cubicBezTo>
                    <a:pt x="613" y="172"/>
                    <a:pt x="613" y="172"/>
                    <a:pt x="613" y="172"/>
                  </a:cubicBezTo>
                  <a:cubicBezTo>
                    <a:pt x="621" y="170"/>
                    <a:pt x="621" y="170"/>
                    <a:pt x="621" y="170"/>
                  </a:cubicBezTo>
                  <a:cubicBezTo>
                    <a:pt x="734" y="54"/>
                    <a:pt x="734" y="54"/>
                    <a:pt x="734" y="54"/>
                  </a:cubicBezTo>
                  <a:cubicBezTo>
                    <a:pt x="737" y="44"/>
                    <a:pt x="737" y="44"/>
                    <a:pt x="737" y="44"/>
                  </a:cubicBezTo>
                  <a:moveTo>
                    <a:pt x="765" y="15"/>
                  </a:moveTo>
                  <a:cubicBezTo>
                    <a:pt x="745" y="36"/>
                    <a:pt x="745" y="36"/>
                    <a:pt x="745" y="36"/>
                  </a:cubicBezTo>
                  <a:cubicBezTo>
                    <a:pt x="741" y="46"/>
                    <a:pt x="741" y="46"/>
                    <a:pt x="741" y="46"/>
                  </a:cubicBezTo>
                  <a:cubicBezTo>
                    <a:pt x="766" y="20"/>
                    <a:pt x="766" y="20"/>
                    <a:pt x="766" y="20"/>
                  </a:cubicBezTo>
                  <a:cubicBezTo>
                    <a:pt x="766" y="19"/>
                    <a:pt x="765" y="17"/>
                    <a:pt x="765" y="15"/>
                  </a:cubicBezTo>
                  <a:moveTo>
                    <a:pt x="769" y="13"/>
                  </a:moveTo>
                  <a:cubicBezTo>
                    <a:pt x="769" y="14"/>
                    <a:pt x="769" y="15"/>
                    <a:pt x="770" y="17"/>
                  </a:cubicBezTo>
                  <a:cubicBezTo>
                    <a:pt x="771" y="15"/>
                    <a:pt x="771" y="15"/>
                    <a:pt x="771" y="15"/>
                  </a:cubicBezTo>
                  <a:cubicBezTo>
                    <a:pt x="770" y="15"/>
                    <a:pt x="770" y="14"/>
                    <a:pt x="769" y="13"/>
                  </a:cubicBezTo>
                  <a:moveTo>
                    <a:pt x="810" y="0"/>
                  </a:moveTo>
                  <a:cubicBezTo>
                    <a:pt x="810" y="2"/>
                    <a:pt x="810" y="3"/>
                    <a:pt x="809" y="5"/>
                  </a:cubicBezTo>
                  <a:cubicBezTo>
                    <a:pt x="1046" y="64"/>
                    <a:pt x="1046" y="64"/>
                    <a:pt x="1046" y="64"/>
                  </a:cubicBezTo>
                  <a:cubicBezTo>
                    <a:pt x="1055" y="62"/>
                    <a:pt x="1055" y="62"/>
                    <a:pt x="1055" y="62"/>
                  </a:cubicBezTo>
                  <a:cubicBezTo>
                    <a:pt x="810" y="0"/>
                    <a:pt x="810" y="0"/>
                    <a:pt x="81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551">
              <a:extLst>
                <a:ext uri="{FF2B5EF4-FFF2-40B4-BE49-F238E27FC236}">
                  <a16:creationId xmlns:a16="http://schemas.microsoft.com/office/drawing/2014/main" id="{D68AA585-48A2-4542-9828-721103C3B3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79283" y="1878711"/>
              <a:ext cx="555625" cy="523875"/>
            </a:xfrm>
            <a:custGeom>
              <a:avLst/>
              <a:gdLst>
                <a:gd name="T0" fmla="*/ 546 w 548"/>
                <a:gd name="T1" fmla="*/ 507 h 516"/>
                <a:gd name="T2" fmla="*/ 542 w 548"/>
                <a:gd name="T3" fmla="*/ 511 h 516"/>
                <a:gd name="T4" fmla="*/ 544 w 548"/>
                <a:gd name="T5" fmla="*/ 516 h 516"/>
                <a:gd name="T6" fmla="*/ 548 w 548"/>
                <a:gd name="T7" fmla="*/ 515 h 516"/>
                <a:gd name="T8" fmla="*/ 546 w 548"/>
                <a:gd name="T9" fmla="*/ 507 h 516"/>
                <a:gd name="T10" fmla="*/ 468 w 548"/>
                <a:gd name="T11" fmla="*/ 303 h 516"/>
                <a:gd name="T12" fmla="*/ 541 w 548"/>
                <a:gd name="T13" fmla="*/ 506 h 516"/>
                <a:gd name="T14" fmla="*/ 544 w 548"/>
                <a:gd name="T15" fmla="*/ 502 h 516"/>
                <a:gd name="T16" fmla="*/ 475 w 548"/>
                <a:gd name="T17" fmla="*/ 307 h 516"/>
                <a:gd name="T18" fmla="*/ 468 w 548"/>
                <a:gd name="T19" fmla="*/ 303 h 516"/>
                <a:gd name="T20" fmla="*/ 62 w 548"/>
                <a:gd name="T21" fmla="*/ 273 h 516"/>
                <a:gd name="T22" fmla="*/ 23 w 548"/>
                <a:gd name="T23" fmla="*/ 313 h 516"/>
                <a:gd name="T24" fmla="*/ 0 w 548"/>
                <a:gd name="T25" fmla="*/ 337 h 516"/>
                <a:gd name="T26" fmla="*/ 3 w 548"/>
                <a:gd name="T27" fmla="*/ 340 h 516"/>
                <a:gd name="T28" fmla="*/ 39 w 548"/>
                <a:gd name="T29" fmla="*/ 302 h 516"/>
                <a:gd name="T30" fmla="*/ 62 w 548"/>
                <a:gd name="T31" fmla="*/ 279 h 516"/>
                <a:gd name="T32" fmla="*/ 62 w 548"/>
                <a:gd name="T33" fmla="*/ 273 h 516"/>
                <a:gd name="T34" fmla="*/ 84 w 548"/>
                <a:gd name="T35" fmla="*/ 250 h 516"/>
                <a:gd name="T36" fmla="*/ 66 w 548"/>
                <a:gd name="T37" fmla="*/ 268 h 516"/>
                <a:gd name="T38" fmla="*/ 66 w 548"/>
                <a:gd name="T39" fmla="*/ 274 h 516"/>
                <a:gd name="T40" fmla="*/ 84 w 548"/>
                <a:gd name="T41" fmla="*/ 256 h 516"/>
                <a:gd name="T42" fmla="*/ 84 w 548"/>
                <a:gd name="T43" fmla="*/ 250 h 516"/>
                <a:gd name="T44" fmla="*/ 419 w 548"/>
                <a:gd name="T45" fmla="*/ 153 h 516"/>
                <a:gd name="T46" fmla="*/ 417 w 548"/>
                <a:gd name="T47" fmla="*/ 159 h 516"/>
                <a:gd name="T48" fmla="*/ 466 w 548"/>
                <a:gd name="T49" fmla="*/ 296 h 516"/>
                <a:gd name="T50" fmla="*/ 472 w 548"/>
                <a:gd name="T51" fmla="*/ 300 h 516"/>
                <a:gd name="T52" fmla="*/ 419 w 548"/>
                <a:gd name="T53" fmla="*/ 153 h 516"/>
                <a:gd name="T54" fmla="*/ 201 w 548"/>
                <a:gd name="T55" fmla="*/ 129 h 516"/>
                <a:gd name="T56" fmla="*/ 88 w 548"/>
                <a:gd name="T57" fmla="*/ 246 h 516"/>
                <a:gd name="T58" fmla="*/ 88 w 548"/>
                <a:gd name="T59" fmla="*/ 252 h 516"/>
                <a:gd name="T60" fmla="*/ 205 w 548"/>
                <a:gd name="T61" fmla="*/ 131 h 516"/>
                <a:gd name="T62" fmla="*/ 201 w 548"/>
                <a:gd name="T63" fmla="*/ 129 h 516"/>
                <a:gd name="T64" fmla="*/ 404 w 548"/>
                <a:gd name="T65" fmla="*/ 111 h 516"/>
                <a:gd name="T66" fmla="*/ 402 w 548"/>
                <a:gd name="T67" fmla="*/ 118 h 516"/>
                <a:gd name="T68" fmla="*/ 415 w 548"/>
                <a:gd name="T69" fmla="*/ 153 h 516"/>
                <a:gd name="T70" fmla="*/ 417 w 548"/>
                <a:gd name="T71" fmla="*/ 146 h 516"/>
                <a:gd name="T72" fmla="*/ 404 w 548"/>
                <a:gd name="T73" fmla="*/ 111 h 516"/>
                <a:gd name="T74" fmla="*/ 365 w 548"/>
                <a:gd name="T75" fmla="*/ 1 h 516"/>
                <a:gd name="T76" fmla="*/ 361 w 548"/>
                <a:gd name="T77" fmla="*/ 4 h 516"/>
                <a:gd name="T78" fmla="*/ 400 w 548"/>
                <a:gd name="T79" fmla="*/ 111 h 516"/>
                <a:gd name="T80" fmla="*/ 402 w 548"/>
                <a:gd name="T81" fmla="*/ 105 h 516"/>
                <a:gd name="T82" fmla="*/ 365 w 548"/>
                <a:gd name="T83" fmla="*/ 1 h 516"/>
                <a:gd name="T84" fmla="*/ 326 w 548"/>
                <a:gd name="T85" fmla="*/ 0 h 516"/>
                <a:gd name="T86" fmla="*/ 204 w 548"/>
                <a:gd name="T87" fmla="*/ 126 h 516"/>
                <a:gd name="T88" fmla="*/ 208 w 548"/>
                <a:gd name="T89" fmla="*/ 128 h 516"/>
                <a:gd name="T90" fmla="*/ 329 w 548"/>
                <a:gd name="T91" fmla="*/ 3 h 516"/>
                <a:gd name="T92" fmla="*/ 326 w 548"/>
                <a:gd name="T9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8" h="516">
                  <a:moveTo>
                    <a:pt x="546" y="507"/>
                  </a:moveTo>
                  <a:cubicBezTo>
                    <a:pt x="542" y="511"/>
                    <a:pt x="542" y="511"/>
                    <a:pt x="542" y="511"/>
                  </a:cubicBezTo>
                  <a:cubicBezTo>
                    <a:pt x="544" y="516"/>
                    <a:pt x="544" y="516"/>
                    <a:pt x="544" y="516"/>
                  </a:cubicBezTo>
                  <a:cubicBezTo>
                    <a:pt x="546" y="515"/>
                    <a:pt x="547" y="515"/>
                    <a:pt x="548" y="515"/>
                  </a:cubicBezTo>
                  <a:cubicBezTo>
                    <a:pt x="546" y="507"/>
                    <a:pt x="546" y="507"/>
                    <a:pt x="546" y="507"/>
                  </a:cubicBezTo>
                  <a:moveTo>
                    <a:pt x="468" y="303"/>
                  </a:moveTo>
                  <a:cubicBezTo>
                    <a:pt x="541" y="506"/>
                    <a:pt x="541" y="506"/>
                    <a:pt x="541" y="506"/>
                  </a:cubicBezTo>
                  <a:cubicBezTo>
                    <a:pt x="544" y="502"/>
                    <a:pt x="544" y="502"/>
                    <a:pt x="544" y="502"/>
                  </a:cubicBezTo>
                  <a:cubicBezTo>
                    <a:pt x="475" y="307"/>
                    <a:pt x="475" y="307"/>
                    <a:pt x="475" y="307"/>
                  </a:cubicBezTo>
                  <a:cubicBezTo>
                    <a:pt x="468" y="303"/>
                    <a:pt x="468" y="303"/>
                    <a:pt x="468" y="303"/>
                  </a:cubicBezTo>
                  <a:moveTo>
                    <a:pt x="62" y="273"/>
                  </a:moveTo>
                  <a:cubicBezTo>
                    <a:pt x="23" y="313"/>
                    <a:pt x="23" y="313"/>
                    <a:pt x="23" y="313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1" y="338"/>
                    <a:pt x="2" y="339"/>
                    <a:pt x="3" y="340"/>
                  </a:cubicBezTo>
                  <a:cubicBezTo>
                    <a:pt x="39" y="302"/>
                    <a:pt x="39" y="302"/>
                    <a:pt x="39" y="302"/>
                  </a:cubicBezTo>
                  <a:cubicBezTo>
                    <a:pt x="62" y="279"/>
                    <a:pt x="62" y="279"/>
                    <a:pt x="62" y="279"/>
                  </a:cubicBezTo>
                  <a:cubicBezTo>
                    <a:pt x="62" y="273"/>
                    <a:pt x="62" y="273"/>
                    <a:pt x="62" y="273"/>
                  </a:cubicBezTo>
                  <a:moveTo>
                    <a:pt x="84" y="250"/>
                  </a:moveTo>
                  <a:cubicBezTo>
                    <a:pt x="66" y="268"/>
                    <a:pt x="66" y="268"/>
                    <a:pt x="66" y="268"/>
                  </a:cubicBezTo>
                  <a:cubicBezTo>
                    <a:pt x="66" y="274"/>
                    <a:pt x="66" y="274"/>
                    <a:pt x="66" y="274"/>
                  </a:cubicBezTo>
                  <a:cubicBezTo>
                    <a:pt x="84" y="256"/>
                    <a:pt x="84" y="256"/>
                    <a:pt x="84" y="256"/>
                  </a:cubicBezTo>
                  <a:cubicBezTo>
                    <a:pt x="84" y="250"/>
                    <a:pt x="84" y="250"/>
                    <a:pt x="84" y="250"/>
                  </a:cubicBezTo>
                  <a:moveTo>
                    <a:pt x="419" y="153"/>
                  </a:moveTo>
                  <a:cubicBezTo>
                    <a:pt x="417" y="159"/>
                    <a:pt x="417" y="159"/>
                    <a:pt x="417" y="159"/>
                  </a:cubicBezTo>
                  <a:cubicBezTo>
                    <a:pt x="466" y="296"/>
                    <a:pt x="466" y="296"/>
                    <a:pt x="466" y="296"/>
                  </a:cubicBezTo>
                  <a:cubicBezTo>
                    <a:pt x="472" y="300"/>
                    <a:pt x="472" y="300"/>
                    <a:pt x="472" y="300"/>
                  </a:cubicBezTo>
                  <a:cubicBezTo>
                    <a:pt x="419" y="153"/>
                    <a:pt x="419" y="153"/>
                    <a:pt x="419" y="153"/>
                  </a:cubicBezTo>
                  <a:moveTo>
                    <a:pt x="201" y="129"/>
                  </a:moveTo>
                  <a:cubicBezTo>
                    <a:pt x="88" y="246"/>
                    <a:pt x="88" y="246"/>
                    <a:pt x="88" y="246"/>
                  </a:cubicBezTo>
                  <a:cubicBezTo>
                    <a:pt x="88" y="252"/>
                    <a:pt x="88" y="252"/>
                    <a:pt x="88" y="252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1" y="129"/>
                    <a:pt x="201" y="129"/>
                    <a:pt x="201" y="129"/>
                  </a:cubicBezTo>
                  <a:moveTo>
                    <a:pt x="404" y="111"/>
                  </a:moveTo>
                  <a:cubicBezTo>
                    <a:pt x="402" y="118"/>
                    <a:pt x="402" y="118"/>
                    <a:pt x="402" y="118"/>
                  </a:cubicBezTo>
                  <a:cubicBezTo>
                    <a:pt x="415" y="153"/>
                    <a:pt x="415" y="153"/>
                    <a:pt x="415" y="153"/>
                  </a:cubicBezTo>
                  <a:cubicBezTo>
                    <a:pt x="417" y="146"/>
                    <a:pt x="417" y="146"/>
                    <a:pt x="417" y="146"/>
                  </a:cubicBezTo>
                  <a:cubicBezTo>
                    <a:pt x="404" y="111"/>
                    <a:pt x="404" y="111"/>
                    <a:pt x="404" y="111"/>
                  </a:cubicBezTo>
                  <a:moveTo>
                    <a:pt x="365" y="1"/>
                  </a:moveTo>
                  <a:cubicBezTo>
                    <a:pt x="364" y="2"/>
                    <a:pt x="363" y="3"/>
                    <a:pt x="361" y="4"/>
                  </a:cubicBezTo>
                  <a:cubicBezTo>
                    <a:pt x="400" y="111"/>
                    <a:pt x="400" y="111"/>
                    <a:pt x="400" y="111"/>
                  </a:cubicBezTo>
                  <a:cubicBezTo>
                    <a:pt x="402" y="105"/>
                    <a:pt x="402" y="105"/>
                    <a:pt x="402" y="105"/>
                  </a:cubicBezTo>
                  <a:cubicBezTo>
                    <a:pt x="365" y="1"/>
                    <a:pt x="365" y="1"/>
                    <a:pt x="365" y="1"/>
                  </a:cubicBezTo>
                  <a:moveTo>
                    <a:pt x="326" y="0"/>
                  </a:moveTo>
                  <a:cubicBezTo>
                    <a:pt x="204" y="126"/>
                    <a:pt x="204" y="126"/>
                    <a:pt x="204" y="126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329" y="3"/>
                    <a:pt x="329" y="3"/>
                    <a:pt x="329" y="3"/>
                  </a:cubicBezTo>
                  <a:cubicBezTo>
                    <a:pt x="328" y="2"/>
                    <a:pt x="327" y="1"/>
                    <a:pt x="3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552">
              <a:extLst>
                <a:ext uri="{FF2B5EF4-FFF2-40B4-BE49-F238E27FC236}">
                  <a16:creationId xmlns:a16="http://schemas.microsoft.com/office/drawing/2014/main" id="{E889571B-3968-42FB-A7F3-C1D934B0AC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8058" y="2240661"/>
              <a:ext cx="1411288" cy="1400175"/>
            </a:xfrm>
            <a:custGeom>
              <a:avLst/>
              <a:gdLst>
                <a:gd name="T0" fmla="*/ 1029 w 1390"/>
                <a:gd name="T1" fmla="*/ 1367 h 1378"/>
                <a:gd name="T2" fmla="*/ 1041 w 1390"/>
                <a:gd name="T3" fmla="*/ 1339 h 1378"/>
                <a:gd name="T4" fmla="*/ 0 w 1390"/>
                <a:gd name="T5" fmla="*/ 1376 h 1378"/>
                <a:gd name="T6" fmla="*/ 1095 w 1390"/>
                <a:gd name="T7" fmla="*/ 1107 h 1378"/>
                <a:gd name="T8" fmla="*/ 1098 w 1390"/>
                <a:gd name="T9" fmla="*/ 1110 h 1378"/>
                <a:gd name="T10" fmla="*/ 27 w 1390"/>
                <a:gd name="T11" fmla="*/ 1219 h 1378"/>
                <a:gd name="T12" fmla="*/ 68 w 1390"/>
                <a:gd name="T13" fmla="*/ 974 h 1378"/>
                <a:gd name="T14" fmla="*/ 1100 w 1390"/>
                <a:gd name="T15" fmla="*/ 1105 h 1378"/>
                <a:gd name="T16" fmla="*/ 102 w 1390"/>
                <a:gd name="T17" fmla="*/ 769 h 1378"/>
                <a:gd name="T18" fmla="*/ 80 w 1390"/>
                <a:gd name="T19" fmla="*/ 925 h 1378"/>
                <a:gd name="T20" fmla="*/ 107 w 1390"/>
                <a:gd name="T21" fmla="*/ 766 h 1378"/>
                <a:gd name="T22" fmla="*/ 107 w 1390"/>
                <a:gd name="T23" fmla="*/ 766 h 1378"/>
                <a:gd name="T24" fmla="*/ 112 w 1390"/>
                <a:gd name="T25" fmla="*/ 737 h 1378"/>
                <a:gd name="T26" fmla="*/ 1259 w 1390"/>
                <a:gd name="T27" fmla="*/ 455 h 1378"/>
                <a:gd name="T28" fmla="*/ 1263 w 1390"/>
                <a:gd name="T29" fmla="*/ 457 h 1378"/>
                <a:gd name="T30" fmla="*/ 1283 w 1390"/>
                <a:gd name="T31" fmla="*/ 369 h 1378"/>
                <a:gd name="T32" fmla="*/ 1288 w 1390"/>
                <a:gd name="T33" fmla="*/ 367 h 1378"/>
                <a:gd name="T34" fmla="*/ 1284 w 1390"/>
                <a:gd name="T35" fmla="*/ 364 h 1378"/>
                <a:gd name="T36" fmla="*/ 196 w 1390"/>
                <a:gd name="T37" fmla="*/ 208 h 1378"/>
                <a:gd name="T38" fmla="*/ 200 w 1390"/>
                <a:gd name="T39" fmla="*/ 208 h 1378"/>
                <a:gd name="T40" fmla="*/ 226 w 1390"/>
                <a:gd name="T41" fmla="*/ 177 h 1378"/>
                <a:gd name="T42" fmla="*/ 289 w 1390"/>
                <a:gd name="T43" fmla="*/ 168 h 1378"/>
                <a:gd name="T44" fmla="*/ 294 w 1390"/>
                <a:gd name="T45" fmla="*/ 171 h 1378"/>
                <a:gd name="T46" fmla="*/ 340 w 1390"/>
                <a:gd name="T47" fmla="*/ 160 h 1378"/>
                <a:gd name="T48" fmla="*/ 342 w 1390"/>
                <a:gd name="T49" fmla="*/ 164 h 1378"/>
                <a:gd name="T50" fmla="*/ 344 w 1390"/>
                <a:gd name="T51" fmla="*/ 159 h 1378"/>
                <a:gd name="T52" fmla="*/ 353 w 1390"/>
                <a:gd name="T53" fmla="*/ 158 h 1378"/>
                <a:gd name="T54" fmla="*/ 360 w 1390"/>
                <a:gd name="T55" fmla="*/ 161 h 1378"/>
                <a:gd name="T56" fmla="*/ 565 w 1390"/>
                <a:gd name="T57" fmla="*/ 125 h 1378"/>
                <a:gd name="T58" fmla="*/ 567 w 1390"/>
                <a:gd name="T59" fmla="*/ 129 h 1378"/>
                <a:gd name="T60" fmla="*/ 599 w 1390"/>
                <a:gd name="T61" fmla="*/ 120 h 1378"/>
                <a:gd name="T62" fmla="*/ 693 w 1390"/>
                <a:gd name="T63" fmla="*/ 109 h 1378"/>
                <a:gd name="T64" fmla="*/ 699 w 1390"/>
                <a:gd name="T65" fmla="*/ 104 h 1378"/>
                <a:gd name="T66" fmla="*/ 709 w 1390"/>
                <a:gd name="T67" fmla="*/ 102 h 1378"/>
                <a:gd name="T68" fmla="*/ 744 w 1390"/>
                <a:gd name="T69" fmla="*/ 102 h 1378"/>
                <a:gd name="T70" fmla="*/ 889 w 1390"/>
                <a:gd name="T71" fmla="*/ 75 h 1378"/>
                <a:gd name="T72" fmla="*/ 893 w 1390"/>
                <a:gd name="T73" fmla="*/ 78 h 1378"/>
                <a:gd name="T74" fmla="*/ 894 w 1390"/>
                <a:gd name="T75" fmla="*/ 74 h 1378"/>
                <a:gd name="T76" fmla="*/ 1008 w 1390"/>
                <a:gd name="T77" fmla="*/ 56 h 1378"/>
                <a:gd name="T78" fmla="*/ 1010 w 1390"/>
                <a:gd name="T79" fmla="*/ 60 h 1378"/>
                <a:gd name="T80" fmla="*/ 1380 w 1390"/>
                <a:gd name="T81" fmla="*/ 33 h 1378"/>
                <a:gd name="T82" fmla="*/ 1333 w 1390"/>
                <a:gd name="T83" fmla="*/ 211 h 1378"/>
                <a:gd name="T84" fmla="*/ 1382 w 1390"/>
                <a:gd name="T85" fmla="*/ 41 h 1378"/>
                <a:gd name="T86" fmla="*/ 1382 w 1390"/>
                <a:gd name="T87" fmla="*/ 25 h 1378"/>
                <a:gd name="T88" fmla="*/ 1385 w 1390"/>
                <a:gd name="T89" fmla="*/ 14 h 1378"/>
                <a:gd name="T90" fmla="*/ 1050 w 1390"/>
                <a:gd name="T91" fmla="*/ 54 h 1378"/>
                <a:gd name="T92" fmla="*/ 1370 w 1390"/>
                <a:gd name="T93" fmla="*/ 0 h 1378"/>
                <a:gd name="T94" fmla="*/ 1372 w 1390"/>
                <a:gd name="T95" fmla="*/ 4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90" h="1378">
                  <a:moveTo>
                    <a:pt x="1041" y="1339"/>
                  </a:moveTo>
                  <a:cubicBezTo>
                    <a:pt x="1035" y="1345"/>
                    <a:pt x="1035" y="1345"/>
                    <a:pt x="1035" y="1345"/>
                  </a:cubicBezTo>
                  <a:cubicBezTo>
                    <a:pt x="1029" y="1367"/>
                    <a:pt x="1029" y="1367"/>
                    <a:pt x="1029" y="1367"/>
                  </a:cubicBezTo>
                  <a:cubicBezTo>
                    <a:pt x="1030" y="1367"/>
                    <a:pt x="1031" y="1367"/>
                    <a:pt x="1032" y="1367"/>
                  </a:cubicBezTo>
                  <a:cubicBezTo>
                    <a:pt x="1034" y="1367"/>
                    <a:pt x="1034" y="1367"/>
                    <a:pt x="1034" y="1367"/>
                  </a:cubicBezTo>
                  <a:cubicBezTo>
                    <a:pt x="1041" y="1339"/>
                    <a:pt x="1041" y="1339"/>
                    <a:pt x="1041" y="1339"/>
                  </a:cubicBezTo>
                  <a:moveTo>
                    <a:pt x="31" y="1223"/>
                  </a:moveTo>
                  <a:cubicBezTo>
                    <a:pt x="29" y="1223"/>
                    <a:pt x="27" y="1224"/>
                    <a:pt x="26" y="1224"/>
                  </a:cubicBezTo>
                  <a:cubicBezTo>
                    <a:pt x="0" y="1376"/>
                    <a:pt x="0" y="1376"/>
                    <a:pt x="0" y="1376"/>
                  </a:cubicBezTo>
                  <a:cubicBezTo>
                    <a:pt x="2" y="1377"/>
                    <a:pt x="3" y="1377"/>
                    <a:pt x="5" y="1378"/>
                  </a:cubicBezTo>
                  <a:cubicBezTo>
                    <a:pt x="31" y="1223"/>
                    <a:pt x="31" y="1223"/>
                    <a:pt x="31" y="1223"/>
                  </a:cubicBezTo>
                  <a:moveTo>
                    <a:pt x="1095" y="1107"/>
                  </a:moveTo>
                  <a:cubicBezTo>
                    <a:pt x="1037" y="1336"/>
                    <a:pt x="1037" y="1336"/>
                    <a:pt x="1037" y="1336"/>
                  </a:cubicBezTo>
                  <a:cubicBezTo>
                    <a:pt x="1043" y="1330"/>
                    <a:pt x="1043" y="1330"/>
                    <a:pt x="1043" y="1330"/>
                  </a:cubicBezTo>
                  <a:cubicBezTo>
                    <a:pt x="1098" y="1110"/>
                    <a:pt x="1098" y="1110"/>
                    <a:pt x="1098" y="1110"/>
                  </a:cubicBezTo>
                  <a:cubicBezTo>
                    <a:pt x="1095" y="1107"/>
                    <a:pt x="1095" y="1107"/>
                    <a:pt x="1095" y="1107"/>
                  </a:cubicBezTo>
                  <a:moveTo>
                    <a:pt x="68" y="974"/>
                  </a:moveTo>
                  <a:cubicBezTo>
                    <a:pt x="27" y="1219"/>
                    <a:pt x="27" y="1219"/>
                    <a:pt x="27" y="1219"/>
                  </a:cubicBezTo>
                  <a:cubicBezTo>
                    <a:pt x="28" y="1219"/>
                    <a:pt x="30" y="1218"/>
                    <a:pt x="31" y="1218"/>
                  </a:cubicBezTo>
                  <a:cubicBezTo>
                    <a:pt x="72" y="975"/>
                    <a:pt x="72" y="975"/>
                    <a:pt x="72" y="975"/>
                  </a:cubicBezTo>
                  <a:cubicBezTo>
                    <a:pt x="71" y="974"/>
                    <a:pt x="69" y="974"/>
                    <a:pt x="68" y="974"/>
                  </a:cubicBezTo>
                  <a:moveTo>
                    <a:pt x="1160" y="846"/>
                  </a:moveTo>
                  <a:cubicBezTo>
                    <a:pt x="1096" y="1102"/>
                    <a:pt x="1096" y="1102"/>
                    <a:pt x="1096" y="1102"/>
                  </a:cubicBezTo>
                  <a:cubicBezTo>
                    <a:pt x="1100" y="1105"/>
                    <a:pt x="1100" y="1105"/>
                    <a:pt x="1100" y="1105"/>
                  </a:cubicBezTo>
                  <a:cubicBezTo>
                    <a:pt x="1165" y="847"/>
                    <a:pt x="1165" y="847"/>
                    <a:pt x="1165" y="847"/>
                  </a:cubicBezTo>
                  <a:cubicBezTo>
                    <a:pt x="1163" y="847"/>
                    <a:pt x="1162" y="846"/>
                    <a:pt x="1160" y="846"/>
                  </a:cubicBezTo>
                  <a:moveTo>
                    <a:pt x="102" y="769"/>
                  </a:moveTo>
                  <a:cubicBezTo>
                    <a:pt x="76" y="925"/>
                    <a:pt x="76" y="925"/>
                    <a:pt x="76" y="925"/>
                  </a:cubicBezTo>
                  <a:cubicBezTo>
                    <a:pt x="76" y="925"/>
                    <a:pt x="76" y="925"/>
                    <a:pt x="76" y="925"/>
                  </a:cubicBezTo>
                  <a:cubicBezTo>
                    <a:pt x="78" y="925"/>
                    <a:pt x="79" y="925"/>
                    <a:pt x="80" y="925"/>
                  </a:cubicBezTo>
                  <a:cubicBezTo>
                    <a:pt x="105" y="775"/>
                    <a:pt x="105" y="775"/>
                    <a:pt x="105" y="775"/>
                  </a:cubicBezTo>
                  <a:cubicBezTo>
                    <a:pt x="102" y="769"/>
                    <a:pt x="102" y="769"/>
                    <a:pt x="102" y="769"/>
                  </a:cubicBezTo>
                  <a:moveTo>
                    <a:pt x="107" y="766"/>
                  </a:moveTo>
                  <a:cubicBezTo>
                    <a:pt x="106" y="766"/>
                    <a:pt x="106" y="767"/>
                    <a:pt x="106" y="767"/>
                  </a:cubicBezTo>
                  <a:cubicBezTo>
                    <a:pt x="107" y="768"/>
                    <a:pt x="107" y="768"/>
                    <a:pt x="107" y="768"/>
                  </a:cubicBezTo>
                  <a:cubicBezTo>
                    <a:pt x="107" y="766"/>
                    <a:pt x="107" y="766"/>
                    <a:pt x="107" y="766"/>
                  </a:cubicBezTo>
                  <a:moveTo>
                    <a:pt x="126" y="627"/>
                  </a:moveTo>
                  <a:cubicBezTo>
                    <a:pt x="108" y="735"/>
                    <a:pt x="108" y="735"/>
                    <a:pt x="108" y="735"/>
                  </a:cubicBezTo>
                  <a:cubicBezTo>
                    <a:pt x="109" y="735"/>
                    <a:pt x="111" y="736"/>
                    <a:pt x="112" y="737"/>
                  </a:cubicBezTo>
                  <a:cubicBezTo>
                    <a:pt x="130" y="630"/>
                    <a:pt x="130" y="630"/>
                    <a:pt x="130" y="630"/>
                  </a:cubicBezTo>
                  <a:cubicBezTo>
                    <a:pt x="128" y="629"/>
                    <a:pt x="127" y="628"/>
                    <a:pt x="126" y="627"/>
                  </a:cubicBezTo>
                  <a:moveTo>
                    <a:pt x="1259" y="455"/>
                  </a:moveTo>
                  <a:cubicBezTo>
                    <a:pt x="1173" y="797"/>
                    <a:pt x="1173" y="797"/>
                    <a:pt x="1173" y="797"/>
                  </a:cubicBezTo>
                  <a:cubicBezTo>
                    <a:pt x="1174" y="797"/>
                    <a:pt x="1176" y="798"/>
                    <a:pt x="1177" y="798"/>
                  </a:cubicBezTo>
                  <a:cubicBezTo>
                    <a:pt x="1263" y="457"/>
                    <a:pt x="1263" y="457"/>
                    <a:pt x="1263" y="457"/>
                  </a:cubicBezTo>
                  <a:cubicBezTo>
                    <a:pt x="1261" y="457"/>
                    <a:pt x="1260" y="456"/>
                    <a:pt x="1259" y="455"/>
                  </a:cubicBezTo>
                  <a:moveTo>
                    <a:pt x="1288" y="367"/>
                  </a:moveTo>
                  <a:cubicBezTo>
                    <a:pt x="1283" y="369"/>
                    <a:pt x="1283" y="369"/>
                    <a:pt x="1283" y="369"/>
                  </a:cubicBezTo>
                  <a:cubicBezTo>
                    <a:pt x="1271" y="408"/>
                    <a:pt x="1271" y="408"/>
                    <a:pt x="1271" y="408"/>
                  </a:cubicBezTo>
                  <a:cubicBezTo>
                    <a:pt x="1273" y="408"/>
                    <a:pt x="1274" y="408"/>
                    <a:pt x="1276" y="409"/>
                  </a:cubicBezTo>
                  <a:cubicBezTo>
                    <a:pt x="1288" y="367"/>
                    <a:pt x="1288" y="367"/>
                    <a:pt x="1288" y="367"/>
                  </a:cubicBezTo>
                  <a:moveTo>
                    <a:pt x="1296" y="338"/>
                  </a:moveTo>
                  <a:cubicBezTo>
                    <a:pt x="1291" y="340"/>
                    <a:pt x="1291" y="340"/>
                    <a:pt x="1291" y="340"/>
                  </a:cubicBezTo>
                  <a:cubicBezTo>
                    <a:pt x="1284" y="364"/>
                    <a:pt x="1284" y="364"/>
                    <a:pt x="1284" y="364"/>
                  </a:cubicBezTo>
                  <a:cubicBezTo>
                    <a:pt x="1289" y="362"/>
                    <a:pt x="1289" y="362"/>
                    <a:pt x="1289" y="362"/>
                  </a:cubicBezTo>
                  <a:cubicBezTo>
                    <a:pt x="1296" y="338"/>
                    <a:pt x="1296" y="338"/>
                    <a:pt x="1296" y="338"/>
                  </a:cubicBezTo>
                  <a:moveTo>
                    <a:pt x="196" y="208"/>
                  </a:moveTo>
                  <a:cubicBezTo>
                    <a:pt x="133" y="584"/>
                    <a:pt x="133" y="584"/>
                    <a:pt x="133" y="584"/>
                  </a:cubicBezTo>
                  <a:cubicBezTo>
                    <a:pt x="134" y="583"/>
                    <a:pt x="136" y="583"/>
                    <a:pt x="138" y="583"/>
                  </a:cubicBezTo>
                  <a:cubicBezTo>
                    <a:pt x="200" y="208"/>
                    <a:pt x="200" y="208"/>
                    <a:pt x="200" y="208"/>
                  </a:cubicBezTo>
                  <a:cubicBezTo>
                    <a:pt x="199" y="208"/>
                    <a:pt x="197" y="208"/>
                    <a:pt x="196" y="208"/>
                  </a:cubicBezTo>
                  <a:moveTo>
                    <a:pt x="289" y="168"/>
                  </a:moveTo>
                  <a:cubicBezTo>
                    <a:pt x="226" y="177"/>
                    <a:pt x="226" y="177"/>
                    <a:pt x="226" y="177"/>
                  </a:cubicBezTo>
                  <a:cubicBezTo>
                    <a:pt x="226" y="179"/>
                    <a:pt x="226" y="180"/>
                    <a:pt x="226" y="182"/>
                  </a:cubicBezTo>
                  <a:cubicBezTo>
                    <a:pt x="290" y="172"/>
                    <a:pt x="290" y="172"/>
                    <a:pt x="290" y="172"/>
                  </a:cubicBezTo>
                  <a:cubicBezTo>
                    <a:pt x="290" y="170"/>
                    <a:pt x="290" y="169"/>
                    <a:pt x="289" y="168"/>
                  </a:cubicBezTo>
                  <a:moveTo>
                    <a:pt x="310" y="164"/>
                  </a:moveTo>
                  <a:cubicBezTo>
                    <a:pt x="294" y="167"/>
                    <a:pt x="294" y="167"/>
                    <a:pt x="294" y="167"/>
                  </a:cubicBezTo>
                  <a:cubicBezTo>
                    <a:pt x="294" y="168"/>
                    <a:pt x="294" y="170"/>
                    <a:pt x="294" y="171"/>
                  </a:cubicBezTo>
                  <a:cubicBezTo>
                    <a:pt x="311" y="169"/>
                    <a:pt x="311" y="169"/>
                    <a:pt x="311" y="169"/>
                  </a:cubicBezTo>
                  <a:cubicBezTo>
                    <a:pt x="311" y="167"/>
                    <a:pt x="311" y="166"/>
                    <a:pt x="310" y="164"/>
                  </a:cubicBezTo>
                  <a:moveTo>
                    <a:pt x="340" y="160"/>
                  </a:moveTo>
                  <a:cubicBezTo>
                    <a:pt x="315" y="164"/>
                    <a:pt x="315" y="164"/>
                    <a:pt x="315" y="164"/>
                  </a:cubicBezTo>
                  <a:cubicBezTo>
                    <a:pt x="315" y="165"/>
                    <a:pt x="315" y="167"/>
                    <a:pt x="315" y="168"/>
                  </a:cubicBezTo>
                  <a:cubicBezTo>
                    <a:pt x="342" y="164"/>
                    <a:pt x="342" y="164"/>
                    <a:pt x="342" y="164"/>
                  </a:cubicBezTo>
                  <a:cubicBezTo>
                    <a:pt x="340" y="160"/>
                    <a:pt x="340" y="160"/>
                    <a:pt x="340" y="160"/>
                  </a:cubicBezTo>
                  <a:moveTo>
                    <a:pt x="353" y="158"/>
                  </a:moveTo>
                  <a:cubicBezTo>
                    <a:pt x="344" y="159"/>
                    <a:pt x="344" y="159"/>
                    <a:pt x="344" y="159"/>
                  </a:cubicBezTo>
                  <a:cubicBezTo>
                    <a:pt x="347" y="163"/>
                    <a:pt x="347" y="163"/>
                    <a:pt x="347" y="163"/>
                  </a:cubicBezTo>
                  <a:cubicBezTo>
                    <a:pt x="355" y="162"/>
                    <a:pt x="355" y="162"/>
                    <a:pt x="355" y="162"/>
                  </a:cubicBezTo>
                  <a:cubicBezTo>
                    <a:pt x="353" y="158"/>
                    <a:pt x="353" y="158"/>
                    <a:pt x="353" y="158"/>
                  </a:cubicBezTo>
                  <a:moveTo>
                    <a:pt x="471" y="139"/>
                  </a:moveTo>
                  <a:cubicBezTo>
                    <a:pt x="357" y="157"/>
                    <a:pt x="357" y="157"/>
                    <a:pt x="357" y="157"/>
                  </a:cubicBezTo>
                  <a:cubicBezTo>
                    <a:pt x="360" y="161"/>
                    <a:pt x="360" y="161"/>
                    <a:pt x="360" y="161"/>
                  </a:cubicBezTo>
                  <a:cubicBezTo>
                    <a:pt x="470" y="144"/>
                    <a:pt x="470" y="144"/>
                    <a:pt x="470" y="144"/>
                  </a:cubicBezTo>
                  <a:cubicBezTo>
                    <a:pt x="471" y="139"/>
                    <a:pt x="471" y="139"/>
                    <a:pt x="471" y="139"/>
                  </a:cubicBezTo>
                  <a:moveTo>
                    <a:pt x="565" y="125"/>
                  </a:moveTo>
                  <a:cubicBezTo>
                    <a:pt x="475" y="139"/>
                    <a:pt x="475" y="139"/>
                    <a:pt x="475" y="139"/>
                  </a:cubicBezTo>
                  <a:cubicBezTo>
                    <a:pt x="475" y="143"/>
                    <a:pt x="475" y="143"/>
                    <a:pt x="475" y="143"/>
                  </a:cubicBezTo>
                  <a:cubicBezTo>
                    <a:pt x="567" y="129"/>
                    <a:pt x="567" y="129"/>
                    <a:pt x="567" y="129"/>
                  </a:cubicBezTo>
                  <a:cubicBezTo>
                    <a:pt x="566" y="128"/>
                    <a:pt x="565" y="126"/>
                    <a:pt x="565" y="125"/>
                  </a:cubicBezTo>
                  <a:moveTo>
                    <a:pt x="694" y="105"/>
                  </a:moveTo>
                  <a:cubicBezTo>
                    <a:pt x="599" y="120"/>
                    <a:pt x="599" y="120"/>
                    <a:pt x="599" y="120"/>
                  </a:cubicBezTo>
                  <a:cubicBezTo>
                    <a:pt x="599" y="120"/>
                    <a:pt x="599" y="120"/>
                    <a:pt x="599" y="120"/>
                  </a:cubicBezTo>
                  <a:cubicBezTo>
                    <a:pt x="599" y="121"/>
                    <a:pt x="599" y="123"/>
                    <a:pt x="598" y="124"/>
                  </a:cubicBezTo>
                  <a:cubicBezTo>
                    <a:pt x="693" y="109"/>
                    <a:pt x="693" y="109"/>
                    <a:pt x="693" y="109"/>
                  </a:cubicBezTo>
                  <a:cubicBezTo>
                    <a:pt x="694" y="105"/>
                    <a:pt x="694" y="105"/>
                    <a:pt x="694" y="105"/>
                  </a:cubicBezTo>
                  <a:moveTo>
                    <a:pt x="709" y="102"/>
                  </a:moveTo>
                  <a:cubicBezTo>
                    <a:pt x="699" y="104"/>
                    <a:pt x="699" y="104"/>
                    <a:pt x="699" y="104"/>
                  </a:cubicBezTo>
                  <a:cubicBezTo>
                    <a:pt x="698" y="109"/>
                    <a:pt x="698" y="109"/>
                    <a:pt x="698" y="109"/>
                  </a:cubicBezTo>
                  <a:cubicBezTo>
                    <a:pt x="709" y="107"/>
                    <a:pt x="709" y="107"/>
                    <a:pt x="709" y="107"/>
                  </a:cubicBezTo>
                  <a:cubicBezTo>
                    <a:pt x="709" y="105"/>
                    <a:pt x="709" y="104"/>
                    <a:pt x="709" y="102"/>
                  </a:cubicBezTo>
                  <a:moveTo>
                    <a:pt x="882" y="76"/>
                  </a:moveTo>
                  <a:cubicBezTo>
                    <a:pt x="743" y="97"/>
                    <a:pt x="743" y="97"/>
                    <a:pt x="743" y="97"/>
                  </a:cubicBezTo>
                  <a:cubicBezTo>
                    <a:pt x="743" y="99"/>
                    <a:pt x="744" y="100"/>
                    <a:pt x="744" y="102"/>
                  </a:cubicBezTo>
                  <a:cubicBezTo>
                    <a:pt x="886" y="79"/>
                    <a:pt x="886" y="79"/>
                    <a:pt x="886" y="79"/>
                  </a:cubicBezTo>
                  <a:cubicBezTo>
                    <a:pt x="882" y="76"/>
                    <a:pt x="882" y="76"/>
                    <a:pt x="882" y="76"/>
                  </a:cubicBezTo>
                  <a:moveTo>
                    <a:pt x="889" y="75"/>
                  </a:moveTo>
                  <a:cubicBezTo>
                    <a:pt x="888" y="75"/>
                    <a:pt x="888" y="75"/>
                    <a:pt x="888" y="75"/>
                  </a:cubicBezTo>
                  <a:cubicBezTo>
                    <a:pt x="892" y="79"/>
                    <a:pt x="892" y="79"/>
                    <a:pt x="892" y="79"/>
                  </a:cubicBezTo>
                  <a:cubicBezTo>
                    <a:pt x="893" y="78"/>
                    <a:pt x="893" y="78"/>
                    <a:pt x="893" y="78"/>
                  </a:cubicBezTo>
                  <a:cubicBezTo>
                    <a:pt x="889" y="75"/>
                    <a:pt x="889" y="75"/>
                    <a:pt x="889" y="75"/>
                  </a:cubicBezTo>
                  <a:moveTo>
                    <a:pt x="1008" y="56"/>
                  </a:moveTo>
                  <a:cubicBezTo>
                    <a:pt x="894" y="74"/>
                    <a:pt x="894" y="74"/>
                    <a:pt x="894" y="74"/>
                  </a:cubicBezTo>
                  <a:cubicBezTo>
                    <a:pt x="898" y="78"/>
                    <a:pt x="898" y="78"/>
                    <a:pt x="898" y="78"/>
                  </a:cubicBezTo>
                  <a:cubicBezTo>
                    <a:pt x="1004" y="61"/>
                    <a:pt x="1004" y="61"/>
                    <a:pt x="1004" y="61"/>
                  </a:cubicBezTo>
                  <a:cubicBezTo>
                    <a:pt x="1008" y="56"/>
                    <a:pt x="1008" y="56"/>
                    <a:pt x="1008" y="56"/>
                  </a:cubicBezTo>
                  <a:moveTo>
                    <a:pt x="1047" y="50"/>
                  </a:moveTo>
                  <a:cubicBezTo>
                    <a:pt x="1014" y="55"/>
                    <a:pt x="1014" y="55"/>
                    <a:pt x="1014" y="55"/>
                  </a:cubicBezTo>
                  <a:cubicBezTo>
                    <a:pt x="1010" y="60"/>
                    <a:pt x="1010" y="60"/>
                    <a:pt x="1010" y="60"/>
                  </a:cubicBezTo>
                  <a:cubicBezTo>
                    <a:pt x="1044" y="55"/>
                    <a:pt x="1044" y="55"/>
                    <a:pt x="1044" y="55"/>
                  </a:cubicBezTo>
                  <a:cubicBezTo>
                    <a:pt x="1047" y="50"/>
                    <a:pt x="1047" y="50"/>
                    <a:pt x="1047" y="50"/>
                  </a:cubicBezTo>
                  <a:moveTo>
                    <a:pt x="1380" y="33"/>
                  </a:moveTo>
                  <a:cubicBezTo>
                    <a:pt x="1293" y="335"/>
                    <a:pt x="1293" y="335"/>
                    <a:pt x="1293" y="335"/>
                  </a:cubicBezTo>
                  <a:cubicBezTo>
                    <a:pt x="1298" y="333"/>
                    <a:pt x="1298" y="333"/>
                    <a:pt x="1298" y="333"/>
                  </a:cubicBezTo>
                  <a:cubicBezTo>
                    <a:pt x="1333" y="211"/>
                    <a:pt x="1333" y="211"/>
                    <a:pt x="1333" y="211"/>
                  </a:cubicBezTo>
                  <a:cubicBezTo>
                    <a:pt x="1333" y="211"/>
                    <a:pt x="1333" y="211"/>
                    <a:pt x="1333" y="211"/>
                  </a:cubicBezTo>
                  <a:cubicBezTo>
                    <a:pt x="1333" y="207"/>
                    <a:pt x="1334" y="203"/>
                    <a:pt x="1336" y="200"/>
                  </a:cubicBezTo>
                  <a:cubicBezTo>
                    <a:pt x="1382" y="41"/>
                    <a:pt x="1382" y="41"/>
                    <a:pt x="1382" y="41"/>
                  </a:cubicBezTo>
                  <a:cubicBezTo>
                    <a:pt x="1380" y="33"/>
                    <a:pt x="1380" y="33"/>
                    <a:pt x="1380" y="33"/>
                  </a:cubicBezTo>
                  <a:moveTo>
                    <a:pt x="1385" y="14"/>
                  </a:moveTo>
                  <a:cubicBezTo>
                    <a:pt x="1382" y="25"/>
                    <a:pt x="1382" y="25"/>
                    <a:pt x="1382" y="25"/>
                  </a:cubicBezTo>
                  <a:cubicBezTo>
                    <a:pt x="1384" y="33"/>
                    <a:pt x="1384" y="33"/>
                    <a:pt x="1384" y="33"/>
                  </a:cubicBezTo>
                  <a:cubicBezTo>
                    <a:pt x="1390" y="15"/>
                    <a:pt x="1390" y="15"/>
                    <a:pt x="1390" y="15"/>
                  </a:cubicBezTo>
                  <a:cubicBezTo>
                    <a:pt x="1388" y="15"/>
                    <a:pt x="1387" y="14"/>
                    <a:pt x="1385" y="14"/>
                  </a:cubicBezTo>
                  <a:moveTo>
                    <a:pt x="1360" y="1"/>
                  </a:moveTo>
                  <a:cubicBezTo>
                    <a:pt x="1053" y="49"/>
                    <a:pt x="1053" y="49"/>
                    <a:pt x="1053" y="49"/>
                  </a:cubicBezTo>
                  <a:cubicBezTo>
                    <a:pt x="1050" y="54"/>
                    <a:pt x="1050" y="54"/>
                    <a:pt x="1050" y="54"/>
                  </a:cubicBezTo>
                  <a:cubicBezTo>
                    <a:pt x="1359" y="6"/>
                    <a:pt x="1359" y="6"/>
                    <a:pt x="1359" y="6"/>
                  </a:cubicBezTo>
                  <a:cubicBezTo>
                    <a:pt x="1360" y="1"/>
                    <a:pt x="1360" y="1"/>
                    <a:pt x="1360" y="1"/>
                  </a:cubicBezTo>
                  <a:moveTo>
                    <a:pt x="1370" y="0"/>
                  </a:moveTo>
                  <a:cubicBezTo>
                    <a:pt x="1365" y="1"/>
                    <a:pt x="1365" y="1"/>
                    <a:pt x="1365" y="1"/>
                  </a:cubicBezTo>
                  <a:cubicBezTo>
                    <a:pt x="1364" y="5"/>
                    <a:pt x="1364" y="5"/>
                    <a:pt x="1364" y="5"/>
                  </a:cubicBezTo>
                  <a:cubicBezTo>
                    <a:pt x="1372" y="4"/>
                    <a:pt x="1372" y="4"/>
                    <a:pt x="1372" y="4"/>
                  </a:cubicBezTo>
                  <a:cubicBezTo>
                    <a:pt x="1370" y="0"/>
                    <a:pt x="1370" y="0"/>
                    <a:pt x="137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553">
              <a:extLst>
                <a:ext uri="{FF2B5EF4-FFF2-40B4-BE49-F238E27FC236}">
                  <a16:creationId xmlns:a16="http://schemas.microsoft.com/office/drawing/2014/main" id="{7B2CA780-434B-458B-9843-5C09E7A01F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5771" y="2755011"/>
              <a:ext cx="944563" cy="381000"/>
            </a:xfrm>
            <a:custGeom>
              <a:avLst/>
              <a:gdLst>
                <a:gd name="T0" fmla="*/ 912 w 930"/>
                <a:gd name="T1" fmla="*/ 366 h 376"/>
                <a:gd name="T2" fmla="*/ 912 w 930"/>
                <a:gd name="T3" fmla="*/ 371 h 376"/>
                <a:gd name="T4" fmla="*/ 924 w 930"/>
                <a:gd name="T5" fmla="*/ 376 h 376"/>
                <a:gd name="T6" fmla="*/ 930 w 930"/>
                <a:gd name="T7" fmla="*/ 374 h 376"/>
                <a:gd name="T8" fmla="*/ 930 w 930"/>
                <a:gd name="T9" fmla="*/ 374 h 376"/>
                <a:gd name="T10" fmla="*/ 912 w 930"/>
                <a:gd name="T11" fmla="*/ 366 h 376"/>
                <a:gd name="T12" fmla="*/ 627 w 930"/>
                <a:gd name="T13" fmla="*/ 255 h 376"/>
                <a:gd name="T14" fmla="*/ 626 w 930"/>
                <a:gd name="T15" fmla="*/ 255 h 376"/>
                <a:gd name="T16" fmla="*/ 627 w 930"/>
                <a:gd name="T17" fmla="*/ 256 h 376"/>
                <a:gd name="T18" fmla="*/ 627 w 930"/>
                <a:gd name="T19" fmla="*/ 255 h 376"/>
                <a:gd name="T20" fmla="*/ 630 w 930"/>
                <a:gd name="T21" fmla="*/ 252 h 376"/>
                <a:gd name="T22" fmla="*/ 633 w 930"/>
                <a:gd name="T23" fmla="*/ 258 h 376"/>
                <a:gd name="T24" fmla="*/ 908 w 930"/>
                <a:gd name="T25" fmla="*/ 369 h 376"/>
                <a:gd name="T26" fmla="*/ 907 w 930"/>
                <a:gd name="T27" fmla="*/ 364 h 376"/>
                <a:gd name="T28" fmla="*/ 630 w 930"/>
                <a:gd name="T29" fmla="*/ 252 h 376"/>
                <a:gd name="T30" fmla="*/ 584 w 930"/>
                <a:gd name="T31" fmla="*/ 234 h 376"/>
                <a:gd name="T32" fmla="*/ 579 w 930"/>
                <a:gd name="T33" fmla="*/ 236 h 376"/>
                <a:gd name="T34" fmla="*/ 592 w 930"/>
                <a:gd name="T35" fmla="*/ 242 h 376"/>
                <a:gd name="T36" fmla="*/ 593 w 930"/>
                <a:gd name="T37" fmla="*/ 237 h 376"/>
                <a:gd name="T38" fmla="*/ 584 w 930"/>
                <a:gd name="T39" fmla="*/ 234 h 376"/>
                <a:gd name="T40" fmla="*/ 301 w 930"/>
                <a:gd name="T41" fmla="*/ 119 h 376"/>
                <a:gd name="T42" fmla="*/ 299 w 930"/>
                <a:gd name="T43" fmla="*/ 123 h 376"/>
                <a:gd name="T44" fmla="*/ 574 w 930"/>
                <a:gd name="T45" fmla="*/ 234 h 376"/>
                <a:gd name="T46" fmla="*/ 579 w 930"/>
                <a:gd name="T47" fmla="*/ 232 h 376"/>
                <a:gd name="T48" fmla="*/ 301 w 930"/>
                <a:gd name="T49" fmla="*/ 119 h 376"/>
                <a:gd name="T50" fmla="*/ 262 w 930"/>
                <a:gd name="T51" fmla="*/ 103 h 376"/>
                <a:gd name="T52" fmla="*/ 261 w 930"/>
                <a:gd name="T53" fmla="*/ 107 h 376"/>
                <a:gd name="T54" fmla="*/ 268 w 930"/>
                <a:gd name="T55" fmla="*/ 110 h 376"/>
                <a:gd name="T56" fmla="*/ 269 w 930"/>
                <a:gd name="T57" fmla="*/ 106 h 376"/>
                <a:gd name="T58" fmla="*/ 262 w 930"/>
                <a:gd name="T59" fmla="*/ 103 h 376"/>
                <a:gd name="T60" fmla="*/ 192 w 930"/>
                <a:gd name="T61" fmla="*/ 75 h 376"/>
                <a:gd name="T62" fmla="*/ 188 w 930"/>
                <a:gd name="T63" fmla="*/ 78 h 376"/>
                <a:gd name="T64" fmla="*/ 257 w 930"/>
                <a:gd name="T65" fmla="*/ 106 h 376"/>
                <a:gd name="T66" fmla="*/ 258 w 930"/>
                <a:gd name="T67" fmla="*/ 102 h 376"/>
                <a:gd name="T68" fmla="*/ 192 w 930"/>
                <a:gd name="T69" fmla="*/ 75 h 376"/>
                <a:gd name="T70" fmla="*/ 162 w 930"/>
                <a:gd name="T71" fmla="*/ 63 h 376"/>
                <a:gd name="T72" fmla="*/ 158 w 930"/>
                <a:gd name="T73" fmla="*/ 66 h 376"/>
                <a:gd name="T74" fmla="*/ 183 w 930"/>
                <a:gd name="T75" fmla="*/ 76 h 376"/>
                <a:gd name="T76" fmla="*/ 187 w 930"/>
                <a:gd name="T77" fmla="*/ 73 h 376"/>
                <a:gd name="T78" fmla="*/ 162 w 930"/>
                <a:gd name="T79" fmla="*/ 63 h 376"/>
                <a:gd name="T80" fmla="*/ 8 w 930"/>
                <a:gd name="T81" fmla="*/ 0 h 376"/>
                <a:gd name="T82" fmla="*/ 3 w 930"/>
                <a:gd name="T83" fmla="*/ 1 h 376"/>
                <a:gd name="T84" fmla="*/ 1 w 930"/>
                <a:gd name="T85" fmla="*/ 1 h 376"/>
                <a:gd name="T86" fmla="*/ 0 w 930"/>
                <a:gd name="T87" fmla="*/ 2 h 376"/>
                <a:gd name="T88" fmla="*/ 4 w 930"/>
                <a:gd name="T89" fmla="*/ 3 h 376"/>
                <a:gd name="T90" fmla="*/ 154 w 930"/>
                <a:gd name="T91" fmla="*/ 64 h 376"/>
                <a:gd name="T92" fmla="*/ 158 w 930"/>
                <a:gd name="T93" fmla="*/ 61 h 376"/>
                <a:gd name="T94" fmla="*/ 8 w 930"/>
                <a:gd name="T95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30" h="376">
                  <a:moveTo>
                    <a:pt x="912" y="366"/>
                  </a:moveTo>
                  <a:cubicBezTo>
                    <a:pt x="912" y="368"/>
                    <a:pt x="912" y="370"/>
                    <a:pt x="912" y="371"/>
                  </a:cubicBezTo>
                  <a:cubicBezTo>
                    <a:pt x="924" y="376"/>
                    <a:pt x="924" y="376"/>
                    <a:pt x="924" y="376"/>
                  </a:cubicBezTo>
                  <a:cubicBezTo>
                    <a:pt x="926" y="375"/>
                    <a:pt x="928" y="375"/>
                    <a:pt x="930" y="374"/>
                  </a:cubicBezTo>
                  <a:cubicBezTo>
                    <a:pt x="930" y="374"/>
                    <a:pt x="930" y="374"/>
                    <a:pt x="930" y="374"/>
                  </a:cubicBezTo>
                  <a:cubicBezTo>
                    <a:pt x="912" y="366"/>
                    <a:pt x="912" y="366"/>
                    <a:pt x="912" y="366"/>
                  </a:cubicBezTo>
                  <a:moveTo>
                    <a:pt x="627" y="255"/>
                  </a:moveTo>
                  <a:cubicBezTo>
                    <a:pt x="627" y="255"/>
                    <a:pt x="626" y="255"/>
                    <a:pt x="626" y="255"/>
                  </a:cubicBezTo>
                  <a:cubicBezTo>
                    <a:pt x="627" y="256"/>
                    <a:pt x="627" y="256"/>
                    <a:pt x="627" y="256"/>
                  </a:cubicBezTo>
                  <a:cubicBezTo>
                    <a:pt x="627" y="255"/>
                    <a:pt x="627" y="255"/>
                    <a:pt x="627" y="255"/>
                  </a:cubicBezTo>
                  <a:moveTo>
                    <a:pt x="630" y="252"/>
                  </a:moveTo>
                  <a:cubicBezTo>
                    <a:pt x="633" y="258"/>
                    <a:pt x="633" y="258"/>
                    <a:pt x="633" y="258"/>
                  </a:cubicBezTo>
                  <a:cubicBezTo>
                    <a:pt x="908" y="369"/>
                    <a:pt x="908" y="369"/>
                    <a:pt x="908" y="369"/>
                  </a:cubicBezTo>
                  <a:cubicBezTo>
                    <a:pt x="908" y="368"/>
                    <a:pt x="907" y="366"/>
                    <a:pt x="907" y="364"/>
                  </a:cubicBezTo>
                  <a:cubicBezTo>
                    <a:pt x="630" y="252"/>
                    <a:pt x="630" y="252"/>
                    <a:pt x="630" y="252"/>
                  </a:cubicBezTo>
                  <a:moveTo>
                    <a:pt x="584" y="234"/>
                  </a:moveTo>
                  <a:cubicBezTo>
                    <a:pt x="583" y="235"/>
                    <a:pt x="581" y="235"/>
                    <a:pt x="579" y="236"/>
                  </a:cubicBezTo>
                  <a:cubicBezTo>
                    <a:pt x="592" y="242"/>
                    <a:pt x="592" y="242"/>
                    <a:pt x="592" y="242"/>
                  </a:cubicBezTo>
                  <a:cubicBezTo>
                    <a:pt x="593" y="237"/>
                    <a:pt x="593" y="237"/>
                    <a:pt x="593" y="237"/>
                  </a:cubicBezTo>
                  <a:cubicBezTo>
                    <a:pt x="584" y="234"/>
                    <a:pt x="584" y="234"/>
                    <a:pt x="584" y="234"/>
                  </a:cubicBezTo>
                  <a:moveTo>
                    <a:pt x="301" y="119"/>
                  </a:moveTo>
                  <a:cubicBezTo>
                    <a:pt x="301" y="120"/>
                    <a:pt x="300" y="122"/>
                    <a:pt x="299" y="123"/>
                  </a:cubicBezTo>
                  <a:cubicBezTo>
                    <a:pt x="574" y="234"/>
                    <a:pt x="574" y="234"/>
                    <a:pt x="574" y="234"/>
                  </a:cubicBezTo>
                  <a:cubicBezTo>
                    <a:pt x="576" y="233"/>
                    <a:pt x="578" y="232"/>
                    <a:pt x="579" y="232"/>
                  </a:cubicBezTo>
                  <a:cubicBezTo>
                    <a:pt x="301" y="119"/>
                    <a:pt x="301" y="119"/>
                    <a:pt x="301" y="119"/>
                  </a:cubicBezTo>
                  <a:moveTo>
                    <a:pt x="262" y="103"/>
                  </a:moveTo>
                  <a:cubicBezTo>
                    <a:pt x="261" y="107"/>
                    <a:pt x="261" y="107"/>
                    <a:pt x="261" y="107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8" y="109"/>
                    <a:pt x="268" y="107"/>
                    <a:pt x="269" y="106"/>
                  </a:cubicBezTo>
                  <a:cubicBezTo>
                    <a:pt x="262" y="103"/>
                    <a:pt x="262" y="103"/>
                    <a:pt x="262" y="103"/>
                  </a:cubicBezTo>
                  <a:moveTo>
                    <a:pt x="192" y="75"/>
                  </a:moveTo>
                  <a:cubicBezTo>
                    <a:pt x="188" y="78"/>
                    <a:pt x="188" y="78"/>
                    <a:pt x="188" y="78"/>
                  </a:cubicBezTo>
                  <a:cubicBezTo>
                    <a:pt x="257" y="106"/>
                    <a:pt x="257" y="106"/>
                    <a:pt x="257" y="106"/>
                  </a:cubicBezTo>
                  <a:cubicBezTo>
                    <a:pt x="258" y="102"/>
                    <a:pt x="258" y="102"/>
                    <a:pt x="258" y="102"/>
                  </a:cubicBezTo>
                  <a:cubicBezTo>
                    <a:pt x="192" y="75"/>
                    <a:pt x="192" y="75"/>
                    <a:pt x="192" y="75"/>
                  </a:cubicBezTo>
                  <a:moveTo>
                    <a:pt x="162" y="63"/>
                  </a:moveTo>
                  <a:cubicBezTo>
                    <a:pt x="158" y="66"/>
                    <a:pt x="158" y="66"/>
                    <a:pt x="158" y="6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7" y="73"/>
                    <a:pt x="187" y="73"/>
                    <a:pt x="187" y="73"/>
                  </a:cubicBezTo>
                  <a:cubicBezTo>
                    <a:pt x="162" y="63"/>
                    <a:pt x="162" y="63"/>
                    <a:pt x="162" y="63"/>
                  </a:cubicBezTo>
                  <a:moveTo>
                    <a:pt x="8" y="0"/>
                  </a:moveTo>
                  <a:cubicBezTo>
                    <a:pt x="6" y="1"/>
                    <a:pt x="4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54" y="64"/>
                    <a:pt x="154" y="64"/>
                    <a:pt x="154" y="64"/>
                  </a:cubicBezTo>
                  <a:cubicBezTo>
                    <a:pt x="158" y="61"/>
                    <a:pt x="158" y="61"/>
                    <a:pt x="158" y="6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554">
              <a:extLst>
                <a:ext uri="{FF2B5EF4-FFF2-40B4-BE49-F238E27FC236}">
                  <a16:creationId xmlns:a16="http://schemas.microsoft.com/office/drawing/2014/main" id="{363D03D9-E2F6-495D-8FEA-660DE43B69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5546" y="2445449"/>
              <a:ext cx="809625" cy="1189038"/>
            </a:xfrm>
            <a:custGeom>
              <a:avLst/>
              <a:gdLst>
                <a:gd name="T0" fmla="*/ 794 w 798"/>
                <a:gd name="T1" fmla="*/ 1171 h 1171"/>
                <a:gd name="T2" fmla="*/ 795 w 798"/>
                <a:gd name="T3" fmla="*/ 1171 h 1171"/>
                <a:gd name="T4" fmla="*/ 797 w 798"/>
                <a:gd name="T5" fmla="*/ 1168 h 1171"/>
                <a:gd name="T6" fmla="*/ 791 w 798"/>
                <a:gd name="T7" fmla="*/ 1167 h 1171"/>
                <a:gd name="T8" fmla="*/ 795 w 798"/>
                <a:gd name="T9" fmla="*/ 1164 h 1171"/>
                <a:gd name="T10" fmla="*/ 549 w 798"/>
                <a:gd name="T11" fmla="*/ 803 h 1171"/>
                <a:gd name="T12" fmla="*/ 694 w 798"/>
                <a:gd name="T13" fmla="*/ 1024 h 1171"/>
                <a:gd name="T14" fmla="*/ 788 w 798"/>
                <a:gd name="T15" fmla="*/ 1162 h 1171"/>
                <a:gd name="T16" fmla="*/ 549 w 798"/>
                <a:gd name="T17" fmla="*/ 803 h 1171"/>
                <a:gd name="T18" fmla="*/ 463 w 798"/>
                <a:gd name="T19" fmla="*/ 684 h 1171"/>
                <a:gd name="T20" fmla="*/ 521 w 798"/>
                <a:gd name="T21" fmla="*/ 762 h 1171"/>
                <a:gd name="T22" fmla="*/ 456 w 798"/>
                <a:gd name="T23" fmla="*/ 665 h 1171"/>
                <a:gd name="T24" fmla="*/ 460 w 798"/>
                <a:gd name="T25" fmla="*/ 680 h 1171"/>
                <a:gd name="T26" fmla="*/ 456 w 798"/>
                <a:gd name="T27" fmla="*/ 665 h 1171"/>
                <a:gd name="T28" fmla="*/ 407 w 798"/>
                <a:gd name="T29" fmla="*/ 602 h 1171"/>
                <a:gd name="T30" fmla="*/ 448 w 798"/>
                <a:gd name="T31" fmla="*/ 662 h 1171"/>
                <a:gd name="T32" fmla="*/ 408 w 798"/>
                <a:gd name="T33" fmla="*/ 595 h 1171"/>
                <a:gd name="T34" fmla="*/ 385 w 798"/>
                <a:gd name="T35" fmla="*/ 570 h 1171"/>
                <a:gd name="T36" fmla="*/ 404 w 798"/>
                <a:gd name="T37" fmla="*/ 590 h 1171"/>
                <a:gd name="T38" fmla="*/ 359 w 798"/>
                <a:gd name="T39" fmla="*/ 523 h 1171"/>
                <a:gd name="T40" fmla="*/ 382 w 798"/>
                <a:gd name="T41" fmla="*/ 565 h 1171"/>
                <a:gd name="T42" fmla="*/ 360 w 798"/>
                <a:gd name="T43" fmla="*/ 524 h 1171"/>
                <a:gd name="T44" fmla="*/ 288 w 798"/>
                <a:gd name="T45" fmla="*/ 427 h 1171"/>
                <a:gd name="T46" fmla="*/ 356 w 798"/>
                <a:gd name="T47" fmla="*/ 519 h 1171"/>
                <a:gd name="T48" fmla="*/ 288 w 798"/>
                <a:gd name="T49" fmla="*/ 427 h 1171"/>
                <a:gd name="T50" fmla="*/ 285 w 798"/>
                <a:gd name="T51" fmla="*/ 422 h 1171"/>
                <a:gd name="T52" fmla="*/ 283 w 798"/>
                <a:gd name="T53" fmla="*/ 411 h 1171"/>
                <a:gd name="T54" fmla="*/ 244 w 798"/>
                <a:gd name="T55" fmla="*/ 354 h 1171"/>
                <a:gd name="T56" fmla="*/ 274 w 798"/>
                <a:gd name="T57" fmla="*/ 406 h 1171"/>
                <a:gd name="T58" fmla="*/ 244 w 798"/>
                <a:gd name="T59" fmla="*/ 354 h 1171"/>
                <a:gd name="T60" fmla="*/ 142 w 798"/>
                <a:gd name="T61" fmla="*/ 212 h 1171"/>
                <a:gd name="T62" fmla="*/ 224 w 798"/>
                <a:gd name="T63" fmla="*/ 325 h 1171"/>
                <a:gd name="T64" fmla="*/ 108 w 798"/>
                <a:gd name="T65" fmla="*/ 154 h 1171"/>
                <a:gd name="T66" fmla="*/ 122 w 798"/>
                <a:gd name="T67" fmla="*/ 183 h 1171"/>
                <a:gd name="T68" fmla="*/ 108 w 798"/>
                <a:gd name="T69" fmla="*/ 154 h 1171"/>
                <a:gd name="T70" fmla="*/ 0 w 798"/>
                <a:gd name="T71" fmla="*/ 3 h 1171"/>
                <a:gd name="T72" fmla="*/ 102 w 798"/>
                <a:gd name="T73" fmla="*/ 145 h 1171"/>
                <a:gd name="T74" fmla="*/ 4 w 798"/>
                <a:gd name="T7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8" h="1171">
                  <a:moveTo>
                    <a:pt x="797" y="1168"/>
                  </a:moveTo>
                  <a:cubicBezTo>
                    <a:pt x="794" y="1171"/>
                    <a:pt x="794" y="1171"/>
                    <a:pt x="794" y="1171"/>
                  </a:cubicBezTo>
                  <a:cubicBezTo>
                    <a:pt x="794" y="1171"/>
                    <a:pt x="794" y="1171"/>
                    <a:pt x="794" y="1171"/>
                  </a:cubicBezTo>
                  <a:cubicBezTo>
                    <a:pt x="795" y="1171"/>
                    <a:pt x="795" y="1171"/>
                    <a:pt x="795" y="1171"/>
                  </a:cubicBezTo>
                  <a:cubicBezTo>
                    <a:pt x="796" y="1170"/>
                    <a:pt x="797" y="1170"/>
                    <a:pt x="798" y="1169"/>
                  </a:cubicBezTo>
                  <a:cubicBezTo>
                    <a:pt x="798" y="1168"/>
                    <a:pt x="797" y="1168"/>
                    <a:pt x="797" y="1168"/>
                  </a:cubicBezTo>
                  <a:moveTo>
                    <a:pt x="793" y="1161"/>
                  </a:moveTo>
                  <a:cubicBezTo>
                    <a:pt x="791" y="1167"/>
                    <a:pt x="791" y="1167"/>
                    <a:pt x="791" y="1167"/>
                  </a:cubicBezTo>
                  <a:cubicBezTo>
                    <a:pt x="791" y="1167"/>
                    <a:pt x="791" y="1167"/>
                    <a:pt x="791" y="1167"/>
                  </a:cubicBezTo>
                  <a:cubicBezTo>
                    <a:pt x="795" y="1164"/>
                    <a:pt x="795" y="1164"/>
                    <a:pt x="795" y="1164"/>
                  </a:cubicBezTo>
                  <a:cubicBezTo>
                    <a:pt x="794" y="1163"/>
                    <a:pt x="793" y="1162"/>
                    <a:pt x="793" y="1161"/>
                  </a:cubicBezTo>
                  <a:moveTo>
                    <a:pt x="549" y="803"/>
                  </a:moveTo>
                  <a:cubicBezTo>
                    <a:pt x="548" y="804"/>
                    <a:pt x="547" y="805"/>
                    <a:pt x="545" y="805"/>
                  </a:cubicBezTo>
                  <a:cubicBezTo>
                    <a:pt x="601" y="887"/>
                    <a:pt x="652" y="962"/>
                    <a:pt x="694" y="1024"/>
                  </a:cubicBezTo>
                  <a:cubicBezTo>
                    <a:pt x="729" y="1075"/>
                    <a:pt x="757" y="1117"/>
                    <a:pt x="777" y="1146"/>
                  </a:cubicBezTo>
                  <a:cubicBezTo>
                    <a:pt x="781" y="1152"/>
                    <a:pt x="785" y="1157"/>
                    <a:pt x="788" y="1162"/>
                  </a:cubicBezTo>
                  <a:cubicBezTo>
                    <a:pt x="789" y="1156"/>
                    <a:pt x="789" y="1156"/>
                    <a:pt x="789" y="1156"/>
                  </a:cubicBezTo>
                  <a:cubicBezTo>
                    <a:pt x="748" y="1096"/>
                    <a:pt x="657" y="961"/>
                    <a:pt x="549" y="803"/>
                  </a:cubicBezTo>
                  <a:moveTo>
                    <a:pt x="468" y="683"/>
                  </a:moveTo>
                  <a:cubicBezTo>
                    <a:pt x="463" y="684"/>
                    <a:pt x="463" y="684"/>
                    <a:pt x="463" y="684"/>
                  </a:cubicBezTo>
                  <a:cubicBezTo>
                    <a:pt x="481" y="711"/>
                    <a:pt x="500" y="738"/>
                    <a:pt x="518" y="765"/>
                  </a:cubicBezTo>
                  <a:cubicBezTo>
                    <a:pt x="519" y="764"/>
                    <a:pt x="520" y="763"/>
                    <a:pt x="521" y="762"/>
                  </a:cubicBezTo>
                  <a:cubicBezTo>
                    <a:pt x="503" y="736"/>
                    <a:pt x="486" y="710"/>
                    <a:pt x="468" y="683"/>
                  </a:cubicBezTo>
                  <a:moveTo>
                    <a:pt x="456" y="665"/>
                  </a:moveTo>
                  <a:cubicBezTo>
                    <a:pt x="451" y="666"/>
                    <a:pt x="451" y="666"/>
                    <a:pt x="451" y="666"/>
                  </a:cubicBezTo>
                  <a:cubicBezTo>
                    <a:pt x="454" y="671"/>
                    <a:pt x="457" y="675"/>
                    <a:pt x="460" y="680"/>
                  </a:cubicBezTo>
                  <a:cubicBezTo>
                    <a:pt x="465" y="679"/>
                    <a:pt x="465" y="679"/>
                    <a:pt x="465" y="679"/>
                  </a:cubicBezTo>
                  <a:cubicBezTo>
                    <a:pt x="462" y="674"/>
                    <a:pt x="459" y="670"/>
                    <a:pt x="456" y="665"/>
                  </a:cubicBezTo>
                  <a:moveTo>
                    <a:pt x="408" y="595"/>
                  </a:moveTo>
                  <a:cubicBezTo>
                    <a:pt x="407" y="602"/>
                    <a:pt x="407" y="602"/>
                    <a:pt x="407" y="602"/>
                  </a:cubicBezTo>
                  <a:cubicBezTo>
                    <a:pt x="417" y="616"/>
                    <a:pt x="426" y="630"/>
                    <a:pt x="436" y="644"/>
                  </a:cubicBezTo>
                  <a:cubicBezTo>
                    <a:pt x="440" y="650"/>
                    <a:pt x="444" y="656"/>
                    <a:pt x="448" y="662"/>
                  </a:cubicBezTo>
                  <a:cubicBezTo>
                    <a:pt x="453" y="661"/>
                    <a:pt x="453" y="661"/>
                    <a:pt x="453" y="661"/>
                  </a:cubicBezTo>
                  <a:cubicBezTo>
                    <a:pt x="438" y="640"/>
                    <a:pt x="423" y="618"/>
                    <a:pt x="408" y="595"/>
                  </a:cubicBezTo>
                  <a:moveTo>
                    <a:pt x="386" y="564"/>
                  </a:moveTo>
                  <a:cubicBezTo>
                    <a:pt x="385" y="570"/>
                    <a:pt x="385" y="570"/>
                    <a:pt x="385" y="570"/>
                  </a:cubicBezTo>
                  <a:cubicBezTo>
                    <a:pt x="391" y="579"/>
                    <a:pt x="397" y="588"/>
                    <a:pt x="403" y="597"/>
                  </a:cubicBezTo>
                  <a:cubicBezTo>
                    <a:pt x="404" y="590"/>
                    <a:pt x="404" y="590"/>
                    <a:pt x="404" y="590"/>
                  </a:cubicBezTo>
                  <a:cubicBezTo>
                    <a:pt x="398" y="581"/>
                    <a:pt x="392" y="572"/>
                    <a:pt x="386" y="564"/>
                  </a:cubicBezTo>
                  <a:moveTo>
                    <a:pt x="359" y="523"/>
                  </a:moveTo>
                  <a:cubicBezTo>
                    <a:pt x="356" y="527"/>
                    <a:pt x="356" y="527"/>
                    <a:pt x="356" y="527"/>
                  </a:cubicBezTo>
                  <a:cubicBezTo>
                    <a:pt x="365" y="539"/>
                    <a:pt x="373" y="552"/>
                    <a:pt x="382" y="565"/>
                  </a:cubicBezTo>
                  <a:cubicBezTo>
                    <a:pt x="383" y="558"/>
                    <a:pt x="383" y="558"/>
                    <a:pt x="383" y="558"/>
                  </a:cubicBezTo>
                  <a:cubicBezTo>
                    <a:pt x="375" y="547"/>
                    <a:pt x="367" y="536"/>
                    <a:pt x="360" y="524"/>
                  </a:cubicBezTo>
                  <a:cubicBezTo>
                    <a:pt x="360" y="524"/>
                    <a:pt x="359" y="524"/>
                    <a:pt x="359" y="523"/>
                  </a:cubicBezTo>
                  <a:moveTo>
                    <a:pt x="288" y="427"/>
                  </a:moveTo>
                  <a:cubicBezTo>
                    <a:pt x="310" y="458"/>
                    <a:pt x="331" y="491"/>
                    <a:pt x="354" y="523"/>
                  </a:cubicBezTo>
                  <a:cubicBezTo>
                    <a:pt x="356" y="519"/>
                    <a:pt x="356" y="519"/>
                    <a:pt x="356" y="519"/>
                  </a:cubicBezTo>
                  <a:cubicBezTo>
                    <a:pt x="335" y="488"/>
                    <a:pt x="314" y="457"/>
                    <a:pt x="293" y="427"/>
                  </a:cubicBezTo>
                  <a:cubicBezTo>
                    <a:pt x="288" y="427"/>
                    <a:pt x="288" y="427"/>
                    <a:pt x="288" y="427"/>
                  </a:cubicBezTo>
                  <a:moveTo>
                    <a:pt x="277" y="411"/>
                  </a:moveTo>
                  <a:cubicBezTo>
                    <a:pt x="280" y="415"/>
                    <a:pt x="283" y="419"/>
                    <a:pt x="285" y="422"/>
                  </a:cubicBezTo>
                  <a:cubicBezTo>
                    <a:pt x="290" y="422"/>
                    <a:pt x="290" y="422"/>
                    <a:pt x="290" y="422"/>
                  </a:cubicBezTo>
                  <a:cubicBezTo>
                    <a:pt x="288" y="419"/>
                    <a:pt x="285" y="415"/>
                    <a:pt x="283" y="411"/>
                  </a:cubicBezTo>
                  <a:cubicBezTo>
                    <a:pt x="277" y="411"/>
                    <a:pt x="277" y="411"/>
                    <a:pt x="277" y="411"/>
                  </a:cubicBezTo>
                  <a:moveTo>
                    <a:pt x="244" y="354"/>
                  </a:moveTo>
                  <a:cubicBezTo>
                    <a:pt x="242" y="354"/>
                    <a:pt x="241" y="355"/>
                    <a:pt x="240" y="355"/>
                  </a:cubicBezTo>
                  <a:cubicBezTo>
                    <a:pt x="251" y="372"/>
                    <a:pt x="263" y="389"/>
                    <a:pt x="274" y="406"/>
                  </a:cubicBezTo>
                  <a:cubicBezTo>
                    <a:pt x="280" y="407"/>
                    <a:pt x="280" y="407"/>
                    <a:pt x="280" y="407"/>
                  </a:cubicBezTo>
                  <a:cubicBezTo>
                    <a:pt x="268" y="389"/>
                    <a:pt x="256" y="371"/>
                    <a:pt x="244" y="354"/>
                  </a:cubicBezTo>
                  <a:moveTo>
                    <a:pt x="145" y="208"/>
                  </a:moveTo>
                  <a:cubicBezTo>
                    <a:pt x="144" y="210"/>
                    <a:pt x="143" y="211"/>
                    <a:pt x="142" y="212"/>
                  </a:cubicBezTo>
                  <a:cubicBezTo>
                    <a:pt x="167" y="248"/>
                    <a:pt x="193" y="287"/>
                    <a:pt x="221" y="329"/>
                  </a:cubicBezTo>
                  <a:cubicBezTo>
                    <a:pt x="222" y="327"/>
                    <a:pt x="223" y="326"/>
                    <a:pt x="224" y="325"/>
                  </a:cubicBezTo>
                  <a:cubicBezTo>
                    <a:pt x="196" y="284"/>
                    <a:pt x="170" y="245"/>
                    <a:pt x="145" y="208"/>
                  </a:cubicBezTo>
                  <a:moveTo>
                    <a:pt x="108" y="154"/>
                  </a:moveTo>
                  <a:cubicBezTo>
                    <a:pt x="108" y="157"/>
                    <a:pt x="109" y="160"/>
                    <a:pt x="109" y="164"/>
                  </a:cubicBezTo>
                  <a:cubicBezTo>
                    <a:pt x="114" y="170"/>
                    <a:pt x="118" y="176"/>
                    <a:pt x="122" y="183"/>
                  </a:cubicBezTo>
                  <a:cubicBezTo>
                    <a:pt x="124" y="182"/>
                    <a:pt x="125" y="182"/>
                    <a:pt x="127" y="181"/>
                  </a:cubicBezTo>
                  <a:cubicBezTo>
                    <a:pt x="120" y="172"/>
                    <a:pt x="114" y="162"/>
                    <a:pt x="108" y="154"/>
                  </a:cubicBezTo>
                  <a:moveTo>
                    <a:pt x="4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19" y="30"/>
                    <a:pt x="56" y="84"/>
                    <a:pt x="104" y="155"/>
                  </a:cubicBezTo>
                  <a:cubicBezTo>
                    <a:pt x="103" y="152"/>
                    <a:pt x="103" y="149"/>
                    <a:pt x="102" y="145"/>
                  </a:cubicBezTo>
                  <a:cubicBezTo>
                    <a:pt x="68" y="95"/>
                    <a:pt x="40" y="54"/>
                    <a:pt x="21" y="26"/>
                  </a:cubicBezTo>
                  <a:cubicBezTo>
                    <a:pt x="14" y="16"/>
                    <a:pt x="8" y="7"/>
                    <a:pt x="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555">
              <a:extLst>
                <a:ext uri="{FF2B5EF4-FFF2-40B4-BE49-F238E27FC236}">
                  <a16:creationId xmlns:a16="http://schemas.microsoft.com/office/drawing/2014/main" id="{8F4E7D46-A15F-4D97-9632-BB698A8318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69858" y="1745361"/>
              <a:ext cx="222250" cy="1398588"/>
            </a:xfrm>
            <a:custGeom>
              <a:avLst/>
              <a:gdLst>
                <a:gd name="T0" fmla="*/ 144 w 218"/>
                <a:gd name="T1" fmla="*/ 1208 h 1376"/>
                <a:gd name="T2" fmla="*/ 20 w 218"/>
                <a:gd name="T3" fmla="*/ 1373 h 1376"/>
                <a:gd name="T4" fmla="*/ 144 w 218"/>
                <a:gd name="T5" fmla="*/ 1216 h 1376"/>
                <a:gd name="T6" fmla="*/ 183 w 218"/>
                <a:gd name="T7" fmla="*/ 1165 h 1376"/>
                <a:gd name="T8" fmla="*/ 201 w 218"/>
                <a:gd name="T9" fmla="*/ 1134 h 1376"/>
                <a:gd name="T10" fmla="*/ 189 w 218"/>
                <a:gd name="T11" fmla="*/ 1157 h 1376"/>
                <a:gd name="T12" fmla="*/ 201 w 218"/>
                <a:gd name="T13" fmla="*/ 1134 h 1376"/>
                <a:gd name="T14" fmla="*/ 0 w 218"/>
                <a:gd name="T15" fmla="*/ 1366 h 1376"/>
                <a:gd name="T16" fmla="*/ 20 w 218"/>
                <a:gd name="T17" fmla="*/ 1115 h 1376"/>
                <a:gd name="T18" fmla="*/ 16 w 218"/>
                <a:gd name="T19" fmla="*/ 1100 h 1376"/>
                <a:gd name="T20" fmla="*/ 20 w 218"/>
                <a:gd name="T21" fmla="*/ 1111 h 1376"/>
                <a:gd name="T22" fmla="*/ 16 w 218"/>
                <a:gd name="T23" fmla="*/ 1100 h 1376"/>
                <a:gd name="T24" fmla="*/ 213 w 218"/>
                <a:gd name="T25" fmla="*/ 1076 h 1376"/>
                <a:gd name="T26" fmla="*/ 218 w 218"/>
                <a:gd name="T27" fmla="*/ 1085 h 1376"/>
                <a:gd name="T28" fmla="*/ 20 w 218"/>
                <a:gd name="T29" fmla="*/ 1044 h 1376"/>
                <a:gd name="T30" fmla="*/ 21 w 218"/>
                <a:gd name="T31" fmla="*/ 1095 h 1376"/>
                <a:gd name="T32" fmla="*/ 20 w 218"/>
                <a:gd name="T33" fmla="*/ 1044 h 1376"/>
                <a:gd name="T34" fmla="*/ 207 w 218"/>
                <a:gd name="T35" fmla="*/ 1031 h 1376"/>
                <a:gd name="T36" fmla="*/ 216 w 218"/>
                <a:gd name="T37" fmla="*/ 1064 h 1376"/>
                <a:gd name="T38" fmla="*/ 32 w 218"/>
                <a:gd name="T39" fmla="*/ 840 h 1376"/>
                <a:gd name="T40" fmla="*/ 24 w 218"/>
                <a:gd name="T41" fmla="*/ 1010 h 1376"/>
                <a:gd name="T42" fmla="*/ 36 w 218"/>
                <a:gd name="T43" fmla="*/ 847 h 1376"/>
                <a:gd name="T44" fmla="*/ 36 w 218"/>
                <a:gd name="T45" fmla="*/ 838 h 1376"/>
                <a:gd name="T46" fmla="*/ 36 w 218"/>
                <a:gd name="T47" fmla="*/ 838 h 1376"/>
                <a:gd name="T48" fmla="*/ 164 w 218"/>
                <a:gd name="T49" fmla="*/ 622 h 1376"/>
                <a:gd name="T50" fmla="*/ 205 w 218"/>
                <a:gd name="T51" fmla="*/ 1014 h 1376"/>
                <a:gd name="T52" fmla="*/ 164 w 218"/>
                <a:gd name="T53" fmla="*/ 622 h 1376"/>
                <a:gd name="T54" fmla="*/ 46 w 218"/>
                <a:gd name="T55" fmla="*/ 611 h 1376"/>
                <a:gd name="T56" fmla="*/ 44 w 218"/>
                <a:gd name="T57" fmla="*/ 631 h 1376"/>
                <a:gd name="T58" fmla="*/ 39 w 218"/>
                <a:gd name="T59" fmla="*/ 788 h 1376"/>
                <a:gd name="T60" fmla="*/ 49 w 218"/>
                <a:gd name="T61" fmla="*/ 626 h 1376"/>
                <a:gd name="T62" fmla="*/ 68 w 218"/>
                <a:gd name="T63" fmla="*/ 312 h 1376"/>
                <a:gd name="T64" fmla="*/ 46 w 218"/>
                <a:gd name="T65" fmla="*/ 607 h 1376"/>
                <a:gd name="T66" fmla="*/ 68 w 218"/>
                <a:gd name="T67" fmla="*/ 312 h 1376"/>
                <a:gd name="T68" fmla="*/ 117 w 218"/>
                <a:gd name="T69" fmla="*/ 265 h 1376"/>
                <a:gd name="T70" fmla="*/ 156 w 218"/>
                <a:gd name="T71" fmla="*/ 590 h 1376"/>
                <a:gd name="T72" fmla="*/ 122 w 218"/>
                <a:gd name="T73" fmla="*/ 264 h 1376"/>
                <a:gd name="T74" fmla="*/ 66 w 218"/>
                <a:gd name="T75" fmla="*/ 269 h 1376"/>
                <a:gd name="T76" fmla="*/ 68 w 218"/>
                <a:gd name="T77" fmla="*/ 304 h 1376"/>
                <a:gd name="T78" fmla="*/ 115 w 218"/>
                <a:gd name="T79" fmla="*/ 208 h 1376"/>
                <a:gd name="T80" fmla="*/ 111 w 218"/>
                <a:gd name="T81" fmla="*/ 215 h 1376"/>
                <a:gd name="T82" fmla="*/ 116 w 218"/>
                <a:gd name="T83" fmla="*/ 215 h 1376"/>
                <a:gd name="T84" fmla="*/ 71 w 218"/>
                <a:gd name="T85" fmla="*/ 193 h 1376"/>
                <a:gd name="T86" fmla="*/ 71 w 218"/>
                <a:gd name="T87" fmla="*/ 255 h 1376"/>
                <a:gd name="T88" fmla="*/ 71 w 218"/>
                <a:gd name="T89" fmla="*/ 193 h 1376"/>
                <a:gd name="T90" fmla="*/ 71 w 218"/>
                <a:gd name="T91" fmla="*/ 188 h 1376"/>
                <a:gd name="T92" fmla="*/ 75 w 218"/>
                <a:gd name="T93" fmla="*/ 191 h 1376"/>
                <a:gd name="T94" fmla="*/ 82 w 218"/>
                <a:gd name="T95" fmla="*/ 0 h 1376"/>
                <a:gd name="T96" fmla="*/ 75 w 218"/>
                <a:gd name="T97" fmla="*/ 185 h 1376"/>
                <a:gd name="T98" fmla="*/ 110 w 218"/>
                <a:gd name="T99" fmla="*/ 207 h 1376"/>
                <a:gd name="T100" fmla="*/ 99 w 218"/>
                <a:gd name="T101" fmla="*/ 69 h 1376"/>
                <a:gd name="T102" fmla="*/ 97 w 218"/>
                <a:gd name="T103" fmla="*/ 58 h 1376"/>
                <a:gd name="T104" fmla="*/ 88 w 218"/>
                <a:gd name="T105" fmla="*/ 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1376">
                  <a:moveTo>
                    <a:pt x="184" y="1155"/>
                  </a:moveTo>
                  <a:cubicBezTo>
                    <a:pt x="144" y="1208"/>
                    <a:pt x="144" y="1208"/>
                    <a:pt x="144" y="1208"/>
                  </a:cubicBezTo>
                  <a:cubicBezTo>
                    <a:pt x="142" y="1212"/>
                    <a:pt x="142" y="1212"/>
                    <a:pt x="142" y="1212"/>
                  </a:cubicBezTo>
                  <a:cubicBezTo>
                    <a:pt x="20" y="1373"/>
                    <a:pt x="20" y="1373"/>
                    <a:pt x="20" y="1373"/>
                  </a:cubicBezTo>
                  <a:cubicBezTo>
                    <a:pt x="21" y="1374"/>
                    <a:pt x="22" y="1375"/>
                    <a:pt x="23" y="1376"/>
                  </a:cubicBezTo>
                  <a:cubicBezTo>
                    <a:pt x="144" y="1216"/>
                    <a:pt x="144" y="1216"/>
                    <a:pt x="144" y="1216"/>
                  </a:cubicBezTo>
                  <a:cubicBezTo>
                    <a:pt x="147" y="1212"/>
                    <a:pt x="147" y="1212"/>
                    <a:pt x="147" y="1212"/>
                  </a:cubicBezTo>
                  <a:cubicBezTo>
                    <a:pt x="183" y="1165"/>
                    <a:pt x="183" y="1165"/>
                    <a:pt x="183" y="1165"/>
                  </a:cubicBezTo>
                  <a:cubicBezTo>
                    <a:pt x="184" y="1155"/>
                    <a:pt x="184" y="1155"/>
                    <a:pt x="184" y="1155"/>
                  </a:cubicBezTo>
                  <a:moveTo>
                    <a:pt x="201" y="1134"/>
                  </a:moveTo>
                  <a:cubicBezTo>
                    <a:pt x="190" y="1148"/>
                    <a:pt x="190" y="1148"/>
                    <a:pt x="190" y="1148"/>
                  </a:cubicBezTo>
                  <a:cubicBezTo>
                    <a:pt x="189" y="1157"/>
                    <a:pt x="189" y="1157"/>
                    <a:pt x="189" y="1157"/>
                  </a:cubicBezTo>
                  <a:cubicBezTo>
                    <a:pt x="204" y="1137"/>
                    <a:pt x="204" y="1137"/>
                    <a:pt x="204" y="1137"/>
                  </a:cubicBezTo>
                  <a:cubicBezTo>
                    <a:pt x="203" y="1136"/>
                    <a:pt x="202" y="1135"/>
                    <a:pt x="201" y="1134"/>
                  </a:cubicBezTo>
                  <a:moveTo>
                    <a:pt x="15" y="1115"/>
                  </a:moveTo>
                  <a:cubicBezTo>
                    <a:pt x="0" y="1366"/>
                    <a:pt x="0" y="1366"/>
                    <a:pt x="0" y="1366"/>
                  </a:cubicBezTo>
                  <a:cubicBezTo>
                    <a:pt x="2" y="1366"/>
                    <a:pt x="3" y="1366"/>
                    <a:pt x="5" y="1367"/>
                  </a:cubicBezTo>
                  <a:cubicBezTo>
                    <a:pt x="20" y="1115"/>
                    <a:pt x="20" y="1115"/>
                    <a:pt x="20" y="1115"/>
                  </a:cubicBezTo>
                  <a:cubicBezTo>
                    <a:pt x="15" y="1115"/>
                    <a:pt x="15" y="1115"/>
                    <a:pt x="15" y="1115"/>
                  </a:cubicBezTo>
                  <a:moveTo>
                    <a:pt x="16" y="1100"/>
                  </a:moveTo>
                  <a:cubicBezTo>
                    <a:pt x="16" y="1111"/>
                    <a:pt x="16" y="1111"/>
                    <a:pt x="16" y="1111"/>
                  </a:cubicBezTo>
                  <a:cubicBezTo>
                    <a:pt x="20" y="1111"/>
                    <a:pt x="20" y="1111"/>
                    <a:pt x="20" y="1111"/>
                  </a:cubicBezTo>
                  <a:cubicBezTo>
                    <a:pt x="21" y="1100"/>
                    <a:pt x="21" y="1100"/>
                    <a:pt x="21" y="1100"/>
                  </a:cubicBezTo>
                  <a:cubicBezTo>
                    <a:pt x="16" y="1100"/>
                    <a:pt x="16" y="1100"/>
                    <a:pt x="16" y="1100"/>
                  </a:cubicBezTo>
                  <a:moveTo>
                    <a:pt x="216" y="1071"/>
                  </a:moveTo>
                  <a:cubicBezTo>
                    <a:pt x="213" y="1076"/>
                    <a:pt x="213" y="1076"/>
                    <a:pt x="213" y="1076"/>
                  </a:cubicBezTo>
                  <a:cubicBezTo>
                    <a:pt x="214" y="1087"/>
                    <a:pt x="214" y="1087"/>
                    <a:pt x="214" y="1087"/>
                  </a:cubicBezTo>
                  <a:cubicBezTo>
                    <a:pt x="218" y="1085"/>
                    <a:pt x="218" y="1085"/>
                    <a:pt x="218" y="1085"/>
                  </a:cubicBezTo>
                  <a:cubicBezTo>
                    <a:pt x="216" y="1071"/>
                    <a:pt x="216" y="1071"/>
                    <a:pt x="216" y="1071"/>
                  </a:cubicBezTo>
                  <a:moveTo>
                    <a:pt x="20" y="1044"/>
                  </a:moveTo>
                  <a:cubicBezTo>
                    <a:pt x="17" y="1095"/>
                    <a:pt x="17" y="1095"/>
                    <a:pt x="17" y="1095"/>
                  </a:cubicBezTo>
                  <a:cubicBezTo>
                    <a:pt x="21" y="1095"/>
                    <a:pt x="21" y="1095"/>
                    <a:pt x="21" y="1095"/>
                  </a:cubicBezTo>
                  <a:cubicBezTo>
                    <a:pt x="24" y="1045"/>
                    <a:pt x="24" y="1045"/>
                    <a:pt x="24" y="1045"/>
                  </a:cubicBezTo>
                  <a:cubicBezTo>
                    <a:pt x="23" y="1045"/>
                    <a:pt x="21" y="1044"/>
                    <a:pt x="20" y="1044"/>
                  </a:cubicBezTo>
                  <a:moveTo>
                    <a:pt x="210" y="1014"/>
                  </a:moveTo>
                  <a:cubicBezTo>
                    <a:pt x="207" y="1031"/>
                    <a:pt x="207" y="1031"/>
                    <a:pt x="207" y="1031"/>
                  </a:cubicBezTo>
                  <a:cubicBezTo>
                    <a:pt x="212" y="1070"/>
                    <a:pt x="212" y="1070"/>
                    <a:pt x="212" y="1070"/>
                  </a:cubicBezTo>
                  <a:cubicBezTo>
                    <a:pt x="216" y="1064"/>
                    <a:pt x="216" y="1064"/>
                    <a:pt x="216" y="1064"/>
                  </a:cubicBezTo>
                  <a:cubicBezTo>
                    <a:pt x="210" y="1014"/>
                    <a:pt x="210" y="1014"/>
                    <a:pt x="210" y="1014"/>
                  </a:cubicBezTo>
                  <a:moveTo>
                    <a:pt x="32" y="840"/>
                  </a:moveTo>
                  <a:cubicBezTo>
                    <a:pt x="22" y="1010"/>
                    <a:pt x="22" y="1010"/>
                    <a:pt x="22" y="1010"/>
                  </a:cubicBezTo>
                  <a:cubicBezTo>
                    <a:pt x="23" y="1010"/>
                    <a:pt x="23" y="1010"/>
                    <a:pt x="24" y="1010"/>
                  </a:cubicBezTo>
                  <a:cubicBezTo>
                    <a:pt x="25" y="1010"/>
                    <a:pt x="25" y="1010"/>
                    <a:pt x="26" y="1010"/>
                  </a:cubicBezTo>
                  <a:cubicBezTo>
                    <a:pt x="36" y="847"/>
                    <a:pt x="36" y="847"/>
                    <a:pt x="36" y="847"/>
                  </a:cubicBezTo>
                  <a:cubicBezTo>
                    <a:pt x="32" y="840"/>
                    <a:pt x="32" y="840"/>
                    <a:pt x="32" y="840"/>
                  </a:cubicBezTo>
                  <a:moveTo>
                    <a:pt x="36" y="838"/>
                  </a:moveTo>
                  <a:cubicBezTo>
                    <a:pt x="36" y="839"/>
                    <a:pt x="36" y="839"/>
                    <a:pt x="36" y="839"/>
                  </a:cubicBezTo>
                  <a:cubicBezTo>
                    <a:pt x="36" y="838"/>
                    <a:pt x="36" y="838"/>
                    <a:pt x="36" y="838"/>
                  </a:cubicBezTo>
                  <a:cubicBezTo>
                    <a:pt x="36" y="838"/>
                    <a:pt x="36" y="838"/>
                    <a:pt x="36" y="838"/>
                  </a:cubicBezTo>
                  <a:moveTo>
                    <a:pt x="164" y="622"/>
                  </a:moveTo>
                  <a:cubicBezTo>
                    <a:pt x="162" y="623"/>
                    <a:pt x="161" y="624"/>
                    <a:pt x="160" y="624"/>
                  </a:cubicBezTo>
                  <a:cubicBezTo>
                    <a:pt x="205" y="1014"/>
                    <a:pt x="205" y="1014"/>
                    <a:pt x="205" y="1014"/>
                  </a:cubicBezTo>
                  <a:cubicBezTo>
                    <a:pt x="208" y="997"/>
                    <a:pt x="208" y="997"/>
                    <a:pt x="208" y="997"/>
                  </a:cubicBezTo>
                  <a:cubicBezTo>
                    <a:pt x="164" y="622"/>
                    <a:pt x="164" y="622"/>
                    <a:pt x="164" y="622"/>
                  </a:cubicBezTo>
                  <a:moveTo>
                    <a:pt x="50" y="610"/>
                  </a:moveTo>
                  <a:cubicBezTo>
                    <a:pt x="46" y="611"/>
                    <a:pt x="46" y="611"/>
                    <a:pt x="46" y="611"/>
                  </a:cubicBezTo>
                  <a:cubicBezTo>
                    <a:pt x="45" y="626"/>
                    <a:pt x="45" y="626"/>
                    <a:pt x="45" y="626"/>
                  </a:cubicBezTo>
                  <a:cubicBezTo>
                    <a:pt x="44" y="631"/>
                    <a:pt x="44" y="631"/>
                    <a:pt x="44" y="631"/>
                  </a:cubicBezTo>
                  <a:cubicBezTo>
                    <a:pt x="35" y="789"/>
                    <a:pt x="35" y="789"/>
                    <a:pt x="35" y="789"/>
                  </a:cubicBezTo>
                  <a:cubicBezTo>
                    <a:pt x="36" y="789"/>
                    <a:pt x="38" y="788"/>
                    <a:pt x="39" y="788"/>
                  </a:cubicBezTo>
                  <a:cubicBezTo>
                    <a:pt x="49" y="630"/>
                    <a:pt x="49" y="630"/>
                    <a:pt x="49" y="630"/>
                  </a:cubicBezTo>
                  <a:cubicBezTo>
                    <a:pt x="49" y="626"/>
                    <a:pt x="49" y="626"/>
                    <a:pt x="49" y="626"/>
                  </a:cubicBezTo>
                  <a:cubicBezTo>
                    <a:pt x="50" y="610"/>
                    <a:pt x="50" y="610"/>
                    <a:pt x="50" y="610"/>
                  </a:cubicBezTo>
                  <a:moveTo>
                    <a:pt x="68" y="312"/>
                  </a:moveTo>
                  <a:cubicBezTo>
                    <a:pt x="63" y="318"/>
                    <a:pt x="63" y="318"/>
                    <a:pt x="63" y="318"/>
                  </a:cubicBezTo>
                  <a:cubicBezTo>
                    <a:pt x="46" y="607"/>
                    <a:pt x="46" y="607"/>
                    <a:pt x="46" y="607"/>
                  </a:cubicBezTo>
                  <a:cubicBezTo>
                    <a:pt x="50" y="606"/>
                    <a:pt x="50" y="606"/>
                    <a:pt x="50" y="606"/>
                  </a:cubicBezTo>
                  <a:cubicBezTo>
                    <a:pt x="68" y="312"/>
                    <a:pt x="68" y="312"/>
                    <a:pt x="68" y="312"/>
                  </a:cubicBezTo>
                  <a:moveTo>
                    <a:pt x="122" y="264"/>
                  </a:moveTo>
                  <a:cubicBezTo>
                    <a:pt x="120" y="265"/>
                    <a:pt x="119" y="265"/>
                    <a:pt x="117" y="265"/>
                  </a:cubicBezTo>
                  <a:cubicBezTo>
                    <a:pt x="155" y="590"/>
                    <a:pt x="155" y="590"/>
                    <a:pt x="155" y="590"/>
                  </a:cubicBezTo>
                  <a:cubicBezTo>
                    <a:pt x="156" y="590"/>
                    <a:pt x="156" y="590"/>
                    <a:pt x="156" y="590"/>
                  </a:cubicBezTo>
                  <a:cubicBezTo>
                    <a:pt x="160" y="589"/>
                    <a:pt x="160" y="589"/>
                    <a:pt x="160" y="589"/>
                  </a:cubicBezTo>
                  <a:cubicBezTo>
                    <a:pt x="122" y="264"/>
                    <a:pt x="122" y="264"/>
                    <a:pt x="122" y="264"/>
                  </a:cubicBezTo>
                  <a:moveTo>
                    <a:pt x="71" y="263"/>
                  </a:moveTo>
                  <a:cubicBezTo>
                    <a:pt x="66" y="269"/>
                    <a:pt x="66" y="269"/>
                    <a:pt x="66" y="269"/>
                  </a:cubicBezTo>
                  <a:cubicBezTo>
                    <a:pt x="64" y="310"/>
                    <a:pt x="64" y="310"/>
                    <a:pt x="64" y="310"/>
                  </a:cubicBezTo>
                  <a:cubicBezTo>
                    <a:pt x="68" y="304"/>
                    <a:pt x="68" y="304"/>
                    <a:pt x="68" y="304"/>
                  </a:cubicBezTo>
                  <a:cubicBezTo>
                    <a:pt x="71" y="263"/>
                    <a:pt x="71" y="263"/>
                    <a:pt x="71" y="263"/>
                  </a:cubicBezTo>
                  <a:moveTo>
                    <a:pt x="115" y="208"/>
                  </a:moveTo>
                  <a:cubicBezTo>
                    <a:pt x="111" y="213"/>
                    <a:pt x="111" y="213"/>
                    <a:pt x="111" y="213"/>
                  </a:cubicBezTo>
                  <a:cubicBezTo>
                    <a:pt x="111" y="215"/>
                    <a:pt x="111" y="215"/>
                    <a:pt x="111" y="215"/>
                  </a:cubicBezTo>
                  <a:cubicBezTo>
                    <a:pt x="112" y="215"/>
                    <a:pt x="113" y="215"/>
                    <a:pt x="114" y="215"/>
                  </a:cubicBezTo>
                  <a:cubicBezTo>
                    <a:pt x="115" y="215"/>
                    <a:pt x="115" y="215"/>
                    <a:pt x="116" y="215"/>
                  </a:cubicBezTo>
                  <a:cubicBezTo>
                    <a:pt x="115" y="208"/>
                    <a:pt x="115" y="208"/>
                    <a:pt x="115" y="208"/>
                  </a:cubicBezTo>
                  <a:moveTo>
                    <a:pt x="71" y="193"/>
                  </a:moveTo>
                  <a:cubicBezTo>
                    <a:pt x="67" y="261"/>
                    <a:pt x="67" y="261"/>
                    <a:pt x="67" y="261"/>
                  </a:cubicBezTo>
                  <a:cubicBezTo>
                    <a:pt x="71" y="255"/>
                    <a:pt x="71" y="255"/>
                    <a:pt x="71" y="255"/>
                  </a:cubicBezTo>
                  <a:cubicBezTo>
                    <a:pt x="75" y="197"/>
                    <a:pt x="75" y="197"/>
                    <a:pt x="75" y="197"/>
                  </a:cubicBezTo>
                  <a:cubicBezTo>
                    <a:pt x="71" y="193"/>
                    <a:pt x="71" y="193"/>
                    <a:pt x="71" y="193"/>
                  </a:cubicBezTo>
                  <a:moveTo>
                    <a:pt x="71" y="187"/>
                  </a:moveTo>
                  <a:cubicBezTo>
                    <a:pt x="71" y="188"/>
                    <a:pt x="71" y="188"/>
                    <a:pt x="71" y="188"/>
                  </a:cubicBezTo>
                  <a:cubicBezTo>
                    <a:pt x="75" y="192"/>
                    <a:pt x="75" y="192"/>
                    <a:pt x="75" y="192"/>
                  </a:cubicBezTo>
                  <a:cubicBezTo>
                    <a:pt x="75" y="191"/>
                    <a:pt x="75" y="191"/>
                    <a:pt x="75" y="191"/>
                  </a:cubicBezTo>
                  <a:cubicBezTo>
                    <a:pt x="71" y="187"/>
                    <a:pt x="71" y="187"/>
                    <a:pt x="71" y="187"/>
                  </a:cubicBezTo>
                  <a:moveTo>
                    <a:pt x="82" y="0"/>
                  </a:moveTo>
                  <a:cubicBezTo>
                    <a:pt x="71" y="181"/>
                    <a:pt x="71" y="181"/>
                    <a:pt x="71" y="181"/>
                  </a:cubicBezTo>
                  <a:cubicBezTo>
                    <a:pt x="75" y="185"/>
                    <a:pt x="75" y="185"/>
                    <a:pt x="75" y="185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110" y="207"/>
                    <a:pt x="110" y="207"/>
                    <a:pt x="110" y="207"/>
                  </a:cubicBezTo>
                  <a:cubicBezTo>
                    <a:pt x="114" y="202"/>
                    <a:pt x="114" y="202"/>
                    <a:pt x="114" y="202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8" y="67"/>
                    <a:pt x="97" y="64"/>
                    <a:pt x="97" y="61"/>
                  </a:cubicBezTo>
                  <a:cubicBezTo>
                    <a:pt x="97" y="60"/>
                    <a:pt x="97" y="59"/>
                    <a:pt x="97" y="58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0" y="0"/>
                    <a:pt x="89" y="0"/>
                    <a:pt x="88" y="0"/>
                  </a:cubicBezTo>
                  <a:cubicBezTo>
                    <a:pt x="86" y="0"/>
                    <a:pt x="84" y="0"/>
                    <a:pt x="8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556">
              <a:extLst>
                <a:ext uri="{FF2B5EF4-FFF2-40B4-BE49-F238E27FC236}">
                  <a16:creationId xmlns:a16="http://schemas.microsoft.com/office/drawing/2014/main" id="{018C716F-0109-4A13-A8F9-865E520C86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3221" y="1943799"/>
              <a:ext cx="962025" cy="925513"/>
            </a:xfrm>
            <a:custGeom>
              <a:avLst/>
              <a:gdLst>
                <a:gd name="T0" fmla="*/ 9 w 947"/>
                <a:gd name="T1" fmla="*/ 887 h 912"/>
                <a:gd name="T2" fmla="*/ 4 w 947"/>
                <a:gd name="T3" fmla="*/ 901 h 912"/>
                <a:gd name="T4" fmla="*/ 280 w 947"/>
                <a:gd name="T5" fmla="*/ 797 h 912"/>
                <a:gd name="T6" fmla="*/ 11 w 947"/>
                <a:gd name="T7" fmla="*/ 912 h 912"/>
                <a:gd name="T8" fmla="*/ 280 w 947"/>
                <a:gd name="T9" fmla="*/ 799 h 912"/>
                <a:gd name="T10" fmla="*/ 558 w 947"/>
                <a:gd name="T11" fmla="*/ 685 h 912"/>
                <a:gd name="T12" fmla="*/ 325 w 947"/>
                <a:gd name="T13" fmla="*/ 784 h 912"/>
                <a:gd name="T14" fmla="*/ 558 w 947"/>
                <a:gd name="T15" fmla="*/ 685 h 912"/>
                <a:gd name="T16" fmla="*/ 562 w 947"/>
                <a:gd name="T17" fmla="*/ 683 h 912"/>
                <a:gd name="T18" fmla="*/ 566 w 947"/>
                <a:gd name="T19" fmla="*/ 686 h 912"/>
                <a:gd name="T20" fmla="*/ 596 w 947"/>
                <a:gd name="T21" fmla="*/ 669 h 912"/>
                <a:gd name="T22" fmla="*/ 571 w 947"/>
                <a:gd name="T23" fmla="*/ 684 h 912"/>
                <a:gd name="T24" fmla="*/ 596 w 947"/>
                <a:gd name="T25" fmla="*/ 669 h 912"/>
                <a:gd name="T26" fmla="*/ 633 w 947"/>
                <a:gd name="T27" fmla="*/ 654 h 912"/>
                <a:gd name="T28" fmla="*/ 601 w 947"/>
                <a:gd name="T29" fmla="*/ 667 h 912"/>
                <a:gd name="T30" fmla="*/ 627 w 947"/>
                <a:gd name="T31" fmla="*/ 661 h 912"/>
                <a:gd name="T32" fmla="*/ 800 w 947"/>
                <a:gd name="T33" fmla="*/ 591 h 912"/>
                <a:gd name="T34" fmla="*/ 925 w 947"/>
                <a:gd name="T35" fmla="*/ 535 h 912"/>
                <a:gd name="T36" fmla="*/ 816 w 947"/>
                <a:gd name="T37" fmla="*/ 580 h 912"/>
                <a:gd name="T38" fmla="*/ 804 w 947"/>
                <a:gd name="T39" fmla="*/ 589 h 912"/>
                <a:gd name="T40" fmla="*/ 821 w 947"/>
                <a:gd name="T41" fmla="*/ 582 h 912"/>
                <a:gd name="T42" fmla="*/ 925 w 947"/>
                <a:gd name="T43" fmla="*/ 535 h 912"/>
                <a:gd name="T44" fmla="*/ 930 w 947"/>
                <a:gd name="T45" fmla="*/ 533 h 912"/>
                <a:gd name="T46" fmla="*/ 936 w 947"/>
                <a:gd name="T47" fmla="*/ 536 h 912"/>
                <a:gd name="T48" fmla="*/ 302 w 947"/>
                <a:gd name="T49" fmla="*/ 470 h 912"/>
                <a:gd name="T50" fmla="*/ 21 w 947"/>
                <a:gd name="T51" fmla="*/ 877 h 912"/>
                <a:gd name="T52" fmla="*/ 302 w 947"/>
                <a:gd name="T53" fmla="*/ 470 h 912"/>
                <a:gd name="T54" fmla="*/ 403 w 947"/>
                <a:gd name="T55" fmla="*/ 325 h 912"/>
                <a:gd name="T56" fmla="*/ 388 w 947"/>
                <a:gd name="T57" fmla="*/ 347 h 912"/>
                <a:gd name="T58" fmla="*/ 334 w 947"/>
                <a:gd name="T59" fmla="*/ 431 h 912"/>
                <a:gd name="T60" fmla="*/ 397 w 947"/>
                <a:gd name="T61" fmla="*/ 341 h 912"/>
                <a:gd name="T62" fmla="*/ 552 w 947"/>
                <a:gd name="T63" fmla="*/ 113 h 912"/>
                <a:gd name="T64" fmla="*/ 413 w 947"/>
                <a:gd name="T65" fmla="*/ 319 h 912"/>
                <a:gd name="T66" fmla="*/ 552 w 947"/>
                <a:gd name="T67" fmla="*/ 113 h 912"/>
                <a:gd name="T68" fmla="*/ 558 w 947"/>
                <a:gd name="T69" fmla="*/ 104 h 912"/>
                <a:gd name="T70" fmla="*/ 555 w 947"/>
                <a:gd name="T71" fmla="*/ 109 h 912"/>
                <a:gd name="T72" fmla="*/ 559 w 947"/>
                <a:gd name="T73" fmla="*/ 111 h 912"/>
                <a:gd name="T74" fmla="*/ 633 w 947"/>
                <a:gd name="T75" fmla="*/ 6 h 912"/>
                <a:gd name="T76" fmla="*/ 631 w 947"/>
                <a:gd name="T77" fmla="*/ 0 h 912"/>
                <a:gd name="T78" fmla="*/ 657 w 947"/>
                <a:gd name="T79" fmla="*/ 2 h 912"/>
                <a:gd name="T80" fmla="*/ 947 w 947"/>
                <a:gd name="T81" fmla="*/ 50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47" h="912">
                  <a:moveTo>
                    <a:pt x="16" y="884"/>
                  </a:moveTo>
                  <a:cubicBezTo>
                    <a:pt x="9" y="887"/>
                    <a:pt x="9" y="887"/>
                    <a:pt x="9" y="887"/>
                  </a:cubicBezTo>
                  <a:cubicBezTo>
                    <a:pt x="0" y="899"/>
                    <a:pt x="0" y="899"/>
                    <a:pt x="0" y="899"/>
                  </a:cubicBezTo>
                  <a:cubicBezTo>
                    <a:pt x="2" y="899"/>
                    <a:pt x="3" y="900"/>
                    <a:pt x="4" y="901"/>
                  </a:cubicBezTo>
                  <a:cubicBezTo>
                    <a:pt x="16" y="884"/>
                    <a:pt x="16" y="884"/>
                    <a:pt x="16" y="884"/>
                  </a:cubicBezTo>
                  <a:moveTo>
                    <a:pt x="280" y="797"/>
                  </a:moveTo>
                  <a:cubicBezTo>
                    <a:pt x="9" y="908"/>
                    <a:pt x="9" y="908"/>
                    <a:pt x="9" y="908"/>
                  </a:cubicBezTo>
                  <a:cubicBezTo>
                    <a:pt x="10" y="909"/>
                    <a:pt x="10" y="910"/>
                    <a:pt x="11" y="912"/>
                  </a:cubicBezTo>
                  <a:cubicBezTo>
                    <a:pt x="280" y="802"/>
                    <a:pt x="280" y="802"/>
                    <a:pt x="280" y="802"/>
                  </a:cubicBezTo>
                  <a:cubicBezTo>
                    <a:pt x="280" y="801"/>
                    <a:pt x="280" y="800"/>
                    <a:pt x="280" y="799"/>
                  </a:cubicBezTo>
                  <a:cubicBezTo>
                    <a:pt x="280" y="799"/>
                    <a:pt x="280" y="798"/>
                    <a:pt x="280" y="797"/>
                  </a:cubicBezTo>
                  <a:moveTo>
                    <a:pt x="558" y="685"/>
                  </a:moveTo>
                  <a:cubicBezTo>
                    <a:pt x="322" y="780"/>
                    <a:pt x="322" y="780"/>
                    <a:pt x="322" y="780"/>
                  </a:cubicBezTo>
                  <a:cubicBezTo>
                    <a:pt x="323" y="781"/>
                    <a:pt x="325" y="783"/>
                    <a:pt x="325" y="784"/>
                  </a:cubicBezTo>
                  <a:cubicBezTo>
                    <a:pt x="561" y="688"/>
                    <a:pt x="561" y="688"/>
                    <a:pt x="561" y="688"/>
                  </a:cubicBezTo>
                  <a:cubicBezTo>
                    <a:pt x="558" y="685"/>
                    <a:pt x="558" y="685"/>
                    <a:pt x="558" y="685"/>
                  </a:cubicBezTo>
                  <a:moveTo>
                    <a:pt x="563" y="683"/>
                  </a:moveTo>
                  <a:cubicBezTo>
                    <a:pt x="562" y="683"/>
                    <a:pt x="562" y="683"/>
                    <a:pt x="562" y="683"/>
                  </a:cubicBezTo>
                  <a:cubicBezTo>
                    <a:pt x="566" y="686"/>
                    <a:pt x="566" y="686"/>
                    <a:pt x="566" y="686"/>
                  </a:cubicBezTo>
                  <a:cubicBezTo>
                    <a:pt x="566" y="686"/>
                    <a:pt x="566" y="686"/>
                    <a:pt x="566" y="686"/>
                  </a:cubicBezTo>
                  <a:cubicBezTo>
                    <a:pt x="563" y="683"/>
                    <a:pt x="563" y="683"/>
                    <a:pt x="563" y="683"/>
                  </a:cubicBezTo>
                  <a:moveTo>
                    <a:pt x="596" y="669"/>
                  </a:moveTo>
                  <a:cubicBezTo>
                    <a:pt x="567" y="681"/>
                    <a:pt x="567" y="681"/>
                    <a:pt x="567" y="681"/>
                  </a:cubicBezTo>
                  <a:cubicBezTo>
                    <a:pt x="571" y="684"/>
                    <a:pt x="571" y="684"/>
                    <a:pt x="571" y="684"/>
                  </a:cubicBezTo>
                  <a:cubicBezTo>
                    <a:pt x="594" y="675"/>
                    <a:pt x="594" y="675"/>
                    <a:pt x="594" y="675"/>
                  </a:cubicBezTo>
                  <a:cubicBezTo>
                    <a:pt x="596" y="669"/>
                    <a:pt x="596" y="669"/>
                    <a:pt x="596" y="669"/>
                  </a:cubicBezTo>
                  <a:moveTo>
                    <a:pt x="799" y="587"/>
                  </a:moveTo>
                  <a:cubicBezTo>
                    <a:pt x="633" y="654"/>
                    <a:pt x="633" y="654"/>
                    <a:pt x="633" y="654"/>
                  </a:cubicBezTo>
                  <a:cubicBezTo>
                    <a:pt x="628" y="656"/>
                    <a:pt x="628" y="656"/>
                    <a:pt x="628" y="656"/>
                  </a:cubicBezTo>
                  <a:cubicBezTo>
                    <a:pt x="601" y="667"/>
                    <a:pt x="601" y="667"/>
                    <a:pt x="601" y="667"/>
                  </a:cubicBezTo>
                  <a:cubicBezTo>
                    <a:pt x="599" y="673"/>
                    <a:pt x="599" y="673"/>
                    <a:pt x="599" y="673"/>
                  </a:cubicBezTo>
                  <a:cubicBezTo>
                    <a:pt x="627" y="661"/>
                    <a:pt x="627" y="661"/>
                    <a:pt x="627" y="661"/>
                  </a:cubicBezTo>
                  <a:cubicBezTo>
                    <a:pt x="632" y="659"/>
                    <a:pt x="632" y="659"/>
                    <a:pt x="632" y="659"/>
                  </a:cubicBezTo>
                  <a:cubicBezTo>
                    <a:pt x="800" y="591"/>
                    <a:pt x="800" y="591"/>
                    <a:pt x="800" y="591"/>
                  </a:cubicBezTo>
                  <a:cubicBezTo>
                    <a:pt x="799" y="587"/>
                    <a:pt x="799" y="587"/>
                    <a:pt x="799" y="587"/>
                  </a:cubicBezTo>
                  <a:moveTo>
                    <a:pt x="925" y="535"/>
                  </a:moveTo>
                  <a:cubicBezTo>
                    <a:pt x="820" y="578"/>
                    <a:pt x="820" y="578"/>
                    <a:pt x="820" y="578"/>
                  </a:cubicBezTo>
                  <a:cubicBezTo>
                    <a:pt x="816" y="580"/>
                    <a:pt x="816" y="580"/>
                    <a:pt x="816" y="580"/>
                  </a:cubicBezTo>
                  <a:cubicBezTo>
                    <a:pt x="803" y="585"/>
                    <a:pt x="803" y="585"/>
                    <a:pt x="803" y="585"/>
                  </a:cubicBezTo>
                  <a:cubicBezTo>
                    <a:pt x="804" y="589"/>
                    <a:pt x="804" y="589"/>
                    <a:pt x="804" y="589"/>
                  </a:cubicBezTo>
                  <a:cubicBezTo>
                    <a:pt x="817" y="584"/>
                    <a:pt x="817" y="584"/>
                    <a:pt x="817" y="584"/>
                  </a:cubicBezTo>
                  <a:cubicBezTo>
                    <a:pt x="821" y="582"/>
                    <a:pt x="821" y="582"/>
                    <a:pt x="821" y="582"/>
                  </a:cubicBezTo>
                  <a:cubicBezTo>
                    <a:pt x="924" y="541"/>
                    <a:pt x="924" y="541"/>
                    <a:pt x="924" y="541"/>
                  </a:cubicBezTo>
                  <a:cubicBezTo>
                    <a:pt x="925" y="535"/>
                    <a:pt x="925" y="535"/>
                    <a:pt x="925" y="535"/>
                  </a:cubicBezTo>
                  <a:moveTo>
                    <a:pt x="934" y="532"/>
                  </a:moveTo>
                  <a:cubicBezTo>
                    <a:pt x="930" y="533"/>
                    <a:pt x="930" y="533"/>
                    <a:pt x="930" y="533"/>
                  </a:cubicBezTo>
                  <a:cubicBezTo>
                    <a:pt x="929" y="539"/>
                    <a:pt x="929" y="539"/>
                    <a:pt x="929" y="539"/>
                  </a:cubicBezTo>
                  <a:cubicBezTo>
                    <a:pt x="936" y="536"/>
                    <a:pt x="936" y="536"/>
                    <a:pt x="936" y="536"/>
                  </a:cubicBezTo>
                  <a:cubicBezTo>
                    <a:pt x="935" y="535"/>
                    <a:pt x="934" y="533"/>
                    <a:pt x="934" y="532"/>
                  </a:cubicBezTo>
                  <a:moveTo>
                    <a:pt x="302" y="470"/>
                  </a:moveTo>
                  <a:cubicBezTo>
                    <a:pt x="13" y="880"/>
                    <a:pt x="13" y="880"/>
                    <a:pt x="13" y="880"/>
                  </a:cubicBezTo>
                  <a:cubicBezTo>
                    <a:pt x="21" y="877"/>
                    <a:pt x="21" y="877"/>
                    <a:pt x="21" y="877"/>
                  </a:cubicBezTo>
                  <a:cubicBezTo>
                    <a:pt x="305" y="472"/>
                    <a:pt x="305" y="472"/>
                    <a:pt x="305" y="472"/>
                  </a:cubicBezTo>
                  <a:cubicBezTo>
                    <a:pt x="304" y="471"/>
                    <a:pt x="303" y="471"/>
                    <a:pt x="302" y="470"/>
                  </a:cubicBezTo>
                  <a:moveTo>
                    <a:pt x="409" y="324"/>
                  </a:moveTo>
                  <a:cubicBezTo>
                    <a:pt x="403" y="325"/>
                    <a:pt x="403" y="325"/>
                    <a:pt x="403" y="325"/>
                  </a:cubicBezTo>
                  <a:cubicBezTo>
                    <a:pt x="391" y="342"/>
                    <a:pt x="391" y="342"/>
                    <a:pt x="391" y="342"/>
                  </a:cubicBezTo>
                  <a:cubicBezTo>
                    <a:pt x="388" y="347"/>
                    <a:pt x="388" y="347"/>
                    <a:pt x="388" y="347"/>
                  </a:cubicBezTo>
                  <a:cubicBezTo>
                    <a:pt x="330" y="429"/>
                    <a:pt x="330" y="429"/>
                    <a:pt x="330" y="429"/>
                  </a:cubicBezTo>
                  <a:cubicBezTo>
                    <a:pt x="332" y="429"/>
                    <a:pt x="333" y="430"/>
                    <a:pt x="334" y="431"/>
                  </a:cubicBezTo>
                  <a:cubicBezTo>
                    <a:pt x="394" y="346"/>
                    <a:pt x="394" y="346"/>
                    <a:pt x="394" y="346"/>
                  </a:cubicBezTo>
                  <a:cubicBezTo>
                    <a:pt x="397" y="341"/>
                    <a:pt x="397" y="341"/>
                    <a:pt x="397" y="341"/>
                  </a:cubicBezTo>
                  <a:cubicBezTo>
                    <a:pt x="409" y="324"/>
                    <a:pt x="409" y="324"/>
                    <a:pt x="409" y="324"/>
                  </a:cubicBezTo>
                  <a:moveTo>
                    <a:pt x="552" y="113"/>
                  </a:moveTo>
                  <a:cubicBezTo>
                    <a:pt x="407" y="320"/>
                    <a:pt x="407" y="320"/>
                    <a:pt x="407" y="320"/>
                  </a:cubicBezTo>
                  <a:cubicBezTo>
                    <a:pt x="413" y="319"/>
                    <a:pt x="413" y="319"/>
                    <a:pt x="413" y="319"/>
                  </a:cubicBezTo>
                  <a:cubicBezTo>
                    <a:pt x="555" y="116"/>
                    <a:pt x="555" y="116"/>
                    <a:pt x="555" y="116"/>
                  </a:cubicBezTo>
                  <a:cubicBezTo>
                    <a:pt x="552" y="113"/>
                    <a:pt x="552" y="113"/>
                    <a:pt x="552" y="113"/>
                  </a:cubicBezTo>
                  <a:moveTo>
                    <a:pt x="631" y="0"/>
                  </a:moveTo>
                  <a:cubicBezTo>
                    <a:pt x="558" y="104"/>
                    <a:pt x="558" y="104"/>
                    <a:pt x="558" y="104"/>
                  </a:cubicBezTo>
                  <a:cubicBezTo>
                    <a:pt x="556" y="108"/>
                    <a:pt x="556" y="108"/>
                    <a:pt x="556" y="108"/>
                  </a:cubicBezTo>
                  <a:cubicBezTo>
                    <a:pt x="555" y="109"/>
                    <a:pt x="555" y="109"/>
                    <a:pt x="555" y="109"/>
                  </a:cubicBezTo>
                  <a:cubicBezTo>
                    <a:pt x="558" y="112"/>
                    <a:pt x="558" y="112"/>
                    <a:pt x="558" y="112"/>
                  </a:cubicBezTo>
                  <a:cubicBezTo>
                    <a:pt x="559" y="111"/>
                    <a:pt x="559" y="111"/>
                    <a:pt x="559" y="111"/>
                  </a:cubicBezTo>
                  <a:cubicBezTo>
                    <a:pt x="561" y="107"/>
                    <a:pt x="561" y="107"/>
                    <a:pt x="561" y="107"/>
                  </a:cubicBezTo>
                  <a:cubicBezTo>
                    <a:pt x="633" y="6"/>
                    <a:pt x="633" y="6"/>
                    <a:pt x="633" y="6"/>
                  </a:cubicBezTo>
                  <a:cubicBezTo>
                    <a:pt x="631" y="0"/>
                    <a:pt x="631" y="0"/>
                    <a:pt x="631" y="0"/>
                  </a:cubicBezTo>
                  <a:cubicBezTo>
                    <a:pt x="631" y="0"/>
                    <a:pt x="631" y="0"/>
                    <a:pt x="631" y="0"/>
                  </a:cubicBezTo>
                  <a:moveTo>
                    <a:pt x="661" y="0"/>
                  </a:moveTo>
                  <a:cubicBezTo>
                    <a:pt x="660" y="1"/>
                    <a:pt x="658" y="1"/>
                    <a:pt x="657" y="2"/>
                  </a:cubicBezTo>
                  <a:cubicBezTo>
                    <a:pt x="944" y="502"/>
                    <a:pt x="944" y="502"/>
                    <a:pt x="944" y="502"/>
                  </a:cubicBezTo>
                  <a:cubicBezTo>
                    <a:pt x="945" y="502"/>
                    <a:pt x="946" y="501"/>
                    <a:pt x="947" y="500"/>
                  </a:cubicBezTo>
                  <a:cubicBezTo>
                    <a:pt x="661" y="0"/>
                    <a:pt x="661" y="0"/>
                    <a:pt x="66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557">
              <a:extLst>
                <a:ext uri="{FF2B5EF4-FFF2-40B4-BE49-F238E27FC236}">
                  <a16:creationId xmlns:a16="http://schemas.microsoft.com/office/drawing/2014/main" id="{9BE8C558-DD2A-48FB-987A-E966F69C1E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72933" y="1658049"/>
              <a:ext cx="1989138" cy="1609725"/>
            </a:xfrm>
            <a:custGeom>
              <a:avLst/>
              <a:gdLst>
                <a:gd name="T0" fmla="*/ 3 w 1958"/>
                <a:gd name="T1" fmla="*/ 1558 h 1585"/>
                <a:gd name="T2" fmla="*/ 28 w 1958"/>
                <a:gd name="T3" fmla="*/ 1580 h 1585"/>
                <a:gd name="T4" fmla="*/ 402 w 1958"/>
                <a:gd name="T5" fmla="*/ 1533 h 1585"/>
                <a:gd name="T6" fmla="*/ 414 w 1958"/>
                <a:gd name="T7" fmla="*/ 1536 h 1585"/>
                <a:gd name="T8" fmla="*/ 459 w 1958"/>
                <a:gd name="T9" fmla="*/ 1531 h 1585"/>
                <a:gd name="T10" fmla="*/ 556 w 1958"/>
                <a:gd name="T11" fmla="*/ 1514 h 1585"/>
                <a:gd name="T12" fmla="*/ 749 w 1958"/>
                <a:gd name="T13" fmla="*/ 1490 h 1585"/>
                <a:gd name="T14" fmla="*/ 749 w 1958"/>
                <a:gd name="T15" fmla="*/ 1490 h 1585"/>
                <a:gd name="T16" fmla="*/ 935 w 1958"/>
                <a:gd name="T17" fmla="*/ 1471 h 1585"/>
                <a:gd name="T18" fmla="*/ 940 w 1958"/>
                <a:gd name="T19" fmla="*/ 1471 h 1585"/>
                <a:gd name="T20" fmla="*/ 1038 w 1958"/>
                <a:gd name="T21" fmla="*/ 1454 h 1585"/>
                <a:gd name="T22" fmla="*/ 1036 w 1958"/>
                <a:gd name="T23" fmla="*/ 1459 h 1585"/>
                <a:gd name="T24" fmla="*/ 1497 w 1958"/>
                <a:gd name="T25" fmla="*/ 1397 h 1585"/>
                <a:gd name="T26" fmla="*/ 1497 w 1958"/>
                <a:gd name="T27" fmla="*/ 1397 h 1585"/>
                <a:gd name="T28" fmla="*/ 1504 w 1958"/>
                <a:gd name="T29" fmla="*/ 1400 h 1585"/>
                <a:gd name="T30" fmla="*/ 1553 w 1958"/>
                <a:gd name="T31" fmla="*/ 1394 h 1585"/>
                <a:gd name="T32" fmla="*/ 1949 w 1958"/>
                <a:gd name="T33" fmla="*/ 1344 h 1585"/>
                <a:gd name="T34" fmla="*/ 1819 w 1958"/>
                <a:gd name="T35" fmla="*/ 1356 h 1585"/>
                <a:gd name="T36" fmla="*/ 1813 w 1958"/>
                <a:gd name="T37" fmla="*/ 1361 h 1585"/>
                <a:gd name="T38" fmla="*/ 1944 w 1958"/>
                <a:gd name="T39" fmla="*/ 1308 h 1585"/>
                <a:gd name="T40" fmla="*/ 1944 w 1958"/>
                <a:gd name="T41" fmla="*/ 1308 h 1585"/>
                <a:gd name="T42" fmla="*/ 128 w 1958"/>
                <a:gd name="T43" fmla="*/ 1209 h 1585"/>
                <a:gd name="T44" fmla="*/ 1852 w 1958"/>
                <a:gd name="T45" fmla="*/ 1226 h 1585"/>
                <a:gd name="T46" fmla="*/ 1857 w 1958"/>
                <a:gd name="T47" fmla="*/ 1224 h 1585"/>
                <a:gd name="T48" fmla="*/ 136 w 1958"/>
                <a:gd name="T49" fmla="*/ 1175 h 1585"/>
                <a:gd name="T50" fmla="*/ 178 w 1958"/>
                <a:gd name="T51" fmla="*/ 1055 h 1585"/>
                <a:gd name="T52" fmla="*/ 1831 w 1958"/>
                <a:gd name="T53" fmla="*/ 1199 h 1585"/>
                <a:gd name="T54" fmla="*/ 190 w 1958"/>
                <a:gd name="T55" fmla="*/ 1022 h 1585"/>
                <a:gd name="T56" fmla="*/ 1604 w 1958"/>
                <a:gd name="T57" fmla="*/ 989 h 1585"/>
                <a:gd name="T58" fmla="*/ 1567 w 1958"/>
                <a:gd name="T59" fmla="*/ 947 h 1585"/>
                <a:gd name="T60" fmla="*/ 1601 w 1958"/>
                <a:gd name="T61" fmla="*/ 985 h 1585"/>
                <a:gd name="T62" fmla="*/ 1567 w 1958"/>
                <a:gd name="T63" fmla="*/ 947 h 1585"/>
                <a:gd name="T64" fmla="*/ 207 w 1958"/>
                <a:gd name="T65" fmla="*/ 987 h 1585"/>
                <a:gd name="T66" fmla="*/ 279 w 1958"/>
                <a:gd name="T67" fmla="*/ 771 h 1585"/>
                <a:gd name="T68" fmla="*/ 1353 w 1958"/>
                <a:gd name="T69" fmla="*/ 748 h 1585"/>
                <a:gd name="T70" fmla="*/ 1317 w 1958"/>
                <a:gd name="T71" fmla="*/ 708 h 1585"/>
                <a:gd name="T72" fmla="*/ 1317 w 1958"/>
                <a:gd name="T73" fmla="*/ 708 h 1585"/>
                <a:gd name="T74" fmla="*/ 311 w 1958"/>
                <a:gd name="T75" fmla="*/ 693 h 1585"/>
                <a:gd name="T76" fmla="*/ 1234 w 1958"/>
                <a:gd name="T77" fmla="*/ 634 h 1585"/>
                <a:gd name="T78" fmla="*/ 1314 w 1958"/>
                <a:gd name="T79" fmla="*/ 705 h 1585"/>
                <a:gd name="T80" fmla="*/ 1118 w 1958"/>
                <a:gd name="T81" fmla="*/ 517 h 1585"/>
                <a:gd name="T82" fmla="*/ 1118 w 1958"/>
                <a:gd name="T83" fmla="*/ 517 h 1585"/>
                <a:gd name="T84" fmla="*/ 1099 w 1958"/>
                <a:gd name="T85" fmla="*/ 499 h 1585"/>
                <a:gd name="T86" fmla="*/ 322 w 1958"/>
                <a:gd name="T87" fmla="*/ 662 h 1585"/>
                <a:gd name="T88" fmla="*/ 393 w 1958"/>
                <a:gd name="T89" fmla="*/ 448 h 1585"/>
                <a:gd name="T90" fmla="*/ 412 w 1958"/>
                <a:gd name="T91" fmla="*/ 395 h 1585"/>
                <a:gd name="T92" fmla="*/ 1082 w 1958"/>
                <a:gd name="T93" fmla="*/ 483 h 1585"/>
                <a:gd name="T94" fmla="*/ 497 w 1958"/>
                <a:gd name="T95" fmla="*/ 155 h 1585"/>
                <a:gd name="T96" fmla="*/ 414 w 1958"/>
                <a:gd name="T97" fmla="*/ 389 h 1585"/>
                <a:gd name="T98" fmla="*/ 500 w 1958"/>
                <a:gd name="T99" fmla="*/ 159 h 1585"/>
                <a:gd name="T100" fmla="*/ 670 w 1958"/>
                <a:gd name="T101" fmla="*/ 94 h 1585"/>
                <a:gd name="T102" fmla="*/ 860 w 1958"/>
                <a:gd name="T103" fmla="*/ 277 h 1585"/>
                <a:gd name="T104" fmla="*/ 856 w 1958"/>
                <a:gd name="T105" fmla="*/ 267 h 1585"/>
                <a:gd name="T106" fmla="*/ 542 w 1958"/>
                <a:gd name="T107" fmla="*/ 28 h 1585"/>
                <a:gd name="T108" fmla="*/ 542 w 1958"/>
                <a:gd name="T109" fmla="*/ 28 h 1585"/>
                <a:gd name="T110" fmla="*/ 553 w 1958"/>
                <a:gd name="T111" fmla="*/ 8 h 1585"/>
                <a:gd name="T112" fmla="*/ 666 w 1958"/>
                <a:gd name="T113" fmla="*/ 91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8" h="1585">
                  <a:moveTo>
                    <a:pt x="6" y="1553"/>
                  </a:moveTo>
                  <a:cubicBezTo>
                    <a:pt x="5" y="1554"/>
                    <a:pt x="3" y="1555"/>
                    <a:pt x="1" y="1556"/>
                  </a:cubicBezTo>
                  <a:cubicBezTo>
                    <a:pt x="0" y="1558"/>
                    <a:pt x="0" y="1558"/>
                    <a:pt x="0" y="1558"/>
                  </a:cubicBezTo>
                  <a:cubicBezTo>
                    <a:pt x="1" y="1558"/>
                    <a:pt x="2" y="1558"/>
                    <a:pt x="3" y="1558"/>
                  </a:cubicBezTo>
                  <a:cubicBezTo>
                    <a:pt x="4" y="1558"/>
                    <a:pt x="4" y="1558"/>
                    <a:pt x="5" y="1558"/>
                  </a:cubicBezTo>
                  <a:cubicBezTo>
                    <a:pt x="6" y="1553"/>
                    <a:pt x="6" y="1553"/>
                    <a:pt x="6" y="1553"/>
                  </a:cubicBezTo>
                  <a:moveTo>
                    <a:pt x="402" y="1533"/>
                  </a:moveTo>
                  <a:cubicBezTo>
                    <a:pt x="28" y="1580"/>
                    <a:pt x="28" y="1580"/>
                    <a:pt x="28" y="1580"/>
                  </a:cubicBezTo>
                  <a:cubicBezTo>
                    <a:pt x="28" y="1581"/>
                    <a:pt x="28" y="1582"/>
                    <a:pt x="28" y="1583"/>
                  </a:cubicBezTo>
                  <a:cubicBezTo>
                    <a:pt x="28" y="1584"/>
                    <a:pt x="28" y="1584"/>
                    <a:pt x="28" y="1585"/>
                  </a:cubicBezTo>
                  <a:cubicBezTo>
                    <a:pt x="402" y="1538"/>
                    <a:pt x="402" y="1538"/>
                    <a:pt x="402" y="1538"/>
                  </a:cubicBezTo>
                  <a:cubicBezTo>
                    <a:pt x="402" y="1533"/>
                    <a:pt x="402" y="1533"/>
                    <a:pt x="402" y="1533"/>
                  </a:cubicBezTo>
                  <a:moveTo>
                    <a:pt x="412" y="1532"/>
                  </a:moveTo>
                  <a:cubicBezTo>
                    <a:pt x="407" y="1533"/>
                    <a:pt x="407" y="1533"/>
                    <a:pt x="407" y="1533"/>
                  </a:cubicBezTo>
                  <a:cubicBezTo>
                    <a:pt x="406" y="1537"/>
                    <a:pt x="406" y="1537"/>
                    <a:pt x="406" y="1537"/>
                  </a:cubicBezTo>
                  <a:cubicBezTo>
                    <a:pt x="414" y="1536"/>
                    <a:pt x="414" y="1536"/>
                    <a:pt x="414" y="1536"/>
                  </a:cubicBezTo>
                  <a:cubicBezTo>
                    <a:pt x="413" y="1535"/>
                    <a:pt x="412" y="1534"/>
                    <a:pt x="412" y="1532"/>
                  </a:cubicBezTo>
                  <a:moveTo>
                    <a:pt x="551" y="1515"/>
                  </a:moveTo>
                  <a:cubicBezTo>
                    <a:pt x="460" y="1526"/>
                    <a:pt x="460" y="1526"/>
                    <a:pt x="460" y="1526"/>
                  </a:cubicBezTo>
                  <a:cubicBezTo>
                    <a:pt x="460" y="1528"/>
                    <a:pt x="459" y="1529"/>
                    <a:pt x="459" y="1531"/>
                  </a:cubicBezTo>
                  <a:cubicBezTo>
                    <a:pt x="553" y="1519"/>
                    <a:pt x="553" y="1519"/>
                    <a:pt x="553" y="1519"/>
                  </a:cubicBezTo>
                  <a:cubicBezTo>
                    <a:pt x="551" y="1515"/>
                    <a:pt x="551" y="1515"/>
                    <a:pt x="551" y="1515"/>
                  </a:cubicBezTo>
                  <a:moveTo>
                    <a:pt x="566" y="1513"/>
                  </a:moveTo>
                  <a:cubicBezTo>
                    <a:pt x="556" y="1514"/>
                    <a:pt x="556" y="1514"/>
                    <a:pt x="556" y="1514"/>
                  </a:cubicBezTo>
                  <a:cubicBezTo>
                    <a:pt x="558" y="1518"/>
                    <a:pt x="558" y="1518"/>
                    <a:pt x="558" y="1518"/>
                  </a:cubicBezTo>
                  <a:cubicBezTo>
                    <a:pt x="568" y="1517"/>
                    <a:pt x="568" y="1517"/>
                    <a:pt x="568" y="1517"/>
                  </a:cubicBezTo>
                  <a:cubicBezTo>
                    <a:pt x="566" y="1513"/>
                    <a:pt x="566" y="1513"/>
                    <a:pt x="566" y="1513"/>
                  </a:cubicBezTo>
                  <a:moveTo>
                    <a:pt x="749" y="1490"/>
                  </a:moveTo>
                  <a:cubicBezTo>
                    <a:pt x="570" y="1512"/>
                    <a:pt x="570" y="1512"/>
                    <a:pt x="570" y="1512"/>
                  </a:cubicBezTo>
                  <a:cubicBezTo>
                    <a:pt x="573" y="1517"/>
                    <a:pt x="573" y="1517"/>
                    <a:pt x="573" y="1517"/>
                  </a:cubicBezTo>
                  <a:cubicBezTo>
                    <a:pt x="750" y="1494"/>
                    <a:pt x="750" y="1494"/>
                    <a:pt x="750" y="1494"/>
                  </a:cubicBezTo>
                  <a:cubicBezTo>
                    <a:pt x="750" y="1493"/>
                    <a:pt x="749" y="1491"/>
                    <a:pt x="749" y="1490"/>
                  </a:cubicBezTo>
                  <a:moveTo>
                    <a:pt x="936" y="1467"/>
                  </a:moveTo>
                  <a:cubicBezTo>
                    <a:pt x="819" y="1481"/>
                    <a:pt x="819" y="1481"/>
                    <a:pt x="819" y="1481"/>
                  </a:cubicBezTo>
                  <a:cubicBezTo>
                    <a:pt x="819" y="1483"/>
                    <a:pt x="819" y="1484"/>
                    <a:pt x="819" y="1486"/>
                  </a:cubicBezTo>
                  <a:cubicBezTo>
                    <a:pt x="935" y="1471"/>
                    <a:pt x="935" y="1471"/>
                    <a:pt x="935" y="1471"/>
                  </a:cubicBezTo>
                  <a:cubicBezTo>
                    <a:pt x="936" y="1467"/>
                    <a:pt x="936" y="1467"/>
                    <a:pt x="936" y="1467"/>
                  </a:cubicBezTo>
                  <a:moveTo>
                    <a:pt x="963" y="1463"/>
                  </a:moveTo>
                  <a:cubicBezTo>
                    <a:pt x="940" y="1466"/>
                    <a:pt x="940" y="1466"/>
                    <a:pt x="940" y="1466"/>
                  </a:cubicBezTo>
                  <a:cubicBezTo>
                    <a:pt x="940" y="1471"/>
                    <a:pt x="940" y="1471"/>
                    <a:pt x="940" y="1471"/>
                  </a:cubicBezTo>
                  <a:cubicBezTo>
                    <a:pt x="962" y="1468"/>
                    <a:pt x="962" y="1468"/>
                    <a:pt x="962" y="1468"/>
                  </a:cubicBezTo>
                  <a:cubicBezTo>
                    <a:pt x="963" y="1463"/>
                    <a:pt x="963" y="1463"/>
                    <a:pt x="963" y="1463"/>
                  </a:cubicBezTo>
                  <a:moveTo>
                    <a:pt x="1220" y="1431"/>
                  </a:moveTo>
                  <a:cubicBezTo>
                    <a:pt x="1038" y="1454"/>
                    <a:pt x="1038" y="1454"/>
                    <a:pt x="1038" y="1454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967" y="1463"/>
                    <a:pt x="967" y="1463"/>
                    <a:pt x="967" y="1463"/>
                  </a:cubicBezTo>
                  <a:cubicBezTo>
                    <a:pt x="967" y="1467"/>
                    <a:pt x="967" y="1467"/>
                    <a:pt x="967" y="1467"/>
                  </a:cubicBezTo>
                  <a:cubicBezTo>
                    <a:pt x="1036" y="1459"/>
                    <a:pt x="1036" y="1459"/>
                    <a:pt x="1036" y="1459"/>
                  </a:cubicBezTo>
                  <a:cubicBezTo>
                    <a:pt x="1041" y="1458"/>
                    <a:pt x="1041" y="1458"/>
                    <a:pt x="1041" y="1458"/>
                  </a:cubicBezTo>
                  <a:cubicBezTo>
                    <a:pt x="1224" y="1435"/>
                    <a:pt x="1224" y="1435"/>
                    <a:pt x="1224" y="1435"/>
                  </a:cubicBezTo>
                  <a:cubicBezTo>
                    <a:pt x="1220" y="1431"/>
                    <a:pt x="1220" y="1431"/>
                    <a:pt x="1220" y="1431"/>
                  </a:cubicBezTo>
                  <a:moveTo>
                    <a:pt x="1497" y="1397"/>
                  </a:moveTo>
                  <a:cubicBezTo>
                    <a:pt x="1225" y="1431"/>
                    <a:pt x="1225" y="1431"/>
                    <a:pt x="1225" y="1431"/>
                  </a:cubicBezTo>
                  <a:cubicBezTo>
                    <a:pt x="1229" y="1434"/>
                    <a:pt x="1229" y="1434"/>
                    <a:pt x="1229" y="1434"/>
                  </a:cubicBezTo>
                  <a:cubicBezTo>
                    <a:pt x="1496" y="1401"/>
                    <a:pt x="1496" y="1401"/>
                    <a:pt x="1496" y="1401"/>
                  </a:cubicBezTo>
                  <a:cubicBezTo>
                    <a:pt x="1497" y="1397"/>
                    <a:pt x="1497" y="1397"/>
                    <a:pt x="1497" y="1397"/>
                  </a:cubicBezTo>
                  <a:moveTo>
                    <a:pt x="1503" y="1396"/>
                  </a:moveTo>
                  <a:cubicBezTo>
                    <a:pt x="1502" y="1396"/>
                    <a:pt x="1502" y="1396"/>
                    <a:pt x="1502" y="1396"/>
                  </a:cubicBezTo>
                  <a:cubicBezTo>
                    <a:pt x="1501" y="1400"/>
                    <a:pt x="1501" y="1400"/>
                    <a:pt x="1501" y="1400"/>
                  </a:cubicBezTo>
                  <a:cubicBezTo>
                    <a:pt x="1504" y="1400"/>
                    <a:pt x="1504" y="1400"/>
                    <a:pt x="1504" y="1400"/>
                  </a:cubicBezTo>
                  <a:cubicBezTo>
                    <a:pt x="1503" y="1399"/>
                    <a:pt x="1503" y="1397"/>
                    <a:pt x="1503" y="1396"/>
                  </a:cubicBezTo>
                  <a:moveTo>
                    <a:pt x="1784" y="1361"/>
                  </a:moveTo>
                  <a:cubicBezTo>
                    <a:pt x="1553" y="1390"/>
                    <a:pt x="1553" y="1390"/>
                    <a:pt x="1553" y="1390"/>
                  </a:cubicBezTo>
                  <a:cubicBezTo>
                    <a:pt x="1553" y="1391"/>
                    <a:pt x="1553" y="1392"/>
                    <a:pt x="1553" y="1394"/>
                  </a:cubicBezTo>
                  <a:cubicBezTo>
                    <a:pt x="1783" y="1365"/>
                    <a:pt x="1783" y="1365"/>
                    <a:pt x="1783" y="1365"/>
                  </a:cubicBezTo>
                  <a:cubicBezTo>
                    <a:pt x="1784" y="1361"/>
                    <a:pt x="1784" y="1361"/>
                    <a:pt x="1784" y="1361"/>
                  </a:cubicBezTo>
                  <a:moveTo>
                    <a:pt x="1951" y="1343"/>
                  </a:moveTo>
                  <a:cubicBezTo>
                    <a:pt x="1949" y="1344"/>
                    <a:pt x="1949" y="1344"/>
                    <a:pt x="1949" y="1344"/>
                  </a:cubicBezTo>
                  <a:cubicBezTo>
                    <a:pt x="1951" y="1344"/>
                    <a:pt x="1951" y="1344"/>
                    <a:pt x="1951" y="1344"/>
                  </a:cubicBezTo>
                  <a:cubicBezTo>
                    <a:pt x="1951" y="1344"/>
                    <a:pt x="1951" y="1343"/>
                    <a:pt x="1951" y="1343"/>
                  </a:cubicBezTo>
                  <a:moveTo>
                    <a:pt x="1947" y="1340"/>
                  </a:moveTo>
                  <a:cubicBezTo>
                    <a:pt x="1819" y="1356"/>
                    <a:pt x="1819" y="1356"/>
                    <a:pt x="1819" y="1356"/>
                  </a:cubicBezTo>
                  <a:cubicBezTo>
                    <a:pt x="1814" y="1357"/>
                    <a:pt x="1814" y="1357"/>
                    <a:pt x="1814" y="1357"/>
                  </a:cubicBezTo>
                  <a:cubicBezTo>
                    <a:pt x="1789" y="1360"/>
                    <a:pt x="1789" y="1360"/>
                    <a:pt x="1789" y="1360"/>
                  </a:cubicBezTo>
                  <a:cubicBezTo>
                    <a:pt x="1788" y="1365"/>
                    <a:pt x="1788" y="1365"/>
                    <a:pt x="1788" y="1365"/>
                  </a:cubicBezTo>
                  <a:cubicBezTo>
                    <a:pt x="1813" y="1361"/>
                    <a:pt x="1813" y="1361"/>
                    <a:pt x="1813" y="1361"/>
                  </a:cubicBezTo>
                  <a:cubicBezTo>
                    <a:pt x="1818" y="1361"/>
                    <a:pt x="1818" y="1361"/>
                    <a:pt x="1818" y="1361"/>
                  </a:cubicBezTo>
                  <a:cubicBezTo>
                    <a:pt x="1942" y="1345"/>
                    <a:pt x="1942" y="1345"/>
                    <a:pt x="1942" y="1345"/>
                  </a:cubicBezTo>
                  <a:cubicBezTo>
                    <a:pt x="1947" y="1340"/>
                    <a:pt x="1947" y="1340"/>
                    <a:pt x="1947" y="1340"/>
                  </a:cubicBezTo>
                  <a:moveTo>
                    <a:pt x="1944" y="1308"/>
                  </a:moveTo>
                  <a:cubicBezTo>
                    <a:pt x="1946" y="1316"/>
                    <a:pt x="1946" y="1316"/>
                    <a:pt x="1946" y="1316"/>
                  </a:cubicBezTo>
                  <a:cubicBezTo>
                    <a:pt x="1955" y="1324"/>
                    <a:pt x="1955" y="1324"/>
                    <a:pt x="1955" y="1324"/>
                  </a:cubicBezTo>
                  <a:cubicBezTo>
                    <a:pt x="1956" y="1323"/>
                    <a:pt x="1957" y="1322"/>
                    <a:pt x="1958" y="1321"/>
                  </a:cubicBezTo>
                  <a:cubicBezTo>
                    <a:pt x="1944" y="1308"/>
                    <a:pt x="1944" y="1308"/>
                    <a:pt x="1944" y="1308"/>
                  </a:cubicBezTo>
                  <a:moveTo>
                    <a:pt x="124" y="1208"/>
                  </a:moveTo>
                  <a:cubicBezTo>
                    <a:pt x="3" y="1550"/>
                    <a:pt x="3" y="1550"/>
                    <a:pt x="3" y="1550"/>
                  </a:cubicBezTo>
                  <a:cubicBezTo>
                    <a:pt x="5" y="1549"/>
                    <a:pt x="7" y="1548"/>
                    <a:pt x="9" y="1547"/>
                  </a:cubicBezTo>
                  <a:cubicBezTo>
                    <a:pt x="128" y="1209"/>
                    <a:pt x="128" y="1209"/>
                    <a:pt x="128" y="1209"/>
                  </a:cubicBezTo>
                  <a:cubicBezTo>
                    <a:pt x="127" y="1209"/>
                    <a:pt x="125" y="1208"/>
                    <a:pt x="124" y="1208"/>
                  </a:cubicBezTo>
                  <a:moveTo>
                    <a:pt x="1834" y="1203"/>
                  </a:moveTo>
                  <a:cubicBezTo>
                    <a:pt x="1833" y="1208"/>
                    <a:pt x="1833" y="1208"/>
                    <a:pt x="1833" y="1208"/>
                  </a:cubicBezTo>
                  <a:cubicBezTo>
                    <a:pt x="1852" y="1226"/>
                    <a:pt x="1852" y="1226"/>
                    <a:pt x="1852" y="1226"/>
                  </a:cubicBezTo>
                  <a:cubicBezTo>
                    <a:pt x="1855" y="1229"/>
                    <a:pt x="1855" y="1229"/>
                    <a:pt x="1855" y="1229"/>
                  </a:cubicBezTo>
                  <a:cubicBezTo>
                    <a:pt x="1940" y="1310"/>
                    <a:pt x="1940" y="1310"/>
                    <a:pt x="1940" y="1310"/>
                  </a:cubicBezTo>
                  <a:cubicBezTo>
                    <a:pt x="1938" y="1302"/>
                    <a:pt x="1938" y="1302"/>
                    <a:pt x="1938" y="1302"/>
                  </a:cubicBezTo>
                  <a:cubicBezTo>
                    <a:pt x="1857" y="1224"/>
                    <a:pt x="1857" y="1224"/>
                    <a:pt x="1857" y="1224"/>
                  </a:cubicBezTo>
                  <a:cubicBezTo>
                    <a:pt x="1853" y="1221"/>
                    <a:pt x="1853" y="1221"/>
                    <a:pt x="1853" y="1221"/>
                  </a:cubicBezTo>
                  <a:cubicBezTo>
                    <a:pt x="1834" y="1203"/>
                    <a:pt x="1834" y="1203"/>
                    <a:pt x="1834" y="1203"/>
                  </a:cubicBezTo>
                  <a:moveTo>
                    <a:pt x="178" y="1055"/>
                  </a:moveTo>
                  <a:cubicBezTo>
                    <a:pt x="136" y="1175"/>
                    <a:pt x="136" y="1175"/>
                    <a:pt x="136" y="1175"/>
                  </a:cubicBezTo>
                  <a:cubicBezTo>
                    <a:pt x="136" y="1175"/>
                    <a:pt x="137" y="1176"/>
                    <a:pt x="138" y="1176"/>
                  </a:cubicBezTo>
                  <a:cubicBezTo>
                    <a:pt x="140" y="1176"/>
                    <a:pt x="140" y="1176"/>
                    <a:pt x="140" y="1176"/>
                  </a:cubicBezTo>
                  <a:cubicBezTo>
                    <a:pt x="182" y="1056"/>
                    <a:pt x="182" y="1056"/>
                    <a:pt x="182" y="1056"/>
                  </a:cubicBezTo>
                  <a:cubicBezTo>
                    <a:pt x="181" y="1056"/>
                    <a:pt x="179" y="1056"/>
                    <a:pt x="178" y="1055"/>
                  </a:cubicBezTo>
                  <a:moveTo>
                    <a:pt x="1648" y="1024"/>
                  </a:moveTo>
                  <a:cubicBezTo>
                    <a:pt x="1647" y="1025"/>
                    <a:pt x="1645" y="1026"/>
                    <a:pt x="1644" y="1027"/>
                  </a:cubicBezTo>
                  <a:cubicBezTo>
                    <a:pt x="1829" y="1204"/>
                    <a:pt x="1829" y="1204"/>
                    <a:pt x="1829" y="1204"/>
                  </a:cubicBezTo>
                  <a:cubicBezTo>
                    <a:pt x="1831" y="1199"/>
                    <a:pt x="1831" y="1199"/>
                    <a:pt x="1831" y="1199"/>
                  </a:cubicBezTo>
                  <a:cubicBezTo>
                    <a:pt x="1648" y="1024"/>
                    <a:pt x="1648" y="1024"/>
                    <a:pt x="1648" y="1024"/>
                  </a:cubicBezTo>
                  <a:moveTo>
                    <a:pt x="204" y="994"/>
                  </a:moveTo>
                  <a:cubicBezTo>
                    <a:pt x="198" y="999"/>
                    <a:pt x="198" y="999"/>
                    <a:pt x="198" y="999"/>
                  </a:cubicBezTo>
                  <a:cubicBezTo>
                    <a:pt x="190" y="1022"/>
                    <a:pt x="190" y="1022"/>
                    <a:pt x="190" y="1022"/>
                  </a:cubicBezTo>
                  <a:cubicBezTo>
                    <a:pt x="191" y="1023"/>
                    <a:pt x="192" y="1024"/>
                    <a:pt x="194" y="1025"/>
                  </a:cubicBezTo>
                  <a:cubicBezTo>
                    <a:pt x="204" y="994"/>
                    <a:pt x="204" y="994"/>
                    <a:pt x="204" y="994"/>
                  </a:cubicBezTo>
                  <a:moveTo>
                    <a:pt x="1606" y="984"/>
                  </a:moveTo>
                  <a:cubicBezTo>
                    <a:pt x="1604" y="989"/>
                    <a:pt x="1604" y="989"/>
                    <a:pt x="1604" y="989"/>
                  </a:cubicBezTo>
                  <a:cubicBezTo>
                    <a:pt x="1609" y="993"/>
                    <a:pt x="1609" y="993"/>
                    <a:pt x="1609" y="993"/>
                  </a:cubicBezTo>
                  <a:cubicBezTo>
                    <a:pt x="1609" y="992"/>
                    <a:pt x="1610" y="990"/>
                    <a:pt x="1611" y="989"/>
                  </a:cubicBezTo>
                  <a:cubicBezTo>
                    <a:pt x="1606" y="984"/>
                    <a:pt x="1606" y="984"/>
                    <a:pt x="1606" y="984"/>
                  </a:cubicBezTo>
                  <a:moveTo>
                    <a:pt x="1567" y="947"/>
                  </a:moveTo>
                  <a:cubicBezTo>
                    <a:pt x="1563" y="949"/>
                    <a:pt x="1563" y="949"/>
                    <a:pt x="1563" y="949"/>
                  </a:cubicBezTo>
                  <a:cubicBezTo>
                    <a:pt x="1578" y="964"/>
                    <a:pt x="1578" y="964"/>
                    <a:pt x="1578" y="964"/>
                  </a:cubicBezTo>
                  <a:cubicBezTo>
                    <a:pt x="1581" y="967"/>
                    <a:pt x="1581" y="967"/>
                    <a:pt x="1581" y="967"/>
                  </a:cubicBezTo>
                  <a:cubicBezTo>
                    <a:pt x="1601" y="985"/>
                    <a:pt x="1601" y="985"/>
                    <a:pt x="1601" y="985"/>
                  </a:cubicBezTo>
                  <a:cubicBezTo>
                    <a:pt x="1602" y="981"/>
                    <a:pt x="1602" y="981"/>
                    <a:pt x="1602" y="981"/>
                  </a:cubicBezTo>
                  <a:cubicBezTo>
                    <a:pt x="1586" y="965"/>
                    <a:pt x="1586" y="965"/>
                    <a:pt x="1586" y="965"/>
                  </a:cubicBezTo>
                  <a:cubicBezTo>
                    <a:pt x="1582" y="962"/>
                    <a:pt x="1582" y="962"/>
                    <a:pt x="1582" y="962"/>
                  </a:cubicBezTo>
                  <a:cubicBezTo>
                    <a:pt x="1567" y="947"/>
                    <a:pt x="1567" y="947"/>
                    <a:pt x="1567" y="947"/>
                  </a:cubicBezTo>
                  <a:moveTo>
                    <a:pt x="282" y="775"/>
                  </a:moveTo>
                  <a:cubicBezTo>
                    <a:pt x="277" y="775"/>
                    <a:pt x="277" y="775"/>
                    <a:pt x="277" y="775"/>
                  </a:cubicBezTo>
                  <a:cubicBezTo>
                    <a:pt x="201" y="991"/>
                    <a:pt x="201" y="991"/>
                    <a:pt x="201" y="991"/>
                  </a:cubicBezTo>
                  <a:cubicBezTo>
                    <a:pt x="207" y="987"/>
                    <a:pt x="207" y="987"/>
                    <a:pt x="207" y="987"/>
                  </a:cubicBezTo>
                  <a:cubicBezTo>
                    <a:pt x="282" y="775"/>
                    <a:pt x="282" y="775"/>
                    <a:pt x="282" y="775"/>
                  </a:cubicBezTo>
                  <a:moveTo>
                    <a:pt x="288" y="757"/>
                  </a:moveTo>
                  <a:cubicBezTo>
                    <a:pt x="283" y="757"/>
                    <a:pt x="283" y="757"/>
                    <a:pt x="283" y="757"/>
                  </a:cubicBezTo>
                  <a:cubicBezTo>
                    <a:pt x="279" y="771"/>
                    <a:pt x="279" y="771"/>
                    <a:pt x="279" y="771"/>
                  </a:cubicBezTo>
                  <a:cubicBezTo>
                    <a:pt x="284" y="770"/>
                    <a:pt x="284" y="770"/>
                    <a:pt x="284" y="770"/>
                  </a:cubicBezTo>
                  <a:cubicBezTo>
                    <a:pt x="288" y="757"/>
                    <a:pt x="288" y="757"/>
                    <a:pt x="288" y="757"/>
                  </a:cubicBezTo>
                  <a:moveTo>
                    <a:pt x="1355" y="745"/>
                  </a:moveTo>
                  <a:cubicBezTo>
                    <a:pt x="1355" y="746"/>
                    <a:pt x="1354" y="747"/>
                    <a:pt x="1353" y="748"/>
                  </a:cubicBezTo>
                  <a:cubicBezTo>
                    <a:pt x="1559" y="946"/>
                    <a:pt x="1559" y="946"/>
                    <a:pt x="1559" y="946"/>
                  </a:cubicBezTo>
                  <a:cubicBezTo>
                    <a:pt x="1564" y="944"/>
                    <a:pt x="1564" y="944"/>
                    <a:pt x="1564" y="944"/>
                  </a:cubicBezTo>
                  <a:cubicBezTo>
                    <a:pt x="1355" y="745"/>
                    <a:pt x="1355" y="745"/>
                    <a:pt x="1355" y="745"/>
                  </a:cubicBezTo>
                  <a:moveTo>
                    <a:pt x="1317" y="708"/>
                  </a:moveTo>
                  <a:cubicBezTo>
                    <a:pt x="1314" y="711"/>
                    <a:pt x="1314" y="711"/>
                    <a:pt x="1314" y="711"/>
                  </a:cubicBezTo>
                  <a:cubicBezTo>
                    <a:pt x="1317" y="713"/>
                    <a:pt x="1317" y="713"/>
                    <a:pt x="1317" y="713"/>
                  </a:cubicBezTo>
                  <a:cubicBezTo>
                    <a:pt x="1318" y="712"/>
                    <a:pt x="1319" y="712"/>
                    <a:pt x="1320" y="711"/>
                  </a:cubicBezTo>
                  <a:cubicBezTo>
                    <a:pt x="1317" y="708"/>
                    <a:pt x="1317" y="708"/>
                    <a:pt x="1317" y="708"/>
                  </a:cubicBezTo>
                  <a:moveTo>
                    <a:pt x="306" y="692"/>
                  </a:moveTo>
                  <a:cubicBezTo>
                    <a:pt x="285" y="753"/>
                    <a:pt x="285" y="753"/>
                    <a:pt x="285" y="753"/>
                  </a:cubicBezTo>
                  <a:cubicBezTo>
                    <a:pt x="290" y="753"/>
                    <a:pt x="290" y="753"/>
                    <a:pt x="290" y="753"/>
                  </a:cubicBezTo>
                  <a:cubicBezTo>
                    <a:pt x="311" y="693"/>
                    <a:pt x="311" y="693"/>
                    <a:pt x="311" y="693"/>
                  </a:cubicBezTo>
                  <a:cubicBezTo>
                    <a:pt x="311" y="693"/>
                    <a:pt x="310" y="693"/>
                    <a:pt x="310" y="693"/>
                  </a:cubicBezTo>
                  <a:cubicBezTo>
                    <a:pt x="309" y="693"/>
                    <a:pt x="308" y="693"/>
                    <a:pt x="306" y="692"/>
                  </a:cubicBezTo>
                  <a:moveTo>
                    <a:pt x="1239" y="634"/>
                  </a:moveTo>
                  <a:cubicBezTo>
                    <a:pt x="1234" y="634"/>
                    <a:pt x="1234" y="634"/>
                    <a:pt x="1234" y="634"/>
                  </a:cubicBezTo>
                  <a:cubicBezTo>
                    <a:pt x="1248" y="648"/>
                    <a:pt x="1248" y="648"/>
                    <a:pt x="1248" y="648"/>
                  </a:cubicBezTo>
                  <a:cubicBezTo>
                    <a:pt x="1252" y="651"/>
                    <a:pt x="1252" y="651"/>
                    <a:pt x="1252" y="651"/>
                  </a:cubicBezTo>
                  <a:cubicBezTo>
                    <a:pt x="1311" y="708"/>
                    <a:pt x="1311" y="708"/>
                    <a:pt x="1311" y="708"/>
                  </a:cubicBezTo>
                  <a:cubicBezTo>
                    <a:pt x="1314" y="705"/>
                    <a:pt x="1314" y="705"/>
                    <a:pt x="1314" y="705"/>
                  </a:cubicBezTo>
                  <a:cubicBezTo>
                    <a:pt x="1257" y="651"/>
                    <a:pt x="1257" y="651"/>
                    <a:pt x="1257" y="651"/>
                  </a:cubicBezTo>
                  <a:cubicBezTo>
                    <a:pt x="1253" y="647"/>
                    <a:pt x="1253" y="647"/>
                    <a:pt x="1253" y="647"/>
                  </a:cubicBezTo>
                  <a:cubicBezTo>
                    <a:pt x="1239" y="634"/>
                    <a:pt x="1239" y="634"/>
                    <a:pt x="1239" y="634"/>
                  </a:cubicBezTo>
                  <a:moveTo>
                    <a:pt x="1118" y="517"/>
                  </a:moveTo>
                  <a:cubicBezTo>
                    <a:pt x="1118" y="519"/>
                    <a:pt x="1117" y="520"/>
                    <a:pt x="1116" y="521"/>
                  </a:cubicBezTo>
                  <a:cubicBezTo>
                    <a:pt x="1230" y="631"/>
                    <a:pt x="1230" y="631"/>
                    <a:pt x="1230" y="631"/>
                  </a:cubicBezTo>
                  <a:cubicBezTo>
                    <a:pt x="1235" y="630"/>
                    <a:pt x="1235" y="630"/>
                    <a:pt x="1235" y="630"/>
                  </a:cubicBezTo>
                  <a:cubicBezTo>
                    <a:pt x="1118" y="517"/>
                    <a:pt x="1118" y="517"/>
                    <a:pt x="1118" y="517"/>
                  </a:cubicBezTo>
                  <a:moveTo>
                    <a:pt x="1086" y="487"/>
                  </a:moveTo>
                  <a:cubicBezTo>
                    <a:pt x="1085" y="492"/>
                    <a:pt x="1085" y="492"/>
                    <a:pt x="1085" y="492"/>
                  </a:cubicBezTo>
                  <a:cubicBezTo>
                    <a:pt x="1095" y="501"/>
                    <a:pt x="1095" y="501"/>
                    <a:pt x="1095" y="501"/>
                  </a:cubicBezTo>
                  <a:cubicBezTo>
                    <a:pt x="1096" y="500"/>
                    <a:pt x="1097" y="500"/>
                    <a:pt x="1099" y="499"/>
                  </a:cubicBezTo>
                  <a:cubicBezTo>
                    <a:pt x="1086" y="487"/>
                    <a:pt x="1086" y="487"/>
                    <a:pt x="1086" y="487"/>
                  </a:cubicBezTo>
                  <a:moveTo>
                    <a:pt x="382" y="479"/>
                  </a:moveTo>
                  <a:cubicBezTo>
                    <a:pt x="318" y="660"/>
                    <a:pt x="318" y="660"/>
                    <a:pt x="318" y="660"/>
                  </a:cubicBezTo>
                  <a:cubicBezTo>
                    <a:pt x="319" y="660"/>
                    <a:pt x="321" y="661"/>
                    <a:pt x="322" y="662"/>
                  </a:cubicBezTo>
                  <a:cubicBezTo>
                    <a:pt x="386" y="481"/>
                    <a:pt x="386" y="481"/>
                    <a:pt x="386" y="481"/>
                  </a:cubicBezTo>
                  <a:cubicBezTo>
                    <a:pt x="385" y="480"/>
                    <a:pt x="383" y="480"/>
                    <a:pt x="382" y="479"/>
                  </a:cubicBezTo>
                  <a:moveTo>
                    <a:pt x="412" y="395"/>
                  </a:moveTo>
                  <a:cubicBezTo>
                    <a:pt x="393" y="448"/>
                    <a:pt x="393" y="448"/>
                    <a:pt x="393" y="448"/>
                  </a:cubicBezTo>
                  <a:cubicBezTo>
                    <a:pt x="393" y="448"/>
                    <a:pt x="393" y="448"/>
                    <a:pt x="393" y="448"/>
                  </a:cubicBezTo>
                  <a:cubicBezTo>
                    <a:pt x="395" y="448"/>
                    <a:pt x="396" y="448"/>
                    <a:pt x="397" y="448"/>
                  </a:cubicBezTo>
                  <a:cubicBezTo>
                    <a:pt x="414" y="402"/>
                    <a:pt x="414" y="402"/>
                    <a:pt x="414" y="402"/>
                  </a:cubicBezTo>
                  <a:cubicBezTo>
                    <a:pt x="412" y="395"/>
                    <a:pt x="412" y="395"/>
                    <a:pt x="412" y="395"/>
                  </a:cubicBezTo>
                  <a:moveTo>
                    <a:pt x="924" y="331"/>
                  </a:moveTo>
                  <a:cubicBezTo>
                    <a:pt x="923" y="333"/>
                    <a:pt x="923" y="335"/>
                    <a:pt x="922" y="336"/>
                  </a:cubicBezTo>
                  <a:cubicBezTo>
                    <a:pt x="1081" y="488"/>
                    <a:pt x="1081" y="488"/>
                    <a:pt x="1081" y="488"/>
                  </a:cubicBezTo>
                  <a:cubicBezTo>
                    <a:pt x="1082" y="483"/>
                    <a:pt x="1082" y="483"/>
                    <a:pt x="1082" y="483"/>
                  </a:cubicBezTo>
                  <a:cubicBezTo>
                    <a:pt x="924" y="331"/>
                    <a:pt x="924" y="331"/>
                    <a:pt x="924" y="331"/>
                  </a:cubicBezTo>
                  <a:moveTo>
                    <a:pt x="508" y="135"/>
                  </a:moveTo>
                  <a:cubicBezTo>
                    <a:pt x="503" y="136"/>
                    <a:pt x="503" y="136"/>
                    <a:pt x="503" y="136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5" y="160"/>
                    <a:pt x="495" y="160"/>
                    <a:pt x="495" y="160"/>
                  </a:cubicBezTo>
                  <a:cubicBezTo>
                    <a:pt x="423" y="363"/>
                    <a:pt x="423" y="363"/>
                    <a:pt x="423" y="363"/>
                  </a:cubicBezTo>
                  <a:cubicBezTo>
                    <a:pt x="421" y="370"/>
                    <a:pt x="421" y="370"/>
                    <a:pt x="421" y="370"/>
                  </a:cubicBezTo>
                  <a:cubicBezTo>
                    <a:pt x="414" y="389"/>
                    <a:pt x="414" y="389"/>
                    <a:pt x="414" y="389"/>
                  </a:cubicBezTo>
                  <a:cubicBezTo>
                    <a:pt x="416" y="395"/>
                    <a:pt x="416" y="395"/>
                    <a:pt x="416" y="395"/>
                  </a:cubicBezTo>
                  <a:cubicBezTo>
                    <a:pt x="423" y="376"/>
                    <a:pt x="423" y="376"/>
                    <a:pt x="423" y="376"/>
                  </a:cubicBezTo>
                  <a:cubicBezTo>
                    <a:pt x="425" y="370"/>
                    <a:pt x="425" y="370"/>
                    <a:pt x="425" y="370"/>
                  </a:cubicBezTo>
                  <a:cubicBezTo>
                    <a:pt x="500" y="159"/>
                    <a:pt x="500" y="159"/>
                    <a:pt x="500" y="159"/>
                  </a:cubicBezTo>
                  <a:cubicBezTo>
                    <a:pt x="502" y="154"/>
                    <a:pt x="502" y="154"/>
                    <a:pt x="502" y="154"/>
                  </a:cubicBezTo>
                  <a:cubicBezTo>
                    <a:pt x="508" y="135"/>
                    <a:pt x="508" y="135"/>
                    <a:pt x="508" y="135"/>
                  </a:cubicBezTo>
                  <a:moveTo>
                    <a:pt x="675" y="93"/>
                  </a:moveTo>
                  <a:cubicBezTo>
                    <a:pt x="670" y="94"/>
                    <a:pt x="670" y="94"/>
                    <a:pt x="670" y="94"/>
                  </a:cubicBezTo>
                  <a:cubicBezTo>
                    <a:pt x="684" y="108"/>
                    <a:pt x="684" y="108"/>
                    <a:pt x="684" y="108"/>
                  </a:cubicBezTo>
                  <a:cubicBezTo>
                    <a:pt x="688" y="112"/>
                    <a:pt x="688" y="112"/>
                    <a:pt x="688" y="112"/>
                  </a:cubicBezTo>
                  <a:cubicBezTo>
                    <a:pt x="856" y="273"/>
                    <a:pt x="856" y="273"/>
                    <a:pt x="856" y="273"/>
                  </a:cubicBezTo>
                  <a:cubicBezTo>
                    <a:pt x="860" y="277"/>
                    <a:pt x="860" y="277"/>
                    <a:pt x="860" y="277"/>
                  </a:cubicBezTo>
                  <a:cubicBezTo>
                    <a:pt x="887" y="303"/>
                    <a:pt x="887" y="303"/>
                    <a:pt x="887" y="303"/>
                  </a:cubicBezTo>
                  <a:cubicBezTo>
                    <a:pt x="890" y="299"/>
                    <a:pt x="890" y="299"/>
                    <a:pt x="890" y="299"/>
                  </a:cubicBezTo>
                  <a:cubicBezTo>
                    <a:pt x="860" y="271"/>
                    <a:pt x="860" y="271"/>
                    <a:pt x="860" y="271"/>
                  </a:cubicBezTo>
                  <a:cubicBezTo>
                    <a:pt x="856" y="267"/>
                    <a:pt x="856" y="267"/>
                    <a:pt x="856" y="267"/>
                  </a:cubicBezTo>
                  <a:cubicBezTo>
                    <a:pt x="693" y="111"/>
                    <a:pt x="693" y="111"/>
                    <a:pt x="693" y="111"/>
                  </a:cubicBezTo>
                  <a:cubicBezTo>
                    <a:pt x="689" y="107"/>
                    <a:pt x="689" y="107"/>
                    <a:pt x="689" y="107"/>
                  </a:cubicBezTo>
                  <a:cubicBezTo>
                    <a:pt x="675" y="93"/>
                    <a:pt x="675" y="93"/>
                    <a:pt x="675" y="93"/>
                  </a:cubicBezTo>
                  <a:moveTo>
                    <a:pt x="542" y="28"/>
                  </a:moveTo>
                  <a:cubicBezTo>
                    <a:pt x="505" y="131"/>
                    <a:pt x="505" y="131"/>
                    <a:pt x="505" y="131"/>
                  </a:cubicBezTo>
                  <a:cubicBezTo>
                    <a:pt x="510" y="130"/>
                    <a:pt x="510" y="130"/>
                    <a:pt x="510" y="130"/>
                  </a:cubicBezTo>
                  <a:cubicBezTo>
                    <a:pt x="543" y="37"/>
                    <a:pt x="543" y="37"/>
                    <a:pt x="543" y="37"/>
                  </a:cubicBezTo>
                  <a:cubicBezTo>
                    <a:pt x="543" y="34"/>
                    <a:pt x="542" y="31"/>
                    <a:pt x="542" y="28"/>
                  </a:cubicBezTo>
                  <a:moveTo>
                    <a:pt x="549" y="7"/>
                  </a:moveTo>
                  <a:cubicBezTo>
                    <a:pt x="545" y="19"/>
                    <a:pt x="545" y="19"/>
                    <a:pt x="545" y="19"/>
                  </a:cubicBezTo>
                  <a:cubicBezTo>
                    <a:pt x="545" y="22"/>
                    <a:pt x="546" y="25"/>
                    <a:pt x="546" y="29"/>
                  </a:cubicBezTo>
                  <a:cubicBezTo>
                    <a:pt x="553" y="8"/>
                    <a:pt x="553" y="8"/>
                    <a:pt x="553" y="8"/>
                  </a:cubicBezTo>
                  <a:cubicBezTo>
                    <a:pt x="552" y="8"/>
                    <a:pt x="550" y="7"/>
                    <a:pt x="549" y="7"/>
                  </a:cubicBezTo>
                  <a:moveTo>
                    <a:pt x="578" y="0"/>
                  </a:moveTo>
                  <a:cubicBezTo>
                    <a:pt x="577" y="1"/>
                    <a:pt x="576" y="2"/>
                    <a:pt x="575" y="3"/>
                  </a:cubicBezTo>
                  <a:cubicBezTo>
                    <a:pt x="666" y="91"/>
                    <a:pt x="666" y="91"/>
                    <a:pt x="666" y="91"/>
                  </a:cubicBezTo>
                  <a:cubicBezTo>
                    <a:pt x="671" y="90"/>
                    <a:pt x="671" y="90"/>
                    <a:pt x="671" y="90"/>
                  </a:cubicBezTo>
                  <a:cubicBezTo>
                    <a:pt x="578" y="0"/>
                    <a:pt x="578" y="0"/>
                    <a:pt x="57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558">
              <a:extLst>
                <a:ext uri="{FF2B5EF4-FFF2-40B4-BE49-F238E27FC236}">
                  <a16:creationId xmlns:a16="http://schemas.microsoft.com/office/drawing/2014/main" id="{27299737-0BDE-4D0A-8CEE-5ADBBFD66C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5646" y="2426399"/>
              <a:ext cx="427038" cy="28575"/>
            </a:xfrm>
            <a:custGeom>
              <a:avLst/>
              <a:gdLst>
                <a:gd name="T0" fmla="*/ 137 w 421"/>
                <a:gd name="T1" fmla="*/ 16 h 29"/>
                <a:gd name="T2" fmla="*/ 0 w 421"/>
                <a:gd name="T3" fmla="*/ 24 h 29"/>
                <a:gd name="T4" fmla="*/ 0 w 421"/>
                <a:gd name="T5" fmla="*/ 29 h 29"/>
                <a:gd name="T6" fmla="*/ 136 w 421"/>
                <a:gd name="T7" fmla="*/ 21 h 29"/>
                <a:gd name="T8" fmla="*/ 137 w 421"/>
                <a:gd name="T9" fmla="*/ 16 h 29"/>
                <a:gd name="T10" fmla="*/ 400 w 421"/>
                <a:gd name="T11" fmla="*/ 1 h 29"/>
                <a:gd name="T12" fmla="*/ 173 w 421"/>
                <a:gd name="T13" fmla="*/ 14 h 29"/>
                <a:gd name="T14" fmla="*/ 168 w 421"/>
                <a:gd name="T15" fmla="*/ 15 h 29"/>
                <a:gd name="T16" fmla="*/ 142 w 421"/>
                <a:gd name="T17" fmla="*/ 16 h 29"/>
                <a:gd name="T18" fmla="*/ 141 w 421"/>
                <a:gd name="T19" fmla="*/ 21 h 29"/>
                <a:gd name="T20" fmla="*/ 166 w 421"/>
                <a:gd name="T21" fmla="*/ 19 h 29"/>
                <a:gd name="T22" fmla="*/ 171 w 421"/>
                <a:gd name="T23" fmla="*/ 19 h 29"/>
                <a:gd name="T24" fmla="*/ 234 w 421"/>
                <a:gd name="T25" fmla="*/ 15 h 29"/>
                <a:gd name="T26" fmla="*/ 243 w 421"/>
                <a:gd name="T27" fmla="*/ 13 h 29"/>
                <a:gd name="T28" fmla="*/ 250 w 421"/>
                <a:gd name="T29" fmla="*/ 14 h 29"/>
                <a:gd name="T30" fmla="*/ 394 w 421"/>
                <a:gd name="T31" fmla="*/ 6 h 29"/>
                <a:gd name="T32" fmla="*/ 400 w 421"/>
                <a:gd name="T33" fmla="*/ 1 h 29"/>
                <a:gd name="T34" fmla="*/ 421 w 421"/>
                <a:gd name="T35" fmla="*/ 0 h 29"/>
                <a:gd name="T36" fmla="*/ 408 w 421"/>
                <a:gd name="T37" fmla="*/ 1 h 29"/>
                <a:gd name="T38" fmla="*/ 402 w 421"/>
                <a:gd name="T39" fmla="*/ 5 h 29"/>
                <a:gd name="T40" fmla="*/ 421 w 421"/>
                <a:gd name="T41" fmla="*/ 4 h 29"/>
                <a:gd name="T42" fmla="*/ 421 w 421"/>
                <a:gd name="T4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1" h="29">
                  <a:moveTo>
                    <a:pt x="137" y="16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7" y="16"/>
                    <a:pt x="137" y="16"/>
                    <a:pt x="137" y="16"/>
                  </a:cubicBezTo>
                  <a:moveTo>
                    <a:pt x="400" y="1"/>
                  </a:moveTo>
                  <a:cubicBezTo>
                    <a:pt x="173" y="14"/>
                    <a:pt x="173" y="14"/>
                    <a:pt x="173" y="14"/>
                  </a:cubicBezTo>
                  <a:cubicBezTo>
                    <a:pt x="168" y="15"/>
                    <a:pt x="168" y="15"/>
                    <a:pt x="168" y="15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71" y="19"/>
                    <a:pt x="171" y="19"/>
                    <a:pt x="171" y="19"/>
                  </a:cubicBezTo>
                  <a:cubicBezTo>
                    <a:pt x="234" y="15"/>
                    <a:pt x="234" y="15"/>
                    <a:pt x="234" y="15"/>
                  </a:cubicBezTo>
                  <a:cubicBezTo>
                    <a:pt x="237" y="14"/>
                    <a:pt x="240" y="13"/>
                    <a:pt x="243" y="13"/>
                  </a:cubicBezTo>
                  <a:cubicBezTo>
                    <a:pt x="245" y="13"/>
                    <a:pt x="247" y="14"/>
                    <a:pt x="250" y="14"/>
                  </a:cubicBezTo>
                  <a:cubicBezTo>
                    <a:pt x="394" y="6"/>
                    <a:pt x="394" y="6"/>
                    <a:pt x="394" y="6"/>
                  </a:cubicBezTo>
                  <a:cubicBezTo>
                    <a:pt x="400" y="1"/>
                    <a:pt x="400" y="1"/>
                    <a:pt x="400" y="1"/>
                  </a:cubicBezTo>
                  <a:moveTo>
                    <a:pt x="421" y="0"/>
                  </a:moveTo>
                  <a:cubicBezTo>
                    <a:pt x="408" y="1"/>
                    <a:pt x="408" y="1"/>
                    <a:pt x="408" y="1"/>
                  </a:cubicBezTo>
                  <a:cubicBezTo>
                    <a:pt x="402" y="5"/>
                    <a:pt x="402" y="5"/>
                    <a:pt x="402" y="5"/>
                  </a:cubicBezTo>
                  <a:cubicBezTo>
                    <a:pt x="421" y="4"/>
                    <a:pt x="421" y="4"/>
                    <a:pt x="421" y="4"/>
                  </a:cubicBezTo>
                  <a:cubicBezTo>
                    <a:pt x="421" y="0"/>
                    <a:pt x="421" y="0"/>
                    <a:pt x="4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559">
              <a:extLst>
                <a:ext uri="{FF2B5EF4-FFF2-40B4-BE49-F238E27FC236}">
                  <a16:creationId xmlns:a16="http://schemas.microsoft.com/office/drawing/2014/main" id="{2D943425-7767-4C83-BA8B-0C919D2A1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3771" y="2439099"/>
              <a:ext cx="15875" cy="1588"/>
            </a:xfrm>
            <a:custGeom>
              <a:avLst/>
              <a:gdLst>
                <a:gd name="T0" fmla="*/ 9 w 16"/>
                <a:gd name="T1" fmla="*/ 0 h 2"/>
                <a:gd name="T2" fmla="*/ 0 w 16"/>
                <a:gd name="T3" fmla="*/ 2 h 2"/>
                <a:gd name="T4" fmla="*/ 16 w 16"/>
                <a:gd name="T5" fmla="*/ 1 h 2"/>
                <a:gd name="T6" fmla="*/ 9 w 1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">
                  <a:moveTo>
                    <a:pt x="9" y="0"/>
                  </a:moveTo>
                  <a:cubicBezTo>
                    <a:pt x="6" y="0"/>
                    <a:pt x="3" y="1"/>
                    <a:pt x="0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1"/>
                    <a:pt x="11" y="0"/>
                    <a:pt x="9" y="0"/>
                  </a:cubicBezTo>
                </a:path>
              </a:pathLst>
            </a:custGeom>
            <a:solidFill>
              <a:srgbClr val="AACD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560">
              <a:extLst>
                <a:ext uri="{FF2B5EF4-FFF2-40B4-BE49-F238E27FC236}">
                  <a16:creationId xmlns:a16="http://schemas.microsoft.com/office/drawing/2014/main" id="{963A70E3-FC40-4437-AEBF-02C5853CEE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34808" y="2440686"/>
              <a:ext cx="788988" cy="579438"/>
            </a:xfrm>
            <a:custGeom>
              <a:avLst/>
              <a:gdLst>
                <a:gd name="T0" fmla="*/ 0 w 776"/>
                <a:gd name="T1" fmla="*/ 555 h 571"/>
                <a:gd name="T2" fmla="*/ 4 w 776"/>
                <a:gd name="T3" fmla="*/ 561 h 571"/>
                <a:gd name="T4" fmla="*/ 4 w 776"/>
                <a:gd name="T5" fmla="*/ 552 h 571"/>
                <a:gd name="T6" fmla="*/ 21 w 776"/>
                <a:gd name="T7" fmla="*/ 568 h 571"/>
                <a:gd name="T8" fmla="*/ 114 w 776"/>
                <a:gd name="T9" fmla="*/ 503 h 571"/>
                <a:gd name="T10" fmla="*/ 4 w 776"/>
                <a:gd name="T11" fmla="*/ 485 h 571"/>
                <a:gd name="T12" fmla="*/ 0 w 776"/>
                <a:gd name="T13" fmla="*/ 550 h 571"/>
                <a:gd name="T14" fmla="*/ 4 w 776"/>
                <a:gd name="T15" fmla="*/ 485 h 571"/>
                <a:gd name="T16" fmla="*/ 267 w 776"/>
                <a:gd name="T17" fmla="*/ 382 h 571"/>
                <a:gd name="T18" fmla="*/ 133 w 776"/>
                <a:gd name="T19" fmla="*/ 483 h 571"/>
                <a:gd name="T20" fmla="*/ 117 w 776"/>
                <a:gd name="T21" fmla="*/ 495 h 571"/>
                <a:gd name="T22" fmla="*/ 130 w 776"/>
                <a:gd name="T23" fmla="*/ 490 h 571"/>
                <a:gd name="T24" fmla="*/ 268 w 776"/>
                <a:gd name="T25" fmla="*/ 387 h 571"/>
                <a:gd name="T26" fmla="*/ 335 w 776"/>
                <a:gd name="T27" fmla="*/ 336 h 571"/>
                <a:gd name="T28" fmla="*/ 357 w 776"/>
                <a:gd name="T29" fmla="*/ 314 h 571"/>
                <a:gd name="T30" fmla="*/ 339 w 776"/>
                <a:gd name="T31" fmla="*/ 333 h 571"/>
                <a:gd name="T32" fmla="*/ 357 w 776"/>
                <a:gd name="T33" fmla="*/ 314 h 571"/>
                <a:gd name="T34" fmla="*/ 361 w 776"/>
                <a:gd name="T35" fmla="*/ 311 h 571"/>
                <a:gd name="T36" fmla="*/ 375 w 776"/>
                <a:gd name="T37" fmla="*/ 306 h 571"/>
                <a:gd name="T38" fmla="*/ 403 w 776"/>
                <a:gd name="T39" fmla="*/ 279 h 571"/>
                <a:gd name="T40" fmla="*/ 381 w 776"/>
                <a:gd name="T41" fmla="*/ 301 h 571"/>
                <a:gd name="T42" fmla="*/ 403 w 776"/>
                <a:gd name="T43" fmla="*/ 279 h 571"/>
                <a:gd name="T44" fmla="*/ 0 w 776"/>
                <a:gd name="T45" fmla="*/ 484 h 571"/>
                <a:gd name="T46" fmla="*/ 4 w 776"/>
                <a:gd name="T47" fmla="*/ 116 h 571"/>
                <a:gd name="T48" fmla="*/ 0 w 776"/>
                <a:gd name="T49" fmla="*/ 59 h 571"/>
                <a:gd name="T50" fmla="*/ 4 w 776"/>
                <a:gd name="T51" fmla="*/ 100 h 571"/>
                <a:gd name="T52" fmla="*/ 4 w 776"/>
                <a:gd name="T53" fmla="*/ 59 h 571"/>
                <a:gd name="T54" fmla="*/ 132 w 776"/>
                <a:gd name="T55" fmla="*/ 23 h 571"/>
                <a:gd name="T56" fmla="*/ 29 w 776"/>
                <a:gd name="T57" fmla="*/ 33 h 571"/>
                <a:gd name="T58" fmla="*/ 132 w 776"/>
                <a:gd name="T59" fmla="*/ 23 h 571"/>
                <a:gd name="T60" fmla="*/ 136 w 776"/>
                <a:gd name="T61" fmla="*/ 23 h 571"/>
                <a:gd name="T62" fmla="*/ 142 w 776"/>
                <a:gd name="T63" fmla="*/ 27 h 571"/>
                <a:gd name="T64" fmla="*/ 318 w 776"/>
                <a:gd name="T65" fmla="*/ 12 h 571"/>
                <a:gd name="T66" fmla="*/ 190 w 776"/>
                <a:gd name="T67" fmla="*/ 24 h 571"/>
                <a:gd name="T68" fmla="*/ 318 w 776"/>
                <a:gd name="T69" fmla="*/ 12 h 571"/>
                <a:gd name="T70" fmla="*/ 322 w 776"/>
                <a:gd name="T71" fmla="*/ 12 h 571"/>
                <a:gd name="T72" fmla="*/ 341 w 776"/>
                <a:gd name="T73" fmla="*/ 15 h 571"/>
                <a:gd name="T74" fmla="*/ 763 w 776"/>
                <a:gd name="T75" fmla="*/ 8 h 571"/>
                <a:gd name="T76" fmla="*/ 433 w 776"/>
                <a:gd name="T77" fmla="*/ 262 h 571"/>
                <a:gd name="T78" fmla="*/ 763 w 776"/>
                <a:gd name="T79" fmla="*/ 8 h 571"/>
                <a:gd name="T80" fmla="*/ 768 w 776"/>
                <a:gd name="T81" fmla="*/ 4 h 571"/>
                <a:gd name="T82" fmla="*/ 776 w 776"/>
                <a:gd name="T83" fmla="*/ 4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76" h="571">
                  <a:moveTo>
                    <a:pt x="4" y="552"/>
                  </a:moveTo>
                  <a:cubicBezTo>
                    <a:pt x="0" y="555"/>
                    <a:pt x="0" y="555"/>
                    <a:pt x="0" y="555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1" y="561"/>
                    <a:pt x="2" y="561"/>
                    <a:pt x="4" y="561"/>
                  </a:cubicBezTo>
                  <a:cubicBezTo>
                    <a:pt x="4" y="561"/>
                    <a:pt x="4" y="561"/>
                    <a:pt x="4" y="561"/>
                  </a:cubicBezTo>
                  <a:cubicBezTo>
                    <a:pt x="4" y="552"/>
                    <a:pt x="4" y="552"/>
                    <a:pt x="4" y="552"/>
                  </a:cubicBezTo>
                  <a:moveTo>
                    <a:pt x="113" y="498"/>
                  </a:moveTo>
                  <a:cubicBezTo>
                    <a:pt x="21" y="568"/>
                    <a:pt x="21" y="568"/>
                    <a:pt x="21" y="568"/>
                  </a:cubicBezTo>
                  <a:cubicBezTo>
                    <a:pt x="22" y="569"/>
                    <a:pt x="23" y="570"/>
                    <a:pt x="24" y="571"/>
                  </a:cubicBezTo>
                  <a:cubicBezTo>
                    <a:pt x="114" y="503"/>
                    <a:pt x="114" y="503"/>
                    <a:pt x="114" y="503"/>
                  </a:cubicBezTo>
                  <a:cubicBezTo>
                    <a:pt x="113" y="498"/>
                    <a:pt x="113" y="498"/>
                    <a:pt x="113" y="498"/>
                  </a:cubicBezTo>
                  <a:moveTo>
                    <a:pt x="4" y="485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550"/>
                    <a:pt x="0" y="550"/>
                    <a:pt x="0" y="550"/>
                  </a:cubicBezTo>
                  <a:cubicBezTo>
                    <a:pt x="4" y="546"/>
                    <a:pt x="4" y="546"/>
                    <a:pt x="4" y="546"/>
                  </a:cubicBezTo>
                  <a:cubicBezTo>
                    <a:pt x="4" y="485"/>
                    <a:pt x="4" y="485"/>
                    <a:pt x="4" y="485"/>
                  </a:cubicBezTo>
                  <a:moveTo>
                    <a:pt x="335" y="331"/>
                  </a:moveTo>
                  <a:cubicBezTo>
                    <a:pt x="267" y="382"/>
                    <a:pt x="267" y="382"/>
                    <a:pt x="267" y="382"/>
                  </a:cubicBezTo>
                  <a:cubicBezTo>
                    <a:pt x="263" y="385"/>
                    <a:pt x="263" y="385"/>
                    <a:pt x="263" y="385"/>
                  </a:cubicBezTo>
                  <a:cubicBezTo>
                    <a:pt x="133" y="483"/>
                    <a:pt x="133" y="483"/>
                    <a:pt x="133" y="483"/>
                  </a:cubicBezTo>
                  <a:cubicBezTo>
                    <a:pt x="129" y="486"/>
                    <a:pt x="129" y="486"/>
                    <a:pt x="129" y="486"/>
                  </a:cubicBezTo>
                  <a:cubicBezTo>
                    <a:pt x="117" y="495"/>
                    <a:pt x="117" y="495"/>
                    <a:pt x="117" y="495"/>
                  </a:cubicBezTo>
                  <a:cubicBezTo>
                    <a:pt x="118" y="500"/>
                    <a:pt x="118" y="500"/>
                    <a:pt x="118" y="500"/>
                  </a:cubicBezTo>
                  <a:cubicBezTo>
                    <a:pt x="130" y="490"/>
                    <a:pt x="130" y="490"/>
                    <a:pt x="130" y="490"/>
                  </a:cubicBezTo>
                  <a:cubicBezTo>
                    <a:pt x="134" y="488"/>
                    <a:pt x="134" y="488"/>
                    <a:pt x="134" y="488"/>
                  </a:cubicBezTo>
                  <a:cubicBezTo>
                    <a:pt x="268" y="387"/>
                    <a:pt x="268" y="387"/>
                    <a:pt x="268" y="387"/>
                  </a:cubicBezTo>
                  <a:cubicBezTo>
                    <a:pt x="272" y="384"/>
                    <a:pt x="272" y="384"/>
                    <a:pt x="272" y="384"/>
                  </a:cubicBezTo>
                  <a:cubicBezTo>
                    <a:pt x="335" y="336"/>
                    <a:pt x="335" y="336"/>
                    <a:pt x="335" y="336"/>
                  </a:cubicBezTo>
                  <a:cubicBezTo>
                    <a:pt x="335" y="331"/>
                    <a:pt x="335" y="331"/>
                    <a:pt x="335" y="331"/>
                  </a:cubicBezTo>
                  <a:moveTo>
                    <a:pt x="357" y="314"/>
                  </a:moveTo>
                  <a:cubicBezTo>
                    <a:pt x="339" y="328"/>
                    <a:pt x="339" y="328"/>
                    <a:pt x="339" y="328"/>
                  </a:cubicBezTo>
                  <a:cubicBezTo>
                    <a:pt x="339" y="333"/>
                    <a:pt x="339" y="333"/>
                    <a:pt x="339" y="333"/>
                  </a:cubicBezTo>
                  <a:cubicBezTo>
                    <a:pt x="357" y="319"/>
                    <a:pt x="357" y="319"/>
                    <a:pt x="357" y="319"/>
                  </a:cubicBezTo>
                  <a:cubicBezTo>
                    <a:pt x="357" y="314"/>
                    <a:pt x="357" y="314"/>
                    <a:pt x="357" y="314"/>
                  </a:cubicBezTo>
                  <a:moveTo>
                    <a:pt x="378" y="298"/>
                  </a:moveTo>
                  <a:cubicBezTo>
                    <a:pt x="361" y="311"/>
                    <a:pt x="361" y="311"/>
                    <a:pt x="361" y="311"/>
                  </a:cubicBezTo>
                  <a:cubicBezTo>
                    <a:pt x="362" y="316"/>
                    <a:pt x="362" y="316"/>
                    <a:pt x="362" y="316"/>
                  </a:cubicBezTo>
                  <a:cubicBezTo>
                    <a:pt x="375" y="306"/>
                    <a:pt x="375" y="306"/>
                    <a:pt x="375" y="306"/>
                  </a:cubicBezTo>
                  <a:cubicBezTo>
                    <a:pt x="378" y="298"/>
                    <a:pt x="378" y="298"/>
                    <a:pt x="378" y="298"/>
                  </a:cubicBezTo>
                  <a:moveTo>
                    <a:pt x="403" y="279"/>
                  </a:moveTo>
                  <a:cubicBezTo>
                    <a:pt x="384" y="294"/>
                    <a:pt x="384" y="294"/>
                    <a:pt x="384" y="294"/>
                  </a:cubicBezTo>
                  <a:cubicBezTo>
                    <a:pt x="381" y="301"/>
                    <a:pt x="381" y="301"/>
                    <a:pt x="381" y="301"/>
                  </a:cubicBezTo>
                  <a:cubicBezTo>
                    <a:pt x="406" y="282"/>
                    <a:pt x="406" y="282"/>
                    <a:pt x="406" y="282"/>
                  </a:cubicBezTo>
                  <a:cubicBezTo>
                    <a:pt x="405" y="281"/>
                    <a:pt x="404" y="280"/>
                    <a:pt x="403" y="279"/>
                  </a:cubicBezTo>
                  <a:moveTo>
                    <a:pt x="0" y="101"/>
                  </a:moveTo>
                  <a:cubicBezTo>
                    <a:pt x="0" y="484"/>
                    <a:pt x="0" y="484"/>
                    <a:pt x="0" y="484"/>
                  </a:cubicBezTo>
                  <a:cubicBezTo>
                    <a:pt x="4" y="469"/>
                    <a:pt x="4" y="469"/>
                    <a:pt x="4" y="469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0" y="101"/>
                    <a:pt x="0" y="101"/>
                    <a:pt x="0" y="101"/>
                  </a:cubicBezTo>
                  <a:moveTo>
                    <a:pt x="0" y="59"/>
                  </a:moveTo>
                  <a:cubicBezTo>
                    <a:pt x="0" y="85"/>
                    <a:pt x="0" y="85"/>
                    <a:pt x="0" y="85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2" y="59"/>
                    <a:pt x="1" y="59"/>
                    <a:pt x="0" y="59"/>
                  </a:cubicBezTo>
                  <a:moveTo>
                    <a:pt x="132" y="23"/>
                  </a:moveTo>
                  <a:cubicBezTo>
                    <a:pt x="28" y="29"/>
                    <a:pt x="28" y="29"/>
                    <a:pt x="28" y="29"/>
                  </a:cubicBezTo>
                  <a:cubicBezTo>
                    <a:pt x="29" y="30"/>
                    <a:pt x="29" y="32"/>
                    <a:pt x="29" y="33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2" y="23"/>
                    <a:pt x="132" y="23"/>
                    <a:pt x="132" y="23"/>
                  </a:cubicBezTo>
                  <a:moveTo>
                    <a:pt x="141" y="22"/>
                  </a:moveTo>
                  <a:cubicBezTo>
                    <a:pt x="136" y="23"/>
                    <a:pt x="136" y="23"/>
                    <a:pt x="136" y="23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42" y="27"/>
                    <a:pt x="142" y="27"/>
                    <a:pt x="142" y="27"/>
                  </a:cubicBezTo>
                  <a:cubicBezTo>
                    <a:pt x="142" y="25"/>
                    <a:pt x="141" y="24"/>
                    <a:pt x="141" y="22"/>
                  </a:cubicBezTo>
                  <a:moveTo>
                    <a:pt x="318" y="12"/>
                  </a:moveTo>
                  <a:cubicBezTo>
                    <a:pt x="191" y="20"/>
                    <a:pt x="191" y="20"/>
                    <a:pt x="191" y="20"/>
                  </a:cubicBezTo>
                  <a:cubicBezTo>
                    <a:pt x="191" y="21"/>
                    <a:pt x="191" y="23"/>
                    <a:pt x="190" y="24"/>
                  </a:cubicBezTo>
                  <a:cubicBezTo>
                    <a:pt x="318" y="16"/>
                    <a:pt x="318" y="16"/>
                    <a:pt x="318" y="16"/>
                  </a:cubicBezTo>
                  <a:cubicBezTo>
                    <a:pt x="318" y="12"/>
                    <a:pt x="318" y="12"/>
                    <a:pt x="318" y="12"/>
                  </a:cubicBezTo>
                  <a:moveTo>
                    <a:pt x="341" y="11"/>
                  </a:moveTo>
                  <a:cubicBezTo>
                    <a:pt x="322" y="12"/>
                    <a:pt x="322" y="12"/>
                    <a:pt x="322" y="12"/>
                  </a:cubicBezTo>
                  <a:cubicBezTo>
                    <a:pt x="322" y="16"/>
                    <a:pt x="322" y="16"/>
                    <a:pt x="322" y="16"/>
                  </a:cubicBezTo>
                  <a:cubicBezTo>
                    <a:pt x="341" y="15"/>
                    <a:pt x="341" y="15"/>
                    <a:pt x="341" y="15"/>
                  </a:cubicBezTo>
                  <a:cubicBezTo>
                    <a:pt x="341" y="11"/>
                    <a:pt x="341" y="11"/>
                    <a:pt x="341" y="11"/>
                  </a:cubicBezTo>
                  <a:moveTo>
                    <a:pt x="763" y="8"/>
                  </a:moveTo>
                  <a:cubicBezTo>
                    <a:pt x="431" y="258"/>
                    <a:pt x="431" y="258"/>
                    <a:pt x="431" y="258"/>
                  </a:cubicBezTo>
                  <a:cubicBezTo>
                    <a:pt x="432" y="259"/>
                    <a:pt x="433" y="261"/>
                    <a:pt x="433" y="262"/>
                  </a:cubicBezTo>
                  <a:cubicBezTo>
                    <a:pt x="762" y="14"/>
                    <a:pt x="762" y="14"/>
                    <a:pt x="762" y="14"/>
                  </a:cubicBezTo>
                  <a:cubicBezTo>
                    <a:pt x="763" y="8"/>
                    <a:pt x="763" y="8"/>
                    <a:pt x="763" y="8"/>
                  </a:cubicBezTo>
                  <a:moveTo>
                    <a:pt x="773" y="0"/>
                  </a:moveTo>
                  <a:cubicBezTo>
                    <a:pt x="768" y="4"/>
                    <a:pt x="768" y="4"/>
                    <a:pt x="768" y="4"/>
                  </a:cubicBezTo>
                  <a:cubicBezTo>
                    <a:pt x="767" y="11"/>
                    <a:pt x="767" y="11"/>
                    <a:pt x="767" y="11"/>
                  </a:cubicBezTo>
                  <a:cubicBezTo>
                    <a:pt x="776" y="4"/>
                    <a:pt x="776" y="4"/>
                    <a:pt x="776" y="4"/>
                  </a:cubicBezTo>
                  <a:cubicBezTo>
                    <a:pt x="775" y="2"/>
                    <a:pt x="774" y="1"/>
                    <a:pt x="77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561">
              <a:extLst>
                <a:ext uri="{FF2B5EF4-FFF2-40B4-BE49-F238E27FC236}">
                  <a16:creationId xmlns:a16="http://schemas.microsoft.com/office/drawing/2014/main" id="{DECA38B1-B090-46C3-A6FA-14C8B2D5F4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77708" y="3085211"/>
              <a:ext cx="1425575" cy="493713"/>
            </a:xfrm>
            <a:custGeom>
              <a:avLst/>
              <a:gdLst>
                <a:gd name="T0" fmla="*/ 29 w 1404"/>
                <a:gd name="T1" fmla="*/ 472 h 485"/>
                <a:gd name="T2" fmla="*/ 1 w 1404"/>
                <a:gd name="T3" fmla="*/ 485 h 485"/>
                <a:gd name="T4" fmla="*/ 130 w 1404"/>
                <a:gd name="T5" fmla="*/ 443 h 485"/>
                <a:gd name="T6" fmla="*/ 254 w 1404"/>
                <a:gd name="T7" fmla="*/ 397 h 485"/>
                <a:gd name="T8" fmla="*/ 138 w 1404"/>
                <a:gd name="T9" fmla="*/ 436 h 485"/>
                <a:gd name="T10" fmla="*/ 131 w 1404"/>
                <a:gd name="T11" fmla="*/ 438 h 485"/>
                <a:gd name="T12" fmla="*/ 136 w 1404"/>
                <a:gd name="T13" fmla="*/ 441 h 485"/>
                <a:gd name="T14" fmla="*/ 254 w 1404"/>
                <a:gd name="T15" fmla="*/ 402 h 485"/>
                <a:gd name="T16" fmla="*/ 534 w 1404"/>
                <a:gd name="T17" fmla="*/ 303 h 485"/>
                <a:gd name="T18" fmla="*/ 283 w 1404"/>
                <a:gd name="T19" fmla="*/ 387 h 485"/>
                <a:gd name="T20" fmla="*/ 258 w 1404"/>
                <a:gd name="T21" fmla="*/ 400 h 485"/>
                <a:gd name="T22" fmla="*/ 287 w 1404"/>
                <a:gd name="T23" fmla="*/ 391 h 485"/>
                <a:gd name="T24" fmla="*/ 534 w 1404"/>
                <a:gd name="T25" fmla="*/ 303 h 485"/>
                <a:gd name="T26" fmla="*/ 609 w 1404"/>
                <a:gd name="T27" fmla="*/ 278 h 485"/>
                <a:gd name="T28" fmla="*/ 582 w 1404"/>
                <a:gd name="T29" fmla="*/ 291 h 485"/>
                <a:gd name="T30" fmla="*/ 682 w 1404"/>
                <a:gd name="T31" fmla="*/ 253 h 485"/>
                <a:gd name="T32" fmla="*/ 686 w 1404"/>
                <a:gd name="T33" fmla="*/ 252 h 485"/>
                <a:gd name="T34" fmla="*/ 702 w 1404"/>
                <a:gd name="T35" fmla="*/ 251 h 485"/>
                <a:gd name="T36" fmla="*/ 702 w 1404"/>
                <a:gd name="T37" fmla="*/ 246 h 485"/>
                <a:gd name="T38" fmla="*/ 707 w 1404"/>
                <a:gd name="T39" fmla="*/ 245 h 485"/>
                <a:gd name="T40" fmla="*/ 810 w 1404"/>
                <a:gd name="T41" fmla="*/ 214 h 485"/>
                <a:gd name="T42" fmla="*/ 839 w 1404"/>
                <a:gd name="T43" fmla="*/ 200 h 485"/>
                <a:gd name="T44" fmla="*/ 815 w 1404"/>
                <a:gd name="T45" fmla="*/ 212 h 485"/>
                <a:gd name="T46" fmla="*/ 839 w 1404"/>
                <a:gd name="T47" fmla="*/ 200 h 485"/>
                <a:gd name="T48" fmla="*/ 844 w 1404"/>
                <a:gd name="T49" fmla="*/ 198 h 485"/>
                <a:gd name="T50" fmla="*/ 981 w 1404"/>
                <a:gd name="T51" fmla="*/ 156 h 485"/>
                <a:gd name="T52" fmla="*/ 981 w 1404"/>
                <a:gd name="T53" fmla="*/ 151 h 485"/>
                <a:gd name="T54" fmla="*/ 1025 w 1404"/>
                <a:gd name="T55" fmla="*/ 136 h 485"/>
                <a:gd name="T56" fmla="*/ 1175 w 1404"/>
                <a:gd name="T57" fmla="*/ 88 h 485"/>
                <a:gd name="T58" fmla="*/ 1391 w 1404"/>
                <a:gd name="T59" fmla="*/ 4 h 485"/>
                <a:gd name="T60" fmla="*/ 1180 w 1404"/>
                <a:gd name="T61" fmla="*/ 86 h 485"/>
                <a:gd name="T62" fmla="*/ 1363 w 1404"/>
                <a:gd name="T63" fmla="*/ 20 h 485"/>
                <a:gd name="T64" fmla="*/ 1391 w 1404"/>
                <a:gd name="T65" fmla="*/ 4 h 485"/>
                <a:gd name="T66" fmla="*/ 1396 w 1404"/>
                <a:gd name="T67" fmla="*/ 2 h 485"/>
                <a:gd name="T68" fmla="*/ 1404 w 1404"/>
                <a:gd name="T69" fmla="*/ 4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04" h="485">
                  <a:moveTo>
                    <a:pt x="127" y="439"/>
                  </a:moveTo>
                  <a:cubicBezTo>
                    <a:pt x="87" y="453"/>
                    <a:pt x="54" y="464"/>
                    <a:pt x="29" y="472"/>
                  </a:cubicBezTo>
                  <a:cubicBezTo>
                    <a:pt x="18" y="476"/>
                    <a:pt x="8" y="479"/>
                    <a:pt x="0" y="482"/>
                  </a:cubicBezTo>
                  <a:cubicBezTo>
                    <a:pt x="0" y="483"/>
                    <a:pt x="1" y="484"/>
                    <a:pt x="1" y="485"/>
                  </a:cubicBezTo>
                  <a:cubicBezTo>
                    <a:pt x="2" y="485"/>
                    <a:pt x="2" y="485"/>
                    <a:pt x="2" y="485"/>
                  </a:cubicBezTo>
                  <a:cubicBezTo>
                    <a:pt x="28" y="477"/>
                    <a:pt x="72" y="462"/>
                    <a:pt x="130" y="443"/>
                  </a:cubicBezTo>
                  <a:cubicBezTo>
                    <a:pt x="127" y="439"/>
                    <a:pt x="127" y="439"/>
                    <a:pt x="127" y="439"/>
                  </a:cubicBezTo>
                  <a:moveTo>
                    <a:pt x="254" y="397"/>
                  </a:moveTo>
                  <a:cubicBezTo>
                    <a:pt x="224" y="407"/>
                    <a:pt x="196" y="416"/>
                    <a:pt x="169" y="425"/>
                  </a:cubicBezTo>
                  <a:cubicBezTo>
                    <a:pt x="158" y="429"/>
                    <a:pt x="148" y="432"/>
                    <a:pt x="138" y="436"/>
                  </a:cubicBezTo>
                  <a:cubicBezTo>
                    <a:pt x="136" y="436"/>
                    <a:pt x="135" y="437"/>
                    <a:pt x="133" y="437"/>
                  </a:cubicBezTo>
                  <a:cubicBezTo>
                    <a:pt x="132" y="438"/>
                    <a:pt x="132" y="438"/>
                    <a:pt x="131" y="438"/>
                  </a:cubicBezTo>
                  <a:cubicBezTo>
                    <a:pt x="135" y="441"/>
                    <a:pt x="135" y="441"/>
                    <a:pt x="135" y="441"/>
                  </a:cubicBezTo>
                  <a:cubicBezTo>
                    <a:pt x="135" y="441"/>
                    <a:pt x="136" y="441"/>
                    <a:pt x="136" y="441"/>
                  </a:cubicBezTo>
                  <a:cubicBezTo>
                    <a:pt x="138" y="440"/>
                    <a:pt x="139" y="440"/>
                    <a:pt x="141" y="439"/>
                  </a:cubicBezTo>
                  <a:cubicBezTo>
                    <a:pt x="175" y="428"/>
                    <a:pt x="213" y="415"/>
                    <a:pt x="254" y="402"/>
                  </a:cubicBezTo>
                  <a:cubicBezTo>
                    <a:pt x="254" y="397"/>
                    <a:pt x="254" y="397"/>
                    <a:pt x="254" y="397"/>
                  </a:cubicBezTo>
                  <a:moveTo>
                    <a:pt x="534" y="303"/>
                  </a:moveTo>
                  <a:cubicBezTo>
                    <a:pt x="446" y="332"/>
                    <a:pt x="362" y="361"/>
                    <a:pt x="287" y="386"/>
                  </a:cubicBezTo>
                  <a:cubicBezTo>
                    <a:pt x="286" y="386"/>
                    <a:pt x="284" y="387"/>
                    <a:pt x="283" y="387"/>
                  </a:cubicBezTo>
                  <a:cubicBezTo>
                    <a:pt x="275" y="390"/>
                    <a:pt x="267" y="393"/>
                    <a:pt x="259" y="395"/>
                  </a:cubicBezTo>
                  <a:cubicBezTo>
                    <a:pt x="258" y="400"/>
                    <a:pt x="258" y="400"/>
                    <a:pt x="258" y="400"/>
                  </a:cubicBezTo>
                  <a:cubicBezTo>
                    <a:pt x="266" y="398"/>
                    <a:pt x="274" y="395"/>
                    <a:pt x="282" y="392"/>
                  </a:cubicBezTo>
                  <a:cubicBezTo>
                    <a:pt x="283" y="392"/>
                    <a:pt x="285" y="391"/>
                    <a:pt x="287" y="391"/>
                  </a:cubicBezTo>
                  <a:cubicBezTo>
                    <a:pt x="362" y="365"/>
                    <a:pt x="447" y="337"/>
                    <a:pt x="536" y="307"/>
                  </a:cubicBezTo>
                  <a:cubicBezTo>
                    <a:pt x="535" y="306"/>
                    <a:pt x="534" y="304"/>
                    <a:pt x="534" y="303"/>
                  </a:cubicBezTo>
                  <a:moveTo>
                    <a:pt x="682" y="253"/>
                  </a:moveTo>
                  <a:cubicBezTo>
                    <a:pt x="657" y="261"/>
                    <a:pt x="633" y="269"/>
                    <a:pt x="609" y="278"/>
                  </a:cubicBezTo>
                  <a:cubicBezTo>
                    <a:pt x="600" y="281"/>
                    <a:pt x="590" y="284"/>
                    <a:pt x="581" y="287"/>
                  </a:cubicBezTo>
                  <a:cubicBezTo>
                    <a:pt x="582" y="288"/>
                    <a:pt x="582" y="290"/>
                    <a:pt x="582" y="291"/>
                  </a:cubicBezTo>
                  <a:cubicBezTo>
                    <a:pt x="615" y="280"/>
                    <a:pt x="649" y="269"/>
                    <a:pt x="682" y="257"/>
                  </a:cubicBezTo>
                  <a:cubicBezTo>
                    <a:pt x="682" y="256"/>
                    <a:pt x="682" y="254"/>
                    <a:pt x="682" y="253"/>
                  </a:cubicBezTo>
                  <a:moveTo>
                    <a:pt x="702" y="246"/>
                  </a:moveTo>
                  <a:cubicBezTo>
                    <a:pt x="697" y="248"/>
                    <a:pt x="691" y="250"/>
                    <a:pt x="686" y="252"/>
                  </a:cubicBezTo>
                  <a:cubicBezTo>
                    <a:pt x="686" y="253"/>
                    <a:pt x="686" y="254"/>
                    <a:pt x="687" y="256"/>
                  </a:cubicBezTo>
                  <a:cubicBezTo>
                    <a:pt x="692" y="254"/>
                    <a:pt x="697" y="253"/>
                    <a:pt x="702" y="251"/>
                  </a:cubicBezTo>
                  <a:cubicBezTo>
                    <a:pt x="702" y="251"/>
                    <a:pt x="703" y="251"/>
                    <a:pt x="703" y="250"/>
                  </a:cubicBezTo>
                  <a:cubicBezTo>
                    <a:pt x="703" y="249"/>
                    <a:pt x="703" y="247"/>
                    <a:pt x="702" y="246"/>
                  </a:cubicBezTo>
                  <a:moveTo>
                    <a:pt x="811" y="209"/>
                  </a:moveTo>
                  <a:cubicBezTo>
                    <a:pt x="776" y="221"/>
                    <a:pt x="742" y="233"/>
                    <a:pt x="707" y="245"/>
                  </a:cubicBezTo>
                  <a:cubicBezTo>
                    <a:pt x="707" y="246"/>
                    <a:pt x="707" y="248"/>
                    <a:pt x="707" y="249"/>
                  </a:cubicBezTo>
                  <a:cubicBezTo>
                    <a:pt x="742" y="237"/>
                    <a:pt x="776" y="226"/>
                    <a:pt x="810" y="214"/>
                  </a:cubicBezTo>
                  <a:cubicBezTo>
                    <a:pt x="811" y="209"/>
                    <a:pt x="811" y="209"/>
                    <a:pt x="811" y="209"/>
                  </a:cubicBezTo>
                  <a:moveTo>
                    <a:pt x="839" y="200"/>
                  </a:moveTo>
                  <a:cubicBezTo>
                    <a:pt x="831" y="202"/>
                    <a:pt x="823" y="205"/>
                    <a:pt x="816" y="207"/>
                  </a:cubicBezTo>
                  <a:cubicBezTo>
                    <a:pt x="815" y="212"/>
                    <a:pt x="815" y="212"/>
                    <a:pt x="815" y="212"/>
                  </a:cubicBezTo>
                  <a:cubicBezTo>
                    <a:pt x="823" y="210"/>
                    <a:pt x="830" y="207"/>
                    <a:pt x="838" y="204"/>
                  </a:cubicBezTo>
                  <a:cubicBezTo>
                    <a:pt x="839" y="200"/>
                    <a:pt x="839" y="200"/>
                    <a:pt x="839" y="200"/>
                  </a:cubicBezTo>
                  <a:moveTo>
                    <a:pt x="981" y="151"/>
                  </a:moveTo>
                  <a:cubicBezTo>
                    <a:pt x="936" y="166"/>
                    <a:pt x="890" y="182"/>
                    <a:pt x="844" y="198"/>
                  </a:cubicBezTo>
                  <a:cubicBezTo>
                    <a:pt x="843" y="203"/>
                    <a:pt x="843" y="203"/>
                    <a:pt x="843" y="203"/>
                  </a:cubicBezTo>
                  <a:cubicBezTo>
                    <a:pt x="890" y="187"/>
                    <a:pt x="936" y="171"/>
                    <a:pt x="981" y="156"/>
                  </a:cubicBezTo>
                  <a:cubicBezTo>
                    <a:pt x="981" y="154"/>
                    <a:pt x="981" y="153"/>
                    <a:pt x="981" y="152"/>
                  </a:cubicBezTo>
                  <a:cubicBezTo>
                    <a:pt x="981" y="152"/>
                    <a:pt x="981" y="151"/>
                    <a:pt x="981" y="151"/>
                  </a:cubicBezTo>
                  <a:moveTo>
                    <a:pt x="1172" y="85"/>
                  </a:moveTo>
                  <a:cubicBezTo>
                    <a:pt x="1127" y="100"/>
                    <a:pt x="1077" y="118"/>
                    <a:pt x="1025" y="136"/>
                  </a:cubicBezTo>
                  <a:cubicBezTo>
                    <a:pt x="1026" y="137"/>
                    <a:pt x="1027" y="138"/>
                    <a:pt x="1028" y="139"/>
                  </a:cubicBezTo>
                  <a:cubicBezTo>
                    <a:pt x="1080" y="121"/>
                    <a:pt x="1130" y="104"/>
                    <a:pt x="1175" y="88"/>
                  </a:cubicBezTo>
                  <a:cubicBezTo>
                    <a:pt x="1172" y="85"/>
                    <a:pt x="1172" y="85"/>
                    <a:pt x="1172" y="85"/>
                  </a:cubicBezTo>
                  <a:moveTo>
                    <a:pt x="1391" y="4"/>
                  </a:moveTo>
                  <a:cubicBezTo>
                    <a:pt x="1350" y="21"/>
                    <a:pt x="1273" y="49"/>
                    <a:pt x="1176" y="83"/>
                  </a:cubicBezTo>
                  <a:cubicBezTo>
                    <a:pt x="1180" y="86"/>
                    <a:pt x="1180" y="86"/>
                    <a:pt x="1180" y="86"/>
                  </a:cubicBezTo>
                  <a:cubicBezTo>
                    <a:pt x="1186" y="84"/>
                    <a:pt x="1193" y="82"/>
                    <a:pt x="1199" y="79"/>
                  </a:cubicBezTo>
                  <a:cubicBezTo>
                    <a:pt x="1267" y="55"/>
                    <a:pt x="1324" y="35"/>
                    <a:pt x="1363" y="20"/>
                  </a:cubicBezTo>
                  <a:cubicBezTo>
                    <a:pt x="1373" y="16"/>
                    <a:pt x="1382" y="13"/>
                    <a:pt x="1390" y="10"/>
                  </a:cubicBezTo>
                  <a:cubicBezTo>
                    <a:pt x="1391" y="4"/>
                    <a:pt x="1391" y="4"/>
                    <a:pt x="1391" y="4"/>
                  </a:cubicBezTo>
                  <a:moveTo>
                    <a:pt x="1402" y="0"/>
                  </a:moveTo>
                  <a:cubicBezTo>
                    <a:pt x="1400" y="0"/>
                    <a:pt x="1398" y="1"/>
                    <a:pt x="1396" y="2"/>
                  </a:cubicBezTo>
                  <a:cubicBezTo>
                    <a:pt x="1395" y="7"/>
                    <a:pt x="1395" y="7"/>
                    <a:pt x="1395" y="7"/>
                  </a:cubicBezTo>
                  <a:cubicBezTo>
                    <a:pt x="1398" y="6"/>
                    <a:pt x="1401" y="5"/>
                    <a:pt x="1404" y="4"/>
                  </a:cubicBezTo>
                  <a:cubicBezTo>
                    <a:pt x="1403" y="2"/>
                    <a:pt x="1403" y="1"/>
                    <a:pt x="140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562">
              <a:extLst>
                <a:ext uri="{FF2B5EF4-FFF2-40B4-BE49-F238E27FC236}">
                  <a16:creationId xmlns:a16="http://schemas.microsoft.com/office/drawing/2014/main" id="{8BD40CCD-2F61-4243-8F3A-185D8F5694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7508" y="1653286"/>
              <a:ext cx="1109663" cy="2106613"/>
            </a:xfrm>
            <a:custGeom>
              <a:avLst/>
              <a:gdLst>
                <a:gd name="T0" fmla="*/ 1081 w 1092"/>
                <a:gd name="T1" fmla="*/ 2020 h 2073"/>
                <a:gd name="T2" fmla="*/ 1092 w 1092"/>
                <a:gd name="T3" fmla="*/ 2072 h 2073"/>
                <a:gd name="T4" fmla="*/ 1013 w 1092"/>
                <a:gd name="T5" fmla="*/ 1525 h 2073"/>
                <a:gd name="T6" fmla="*/ 1027 w 1092"/>
                <a:gd name="T7" fmla="*/ 1655 h 2073"/>
                <a:gd name="T8" fmla="*/ 1048 w 1092"/>
                <a:gd name="T9" fmla="*/ 1794 h 2073"/>
                <a:gd name="T10" fmla="*/ 1081 w 1092"/>
                <a:gd name="T11" fmla="*/ 1990 h 2073"/>
                <a:gd name="T12" fmla="*/ 1032 w 1092"/>
                <a:gd name="T13" fmla="*/ 1654 h 2073"/>
                <a:gd name="T14" fmla="*/ 962 w 1092"/>
                <a:gd name="T15" fmla="*/ 1213 h 2073"/>
                <a:gd name="T16" fmla="*/ 998 w 1092"/>
                <a:gd name="T17" fmla="*/ 1457 h 2073"/>
                <a:gd name="T18" fmla="*/ 966 w 1092"/>
                <a:gd name="T19" fmla="*/ 1213 h 2073"/>
                <a:gd name="T20" fmla="*/ 962 w 1092"/>
                <a:gd name="T21" fmla="*/ 1213 h 2073"/>
                <a:gd name="T22" fmla="*/ 929 w 1092"/>
                <a:gd name="T23" fmla="*/ 994 h 2073"/>
                <a:gd name="T24" fmla="*/ 957 w 1092"/>
                <a:gd name="T25" fmla="*/ 1181 h 2073"/>
                <a:gd name="T26" fmla="*/ 933 w 1092"/>
                <a:gd name="T27" fmla="*/ 993 h 2073"/>
                <a:gd name="T28" fmla="*/ 889 w 1092"/>
                <a:gd name="T29" fmla="*/ 726 h 2073"/>
                <a:gd name="T30" fmla="*/ 892 w 1092"/>
                <a:gd name="T31" fmla="*/ 746 h 2073"/>
                <a:gd name="T32" fmla="*/ 926 w 1092"/>
                <a:gd name="T33" fmla="*/ 960 h 2073"/>
                <a:gd name="T34" fmla="*/ 896 w 1092"/>
                <a:gd name="T35" fmla="*/ 745 h 2073"/>
                <a:gd name="T36" fmla="*/ 893 w 1092"/>
                <a:gd name="T37" fmla="*/ 726 h 2073"/>
                <a:gd name="T38" fmla="*/ 38 w 1092"/>
                <a:gd name="T39" fmla="*/ 720 h 2073"/>
                <a:gd name="T40" fmla="*/ 4 w 1092"/>
                <a:gd name="T41" fmla="*/ 786 h 2073"/>
                <a:gd name="T42" fmla="*/ 50 w 1092"/>
                <a:gd name="T43" fmla="*/ 707 h 2073"/>
                <a:gd name="T44" fmla="*/ 889 w 1092"/>
                <a:gd name="T45" fmla="*/ 722 h 2073"/>
                <a:gd name="T46" fmla="*/ 887 w 1092"/>
                <a:gd name="T47" fmla="*/ 682 h 2073"/>
                <a:gd name="T48" fmla="*/ 885 w 1092"/>
                <a:gd name="T49" fmla="*/ 666 h 2073"/>
                <a:gd name="T50" fmla="*/ 885 w 1092"/>
                <a:gd name="T51" fmla="*/ 670 h 2073"/>
                <a:gd name="T52" fmla="*/ 875 w 1092"/>
                <a:gd name="T53" fmla="*/ 603 h 2073"/>
                <a:gd name="T54" fmla="*/ 873 w 1092"/>
                <a:gd name="T55" fmla="*/ 617 h 2073"/>
                <a:gd name="T56" fmla="*/ 875 w 1092"/>
                <a:gd name="T57" fmla="*/ 603 h 2073"/>
                <a:gd name="T58" fmla="*/ 47 w 1092"/>
                <a:gd name="T59" fmla="*/ 704 h 2073"/>
                <a:gd name="T60" fmla="*/ 239 w 1092"/>
                <a:gd name="T61" fmla="*/ 380 h 2073"/>
                <a:gd name="T62" fmla="*/ 280 w 1092"/>
                <a:gd name="T63" fmla="*/ 301 h 2073"/>
                <a:gd name="T64" fmla="*/ 248 w 1092"/>
                <a:gd name="T65" fmla="*/ 364 h 2073"/>
                <a:gd name="T66" fmla="*/ 280 w 1092"/>
                <a:gd name="T67" fmla="*/ 301 h 2073"/>
                <a:gd name="T68" fmla="*/ 284 w 1092"/>
                <a:gd name="T69" fmla="*/ 294 h 2073"/>
                <a:gd name="T70" fmla="*/ 293 w 1092"/>
                <a:gd name="T71" fmla="*/ 286 h 2073"/>
                <a:gd name="T72" fmla="*/ 371 w 1092"/>
                <a:gd name="T73" fmla="*/ 229 h 2073"/>
                <a:gd name="T74" fmla="*/ 325 w 1092"/>
                <a:gd name="T75" fmla="*/ 250 h 2073"/>
                <a:gd name="T76" fmla="*/ 371 w 1092"/>
                <a:gd name="T77" fmla="*/ 229 h 2073"/>
                <a:gd name="T78" fmla="*/ 799 w 1092"/>
                <a:gd name="T79" fmla="*/ 122 h 2073"/>
                <a:gd name="T80" fmla="*/ 802 w 1092"/>
                <a:gd name="T81" fmla="*/ 143 h 2073"/>
                <a:gd name="T82" fmla="*/ 874 w 1092"/>
                <a:gd name="T83" fmla="*/ 597 h 2073"/>
                <a:gd name="T84" fmla="*/ 805 w 1092"/>
                <a:gd name="T85" fmla="*/ 138 h 2073"/>
                <a:gd name="T86" fmla="*/ 690 w 1092"/>
                <a:gd name="T87" fmla="*/ 39 h 2073"/>
                <a:gd name="T88" fmla="*/ 385 w 1092"/>
                <a:gd name="T89" fmla="*/ 221 h 2073"/>
                <a:gd name="T90" fmla="*/ 690 w 1092"/>
                <a:gd name="T91" fmla="*/ 39 h 2073"/>
                <a:gd name="T92" fmla="*/ 782 w 1092"/>
                <a:gd name="T93" fmla="*/ 13 h 2073"/>
                <a:gd name="T94" fmla="*/ 798 w 1092"/>
                <a:gd name="T95" fmla="*/ 117 h 2073"/>
                <a:gd name="T96" fmla="*/ 787 w 1092"/>
                <a:gd name="T97" fmla="*/ 12 h 2073"/>
                <a:gd name="T98" fmla="*/ 704 w 1092"/>
                <a:gd name="T99" fmla="*/ 31 h 2073"/>
                <a:gd name="T100" fmla="*/ 740 w 1092"/>
                <a:gd name="T101" fmla="*/ 16 h 2073"/>
                <a:gd name="T102" fmla="*/ 759 w 1092"/>
                <a:gd name="T103" fmla="*/ 0 h 2073"/>
                <a:gd name="T104" fmla="*/ 746 w 1092"/>
                <a:gd name="T105" fmla="*/ 12 h 2073"/>
                <a:gd name="T106" fmla="*/ 759 w 1092"/>
                <a:gd name="T107" fmla="*/ 0 h 2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2" h="2073">
                  <a:moveTo>
                    <a:pt x="1083" y="2005"/>
                  </a:moveTo>
                  <a:cubicBezTo>
                    <a:pt x="1081" y="2020"/>
                    <a:pt x="1081" y="2020"/>
                    <a:pt x="1081" y="2020"/>
                  </a:cubicBezTo>
                  <a:cubicBezTo>
                    <a:pt x="1084" y="2042"/>
                    <a:pt x="1086" y="2060"/>
                    <a:pt x="1088" y="2073"/>
                  </a:cubicBezTo>
                  <a:cubicBezTo>
                    <a:pt x="1090" y="2073"/>
                    <a:pt x="1091" y="2072"/>
                    <a:pt x="1092" y="2072"/>
                  </a:cubicBezTo>
                  <a:cubicBezTo>
                    <a:pt x="1090" y="2056"/>
                    <a:pt x="1087" y="2034"/>
                    <a:pt x="1083" y="2005"/>
                  </a:cubicBezTo>
                  <a:moveTo>
                    <a:pt x="1013" y="1525"/>
                  </a:moveTo>
                  <a:cubicBezTo>
                    <a:pt x="1011" y="1526"/>
                    <a:pt x="1010" y="1526"/>
                    <a:pt x="1008" y="1526"/>
                  </a:cubicBezTo>
                  <a:cubicBezTo>
                    <a:pt x="1015" y="1571"/>
                    <a:pt x="1021" y="1614"/>
                    <a:pt x="1027" y="1655"/>
                  </a:cubicBezTo>
                  <a:cubicBezTo>
                    <a:pt x="1028" y="1656"/>
                    <a:pt x="1028" y="1658"/>
                    <a:pt x="1028" y="1659"/>
                  </a:cubicBezTo>
                  <a:cubicBezTo>
                    <a:pt x="1035" y="1707"/>
                    <a:pt x="1042" y="1752"/>
                    <a:pt x="1048" y="1794"/>
                  </a:cubicBezTo>
                  <a:cubicBezTo>
                    <a:pt x="1061" y="1880"/>
                    <a:pt x="1071" y="1953"/>
                    <a:pt x="1079" y="2005"/>
                  </a:cubicBezTo>
                  <a:cubicBezTo>
                    <a:pt x="1081" y="1990"/>
                    <a:pt x="1081" y="1990"/>
                    <a:pt x="1081" y="1990"/>
                  </a:cubicBezTo>
                  <a:cubicBezTo>
                    <a:pt x="1070" y="1912"/>
                    <a:pt x="1053" y="1796"/>
                    <a:pt x="1032" y="1658"/>
                  </a:cubicBezTo>
                  <a:cubicBezTo>
                    <a:pt x="1032" y="1657"/>
                    <a:pt x="1032" y="1655"/>
                    <a:pt x="1032" y="1654"/>
                  </a:cubicBezTo>
                  <a:cubicBezTo>
                    <a:pt x="1026" y="1613"/>
                    <a:pt x="1019" y="1570"/>
                    <a:pt x="1013" y="1525"/>
                  </a:cubicBezTo>
                  <a:moveTo>
                    <a:pt x="962" y="1213"/>
                  </a:moveTo>
                  <a:cubicBezTo>
                    <a:pt x="974" y="1296"/>
                    <a:pt x="986" y="1378"/>
                    <a:pt x="998" y="1457"/>
                  </a:cubicBezTo>
                  <a:cubicBezTo>
                    <a:pt x="998" y="1457"/>
                    <a:pt x="998" y="1457"/>
                    <a:pt x="998" y="1457"/>
                  </a:cubicBezTo>
                  <a:cubicBezTo>
                    <a:pt x="999" y="1457"/>
                    <a:pt x="1001" y="1456"/>
                    <a:pt x="1002" y="1456"/>
                  </a:cubicBezTo>
                  <a:cubicBezTo>
                    <a:pt x="991" y="1378"/>
                    <a:pt x="979" y="1296"/>
                    <a:pt x="966" y="1213"/>
                  </a:cubicBezTo>
                  <a:cubicBezTo>
                    <a:pt x="966" y="1213"/>
                    <a:pt x="966" y="1213"/>
                    <a:pt x="966" y="1213"/>
                  </a:cubicBezTo>
                  <a:cubicBezTo>
                    <a:pt x="964" y="1213"/>
                    <a:pt x="963" y="1213"/>
                    <a:pt x="962" y="1213"/>
                  </a:cubicBezTo>
                  <a:moveTo>
                    <a:pt x="933" y="993"/>
                  </a:moveTo>
                  <a:cubicBezTo>
                    <a:pt x="932" y="994"/>
                    <a:pt x="931" y="994"/>
                    <a:pt x="929" y="994"/>
                  </a:cubicBezTo>
                  <a:cubicBezTo>
                    <a:pt x="936" y="1040"/>
                    <a:pt x="943" y="1086"/>
                    <a:pt x="950" y="1132"/>
                  </a:cubicBezTo>
                  <a:cubicBezTo>
                    <a:pt x="952" y="1148"/>
                    <a:pt x="955" y="1164"/>
                    <a:pt x="957" y="1181"/>
                  </a:cubicBezTo>
                  <a:cubicBezTo>
                    <a:pt x="958" y="1180"/>
                    <a:pt x="960" y="1179"/>
                    <a:pt x="961" y="1179"/>
                  </a:cubicBezTo>
                  <a:cubicBezTo>
                    <a:pt x="952" y="1117"/>
                    <a:pt x="943" y="1055"/>
                    <a:pt x="933" y="993"/>
                  </a:cubicBezTo>
                  <a:moveTo>
                    <a:pt x="893" y="726"/>
                  </a:moveTo>
                  <a:cubicBezTo>
                    <a:pt x="889" y="726"/>
                    <a:pt x="889" y="726"/>
                    <a:pt x="889" y="726"/>
                  </a:cubicBezTo>
                  <a:cubicBezTo>
                    <a:pt x="890" y="731"/>
                    <a:pt x="891" y="736"/>
                    <a:pt x="891" y="741"/>
                  </a:cubicBezTo>
                  <a:cubicBezTo>
                    <a:pt x="892" y="743"/>
                    <a:pt x="892" y="744"/>
                    <a:pt x="892" y="746"/>
                  </a:cubicBezTo>
                  <a:cubicBezTo>
                    <a:pt x="903" y="816"/>
                    <a:pt x="913" y="887"/>
                    <a:pt x="924" y="960"/>
                  </a:cubicBezTo>
                  <a:cubicBezTo>
                    <a:pt x="925" y="960"/>
                    <a:pt x="925" y="960"/>
                    <a:pt x="926" y="960"/>
                  </a:cubicBezTo>
                  <a:cubicBezTo>
                    <a:pt x="927" y="960"/>
                    <a:pt x="928" y="960"/>
                    <a:pt x="928" y="960"/>
                  </a:cubicBezTo>
                  <a:cubicBezTo>
                    <a:pt x="918" y="887"/>
                    <a:pt x="907" y="815"/>
                    <a:pt x="896" y="745"/>
                  </a:cubicBezTo>
                  <a:cubicBezTo>
                    <a:pt x="896" y="744"/>
                    <a:pt x="896" y="742"/>
                    <a:pt x="896" y="741"/>
                  </a:cubicBezTo>
                  <a:cubicBezTo>
                    <a:pt x="895" y="736"/>
                    <a:pt x="894" y="731"/>
                    <a:pt x="893" y="726"/>
                  </a:cubicBezTo>
                  <a:moveTo>
                    <a:pt x="50" y="707"/>
                  </a:moveTo>
                  <a:cubicBezTo>
                    <a:pt x="38" y="720"/>
                    <a:pt x="38" y="720"/>
                    <a:pt x="38" y="720"/>
                  </a:cubicBezTo>
                  <a:cubicBezTo>
                    <a:pt x="0" y="785"/>
                    <a:pt x="0" y="785"/>
                    <a:pt x="0" y="785"/>
                  </a:cubicBezTo>
                  <a:cubicBezTo>
                    <a:pt x="2" y="785"/>
                    <a:pt x="3" y="786"/>
                    <a:pt x="4" y="786"/>
                  </a:cubicBezTo>
                  <a:cubicBezTo>
                    <a:pt x="4" y="786"/>
                    <a:pt x="4" y="786"/>
                    <a:pt x="4" y="786"/>
                  </a:cubicBezTo>
                  <a:cubicBezTo>
                    <a:pt x="50" y="707"/>
                    <a:pt x="50" y="707"/>
                    <a:pt x="50" y="707"/>
                  </a:cubicBezTo>
                  <a:moveTo>
                    <a:pt x="881" y="672"/>
                  </a:moveTo>
                  <a:cubicBezTo>
                    <a:pt x="884" y="689"/>
                    <a:pt x="886" y="705"/>
                    <a:pt x="889" y="722"/>
                  </a:cubicBezTo>
                  <a:cubicBezTo>
                    <a:pt x="893" y="721"/>
                    <a:pt x="893" y="721"/>
                    <a:pt x="893" y="721"/>
                  </a:cubicBezTo>
                  <a:cubicBezTo>
                    <a:pt x="891" y="708"/>
                    <a:pt x="889" y="695"/>
                    <a:pt x="887" y="682"/>
                  </a:cubicBezTo>
                  <a:cubicBezTo>
                    <a:pt x="881" y="672"/>
                    <a:pt x="881" y="672"/>
                    <a:pt x="881" y="672"/>
                  </a:cubicBezTo>
                  <a:moveTo>
                    <a:pt x="885" y="666"/>
                  </a:moveTo>
                  <a:cubicBezTo>
                    <a:pt x="884" y="666"/>
                    <a:pt x="883" y="666"/>
                    <a:pt x="883" y="666"/>
                  </a:cubicBezTo>
                  <a:cubicBezTo>
                    <a:pt x="885" y="670"/>
                    <a:pt x="885" y="670"/>
                    <a:pt x="885" y="670"/>
                  </a:cubicBezTo>
                  <a:cubicBezTo>
                    <a:pt x="885" y="669"/>
                    <a:pt x="885" y="667"/>
                    <a:pt x="885" y="666"/>
                  </a:cubicBezTo>
                  <a:moveTo>
                    <a:pt x="875" y="603"/>
                  </a:moveTo>
                  <a:cubicBezTo>
                    <a:pt x="871" y="607"/>
                    <a:pt x="871" y="607"/>
                    <a:pt x="871" y="607"/>
                  </a:cubicBezTo>
                  <a:cubicBezTo>
                    <a:pt x="872" y="610"/>
                    <a:pt x="872" y="614"/>
                    <a:pt x="873" y="617"/>
                  </a:cubicBezTo>
                  <a:cubicBezTo>
                    <a:pt x="874" y="616"/>
                    <a:pt x="876" y="616"/>
                    <a:pt x="877" y="616"/>
                  </a:cubicBezTo>
                  <a:cubicBezTo>
                    <a:pt x="876" y="611"/>
                    <a:pt x="876" y="607"/>
                    <a:pt x="875" y="603"/>
                  </a:cubicBezTo>
                  <a:moveTo>
                    <a:pt x="244" y="362"/>
                  </a:moveTo>
                  <a:cubicBezTo>
                    <a:pt x="47" y="704"/>
                    <a:pt x="47" y="704"/>
                    <a:pt x="47" y="704"/>
                  </a:cubicBezTo>
                  <a:cubicBezTo>
                    <a:pt x="59" y="691"/>
                    <a:pt x="59" y="691"/>
                    <a:pt x="59" y="691"/>
                  </a:cubicBezTo>
                  <a:cubicBezTo>
                    <a:pt x="239" y="380"/>
                    <a:pt x="239" y="380"/>
                    <a:pt x="239" y="380"/>
                  </a:cubicBezTo>
                  <a:cubicBezTo>
                    <a:pt x="244" y="362"/>
                    <a:pt x="244" y="362"/>
                    <a:pt x="244" y="362"/>
                  </a:cubicBezTo>
                  <a:moveTo>
                    <a:pt x="280" y="301"/>
                  </a:moveTo>
                  <a:cubicBezTo>
                    <a:pt x="253" y="347"/>
                    <a:pt x="253" y="347"/>
                    <a:pt x="253" y="347"/>
                  </a:cubicBezTo>
                  <a:cubicBezTo>
                    <a:pt x="248" y="364"/>
                    <a:pt x="248" y="364"/>
                    <a:pt x="248" y="364"/>
                  </a:cubicBezTo>
                  <a:cubicBezTo>
                    <a:pt x="280" y="309"/>
                    <a:pt x="280" y="309"/>
                    <a:pt x="280" y="309"/>
                  </a:cubicBezTo>
                  <a:cubicBezTo>
                    <a:pt x="280" y="301"/>
                    <a:pt x="280" y="301"/>
                    <a:pt x="280" y="301"/>
                  </a:cubicBezTo>
                  <a:moveTo>
                    <a:pt x="290" y="284"/>
                  </a:moveTo>
                  <a:cubicBezTo>
                    <a:pt x="284" y="294"/>
                    <a:pt x="284" y="294"/>
                    <a:pt x="284" y="294"/>
                  </a:cubicBezTo>
                  <a:cubicBezTo>
                    <a:pt x="284" y="302"/>
                    <a:pt x="284" y="302"/>
                    <a:pt x="284" y="302"/>
                  </a:cubicBezTo>
                  <a:cubicBezTo>
                    <a:pt x="293" y="286"/>
                    <a:pt x="293" y="286"/>
                    <a:pt x="293" y="286"/>
                  </a:cubicBezTo>
                  <a:cubicBezTo>
                    <a:pt x="292" y="286"/>
                    <a:pt x="291" y="285"/>
                    <a:pt x="290" y="284"/>
                  </a:cubicBezTo>
                  <a:moveTo>
                    <a:pt x="371" y="229"/>
                  </a:moveTo>
                  <a:cubicBezTo>
                    <a:pt x="356" y="232"/>
                    <a:pt x="356" y="232"/>
                    <a:pt x="356" y="232"/>
                  </a:cubicBezTo>
                  <a:cubicBezTo>
                    <a:pt x="325" y="250"/>
                    <a:pt x="325" y="250"/>
                    <a:pt x="325" y="250"/>
                  </a:cubicBezTo>
                  <a:cubicBezTo>
                    <a:pt x="326" y="251"/>
                    <a:pt x="327" y="252"/>
                    <a:pt x="327" y="254"/>
                  </a:cubicBezTo>
                  <a:cubicBezTo>
                    <a:pt x="371" y="229"/>
                    <a:pt x="371" y="229"/>
                    <a:pt x="371" y="229"/>
                  </a:cubicBezTo>
                  <a:moveTo>
                    <a:pt x="803" y="121"/>
                  </a:moveTo>
                  <a:cubicBezTo>
                    <a:pt x="799" y="122"/>
                    <a:pt x="799" y="122"/>
                    <a:pt x="799" y="122"/>
                  </a:cubicBezTo>
                  <a:cubicBezTo>
                    <a:pt x="799" y="127"/>
                    <a:pt x="800" y="133"/>
                    <a:pt x="801" y="139"/>
                  </a:cubicBezTo>
                  <a:cubicBezTo>
                    <a:pt x="801" y="140"/>
                    <a:pt x="802" y="141"/>
                    <a:pt x="802" y="143"/>
                  </a:cubicBezTo>
                  <a:cubicBezTo>
                    <a:pt x="818" y="254"/>
                    <a:pt x="843" y="417"/>
                    <a:pt x="870" y="601"/>
                  </a:cubicBezTo>
                  <a:cubicBezTo>
                    <a:pt x="874" y="597"/>
                    <a:pt x="874" y="597"/>
                    <a:pt x="874" y="597"/>
                  </a:cubicBezTo>
                  <a:cubicBezTo>
                    <a:pt x="847" y="413"/>
                    <a:pt x="823" y="252"/>
                    <a:pt x="806" y="142"/>
                  </a:cubicBezTo>
                  <a:cubicBezTo>
                    <a:pt x="806" y="140"/>
                    <a:pt x="806" y="139"/>
                    <a:pt x="805" y="138"/>
                  </a:cubicBezTo>
                  <a:cubicBezTo>
                    <a:pt x="805" y="132"/>
                    <a:pt x="804" y="126"/>
                    <a:pt x="803" y="121"/>
                  </a:cubicBezTo>
                  <a:moveTo>
                    <a:pt x="690" y="39"/>
                  </a:moveTo>
                  <a:cubicBezTo>
                    <a:pt x="369" y="224"/>
                    <a:pt x="369" y="224"/>
                    <a:pt x="369" y="224"/>
                  </a:cubicBezTo>
                  <a:cubicBezTo>
                    <a:pt x="385" y="221"/>
                    <a:pt x="385" y="221"/>
                    <a:pt x="385" y="221"/>
                  </a:cubicBezTo>
                  <a:cubicBezTo>
                    <a:pt x="679" y="51"/>
                    <a:pt x="679" y="51"/>
                    <a:pt x="679" y="51"/>
                  </a:cubicBezTo>
                  <a:cubicBezTo>
                    <a:pt x="690" y="39"/>
                    <a:pt x="690" y="39"/>
                    <a:pt x="690" y="39"/>
                  </a:cubicBezTo>
                  <a:moveTo>
                    <a:pt x="787" y="12"/>
                  </a:moveTo>
                  <a:cubicBezTo>
                    <a:pt x="785" y="13"/>
                    <a:pt x="784" y="13"/>
                    <a:pt x="782" y="13"/>
                  </a:cubicBezTo>
                  <a:cubicBezTo>
                    <a:pt x="782" y="13"/>
                    <a:pt x="782" y="13"/>
                    <a:pt x="782" y="13"/>
                  </a:cubicBezTo>
                  <a:cubicBezTo>
                    <a:pt x="786" y="35"/>
                    <a:pt x="791" y="70"/>
                    <a:pt x="798" y="117"/>
                  </a:cubicBezTo>
                  <a:cubicBezTo>
                    <a:pt x="802" y="116"/>
                    <a:pt x="802" y="116"/>
                    <a:pt x="802" y="116"/>
                  </a:cubicBezTo>
                  <a:cubicBezTo>
                    <a:pt x="795" y="69"/>
                    <a:pt x="790" y="34"/>
                    <a:pt x="787" y="12"/>
                  </a:cubicBezTo>
                  <a:moveTo>
                    <a:pt x="742" y="9"/>
                  </a:moveTo>
                  <a:cubicBezTo>
                    <a:pt x="704" y="31"/>
                    <a:pt x="704" y="31"/>
                    <a:pt x="704" y="31"/>
                  </a:cubicBezTo>
                  <a:cubicBezTo>
                    <a:pt x="693" y="43"/>
                    <a:pt x="693" y="43"/>
                    <a:pt x="693" y="43"/>
                  </a:cubicBezTo>
                  <a:cubicBezTo>
                    <a:pt x="740" y="16"/>
                    <a:pt x="740" y="16"/>
                    <a:pt x="740" y="16"/>
                  </a:cubicBezTo>
                  <a:cubicBezTo>
                    <a:pt x="742" y="9"/>
                    <a:pt x="742" y="9"/>
                    <a:pt x="742" y="9"/>
                  </a:cubicBezTo>
                  <a:moveTo>
                    <a:pt x="759" y="0"/>
                  </a:moveTo>
                  <a:cubicBezTo>
                    <a:pt x="748" y="6"/>
                    <a:pt x="748" y="6"/>
                    <a:pt x="748" y="6"/>
                  </a:cubicBezTo>
                  <a:cubicBezTo>
                    <a:pt x="746" y="12"/>
                    <a:pt x="746" y="12"/>
                    <a:pt x="746" y="12"/>
                  </a:cubicBezTo>
                  <a:cubicBezTo>
                    <a:pt x="759" y="4"/>
                    <a:pt x="759" y="4"/>
                    <a:pt x="759" y="4"/>
                  </a:cubicBezTo>
                  <a:cubicBezTo>
                    <a:pt x="759" y="3"/>
                    <a:pt x="759" y="1"/>
                    <a:pt x="759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563">
              <a:extLst>
                <a:ext uri="{FF2B5EF4-FFF2-40B4-BE49-F238E27FC236}">
                  <a16:creationId xmlns:a16="http://schemas.microsoft.com/office/drawing/2014/main" id="{31664217-67FF-4B9C-9F41-9E6F70A053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9571" y="2893124"/>
              <a:ext cx="635000" cy="673100"/>
            </a:xfrm>
            <a:custGeom>
              <a:avLst/>
              <a:gdLst>
                <a:gd name="T0" fmla="*/ 622 w 626"/>
                <a:gd name="T1" fmla="*/ 658 h 664"/>
                <a:gd name="T2" fmla="*/ 621 w 626"/>
                <a:gd name="T3" fmla="*/ 663 h 664"/>
                <a:gd name="T4" fmla="*/ 622 w 626"/>
                <a:gd name="T5" fmla="*/ 664 h 664"/>
                <a:gd name="T6" fmla="*/ 626 w 626"/>
                <a:gd name="T7" fmla="*/ 662 h 664"/>
                <a:gd name="T8" fmla="*/ 622 w 626"/>
                <a:gd name="T9" fmla="*/ 658 h 664"/>
                <a:gd name="T10" fmla="*/ 551 w 626"/>
                <a:gd name="T11" fmla="*/ 583 h 664"/>
                <a:gd name="T12" fmla="*/ 548 w 626"/>
                <a:gd name="T13" fmla="*/ 585 h 664"/>
                <a:gd name="T14" fmla="*/ 617 w 626"/>
                <a:gd name="T15" fmla="*/ 659 h 664"/>
                <a:gd name="T16" fmla="*/ 619 w 626"/>
                <a:gd name="T17" fmla="*/ 654 h 664"/>
                <a:gd name="T18" fmla="*/ 551 w 626"/>
                <a:gd name="T19" fmla="*/ 583 h 664"/>
                <a:gd name="T20" fmla="*/ 521 w 626"/>
                <a:gd name="T21" fmla="*/ 551 h 664"/>
                <a:gd name="T22" fmla="*/ 518 w 626"/>
                <a:gd name="T23" fmla="*/ 554 h 664"/>
                <a:gd name="T24" fmla="*/ 529 w 626"/>
                <a:gd name="T25" fmla="*/ 565 h 664"/>
                <a:gd name="T26" fmla="*/ 532 w 626"/>
                <a:gd name="T27" fmla="*/ 562 h 664"/>
                <a:gd name="T28" fmla="*/ 521 w 626"/>
                <a:gd name="T29" fmla="*/ 551 h 664"/>
                <a:gd name="T30" fmla="*/ 417 w 626"/>
                <a:gd name="T31" fmla="*/ 440 h 664"/>
                <a:gd name="T32" fmla="*/ 415 w 626"/>
                <a:gd name="T33" fmla="*/ 445 h 664"/>
                <a:gd name="T34" fmla="*/ 434 w 626"/>
                <a:gd name="T35" fmla="*/ 465 h 664"/>
                <a:gd name="T36" fmla="*/ 437 w 626"/>
                <a:gd name="T37" fmla="*/ 468 h 664"/>
                <a:gd name="T38" fmla="*/ 515 w 626"/>
                <a:gd name="T39" fmla="*/ 551 h 664"/>
                <a:gd name="T40" fmla="*/ 518 w 626"/>
                <a:gd name="T41" fmla="*/ 548 h 664"/>
                <a:gd name="T42" fmla="*/ 439 w 626"/>
                <a:gd name="T43" fmla="*/ 463 h 664"/>
                <a:gd name="T44" fmla="*/ 435 w 626"/>
                <a:gd name="T45" fmla="*/ 460 h 664"/>
                <a:gd name="T46" fmla="*/ 417 w 626"/>
                <a:gd name="T47" fmla="*/ 440 h 664"/>
                <a:gd name="T48" fmla="*/ 193 w 626"/>
                <a:gd name="T49" fmla="*/ 202 h 664"/>
                <a:gd name="T50" fmla="*/ 188 w 626"/>
                <a:gd name="T51" fmla="*/ 203 h 664"/>
                <a:gd name="T52" fmla="*/ 200 w 626"/>
                <a:gd name="T53" fmla="*/ 216 h 664"/>
                <a:gd name="T54" fmla="*/ 204 w 626"/>
                <a:gd name="T55" fmla="*/ 220 h 664"/>
                <a:gd name="T56" fmla="*/ 255 w 626"/>
                <a:gd name="T57" fmla="*/ 275 h 664"/>
                <a:gd name="T58" fmla="*/ 258 w 626"/>
                <a:gd name="T59" fmla="*/ 278 h 664"/>
                <a:gd name="T60" fmla="*/ 412 w 626"/>
                <a:gd name="T61" fmla="*/ 441 h 664"/>
                <a:gd name="T62" fmla="*/ 413 w 626"/>
                <a:gd name="T63" fmla="*/ 436 h 664"/>
                <a:gd name="T64" fmla="*/ 263 w 626"/>
                <a:gd name="T65" fmla="*/ 276 h 664"/>
                <a:gd name="T66" fmla="*/ 259 w 626"/>
                <a:gd name="T67" fmla="*/ 273 h 664"/>
                <a:gd name="T68" fmla="*/ 209 w 626"/>
                <a:gd name="T69" fmla="*/ 219 h 664"/>
                <a:gd name="T70" fmla="*/ 205 w 626"/>
                <a:gd name="T71" fmla="*/ 216 h 664"/>
                <a:gd name="T72" fmla="*/ 193 w 626"/>
                <a:gd name="T73" fmla="*/ 202 h 664"/>
                <a:gd name="T74" fmla="*/ 2 w 626"/>
                <a:gd name="T75" fmla="*/ 0 h 664"/>
                <a:gd name="T76" fmla="*/ 0 w 626"/>
                <a:gd name="T77" fmla="*/ 3 h 664"/>
                <a:gd name="T78" fmla="*/ 184 w 626"/>
                <a:gd name="T79" fmla="*/ 199 h 664"/>
                <a:gd name="T80" fmla="*/ 189 w 626"/>
                <a:gd name="T81" fmla="*/ 199 h 664"/>
                <a:gd name="T82" fmla="*/ 2 w 626"/>
                <a:gd name="T83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6" h="664">
                  <a:moveTo>
                    <a:pt x="622" y="658"/>
                  </a:moveTo>
                  <a:cubicBezTo>
                    <a:pt x="621" y="663"/>
                    <a:pt x="621" y="663"/>
                    <a:pt x="621" y="663"/>
                  </a:cubicBezTo>
                  <a:cubicBezTo>
                    <a:pt x="622" y="664"/>
                    <a:pt x="622" y="664"/>
                    <a:pt x="622" y="664"/>
                  </a:cubicBezTo>
                  <a:cubicBezTo>
                    <a:pt x="623" y="663"/>
                    <a:pt x="624" y="662"/>
                    <a:pt x="626" y="662"/>
                  </a:cubicBezTo>
                  <a:cubicBezTo>
                    <a:pt x="622" y="658"/>
                    <a:pt x="622" y="658"/>
                    <a:pt x="622" y="658"/>
                  </a:cubicBezTo>
                  <a:moveTo>
                    <a:pt x="551" y="583"/>
                  </a:moveTo>
                  <a:cubicBezTo>
                    <a:pt x="550" y="584"/>
                    <a:pt x="549" y="585"/>
                    <a:pt x="548" y="585"/>
                  </a:cubicBezTo>
                  <a:cubicBezTo>
                    <a:pt x="617" y="659"/>
                    <a:pt x="617" y="659"/>
                    <a:pt x="617" y="659"/>
                  </a:cubicBezTo>
                  <a:cubicBezTo>
                    <a:pt x="619" y="654"/>
                    <a:pt x="619" y="654"/>
                    <a:pt x="619" y="654"/>
                  </a:cubicBezTo>
                  <a:cubicBezTo>
                    <a:pt x="551" y="583"/>
                    <a:pt x="551" y="583"/>
                    <a:pt x="551" y="583"/>
                  </a:cubicBezTo>
                  <a:moveTo>
                    <a:pt x="521" y="551"/>
                  </a:moveTo>
                  <a:cubicBezTo>
                    <a:pt x="518" y="554"/>
                    <a:pt x="518" y="554"/>
                    <a:pt x="518" y="554"/>
                  </a:cubicBezTo>
                  <a:cubicBezTo>
                    <a:pt x="529" y="565"/>
                    <a:pt x="529" y="565"/>
                    <a:pt x="529" y="565"/>
                  </a:cubicBezTo>
                  <a:cubicBezTo>
                    <a:pt x="530" y="564"/>
                    <a:pt x="531" y="563"/>
                    <a:pt x="532" y="562"/>
                  </a:cubicBezTo>
                  <a:cubicBezTo>
                    <a:pt x="521" y="551"/>
                    <a:pt x="521" y="551"/>
                    <a:pt x="521" y="551"/>
                  </a:cubicBezTo>
                  <a:moveTo>
                    <a:pt x="417" y="440"/>
                  </a:moveTo>
                  <a:cubicBezTo>
                    <a:pt x="415" y="445"/>
                    <a:pt x="415" y="445"/>
                    <a:pt x="415" y="445"/>
                  </a:cubicBezTo>
                  <a:cubicBezTo>
                    <a:pt x="434" y="465"/>
                    <a:pt x="434" y="465"/>
                    <a:pt x="434" y="465"/>
                  </a:cubicBezTo>
                  <a:cubicBezTo>
                    <a:pt x="437" y="468"/>
                    <a:pt x="437" y="468"/>
                    <a:pt x="437" y="468"/>
                  </a:cubicBezTo>
                  <a:cubicBezTo>
                    <a:pt x="515" y="551"/>
                    <a:pt x="515" y="551"/>
                    <a:pt x="515" y="551"/>
                  </a:cubicBezTo>
                  <a:cubicBezTo>
                    <a:pt x="518" y="548"/>
                    <a:pt x="518" y="548"/>
                    <a:pt x="518" y="548"/>
                  </a:cubicBezTo>
                  <a:cubicBezTo>
                    <a:pt x="439" y="463"/>
                    <a:pt x="439" y="463"/>
                    <a:pt x="439" y="463"/>
                  </a:cubicBezTo>
                  <a:cubicBezTo>
                    <a:pt x="435" y="460"/>
                    <a:pt x="435" y="460"/>
                    <a:pt x="435" y="460"/>
                  </a:cubicBezTo>
                  <a:cubicBezTo>
                    <a:pt x="417" y="440"/>
                    <a:pt x="417" y="440"/>
                    <a:pt x="417" y="440"/>
                  </a:cubicBezTo>
                  <a:moveTo>
                    <a:pt x="193" y="202"/>
                  </a:moveTo>
                  <a:cubicBezTo>
                    <a:pt x="188" y="203"/>
                    <a:pt x="188" y="203"/>
                    <a:pt x="188" y="203"/>
                  </a:cubicBezTo>
                  <a:cubicBezTo>
                    <a:pt x="200" y="216"/>
                    <a:pt x="200" y="216"/>
                    <a:pt x="200" y="216"/>
                  </a:cubicBezTo>
                  <a:cubicBezTo>
                    <a:pt x="204" y="220"/>
                    <a:pt x="204" y="220"/>
                    <a:pt x="204" y="220"/>
                  </a:cubicBezTo>
                  <a:cubicBezTo>
                    <a:pt x="255" y="275"/>
                    <a:pt x="255" y="275"/>
                    <a:pt x="255" y="275"/>
                  </a:cubicBezTo>
                  <a:cubicBezTo>
                    <a:pt x="258" y="278"/>
                    <a:pt x="258" y="278"/>
                    <a:pt x="258" y="278"/>
                  </a:cubicBezTo>
                  <a:cubicBezTo>
                    <a:pt x="412" y="441"/>
                    <a:pt x="412" y="441"/>
                    <a:pt x="412" y="441"/>
                  </a:cubicBezTo>
                  <a:cubicBezTo>
                    <a:pt x="413" y="436"/>
                    <a:pt x="413" y="436"/>
                    <a:pt x="413" y="436"/>
                  </a:cubicBezTo>
                  <a:cubicBezTo>
                    <a:pt x="263" y="276"/>
                    <a:pt x="263" y="276"/>
                    <a:pt x="263" y="276"/>
                  </a:cubicBezTo>
                  <a:cubicBezTo>
                    <a:pt x="259" y="273"/>
                    <a:pt x="259" y="273"/>
                    <a:pt x="259" y="273"/>
                  </a:cubicBezTo>
                  <a:cubicBezTo>
                    <a:pt x="209" y="219"/>
                    <a:pt x="209" y="219"/>
                    <a:pt x="209" y="219"/>
                  </a:cubicBezTo>
                  <a:cubicBezTo>
                    <a:pt x="205" y="216"/>
                    <a:pt x="205" y="216"/>
                    <a:pt x="205" y="216"/>
                  </a:cubicBezTo>
                  <a:cubicBezTo>
                    <a:pt x="193" y="202"/>
                    <a:pt x="193" y="202"/>
                    <a:pt x="193" y="202"/>
                  </a:cubicBezTo>
                  <a:moveTo>
                    <a:pt x="2" y="0"/>
                  </a:moveTo>
                  <a:cubicBezTo>
                    <a:pt x="1" y="1"/>
                    <a:pt x="1" y="2"/>
                    <a:pt x="0" y="3"/>
                  </a:cubicBezTo>
                  <a:cubicBezTo>
                    <a:pt x="184" y="199"/>
                    <a:pt x="184" y="199"/>
                    <a:pt x="184" y="199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564">
              <a:extLst>
                <a:ext uri="{FF2B5EF4-FFF2-40B4-BE49-F238E27FC236}">
                  <a16:creationId xmlns:a16="http://schemas.microsoft.com/office/drawing/2014/main" id="{CB62C33C-2EC4-47C2-AB9D-C7A29E8B28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5633" y="1659636"/>
              <a:ext cx="1189038" cy="2105025"/>
            </a:xfrm>
            <a:custGeom>
              <a:avLst/>
              <a:gdLst>
                <a:gd name="T0" fmla="*/ 848 w 1170"/>
                <a:gd name="T1" fmla="*/ 2069 h 2071"/>
                <a:gd name="T2" fmla="*/ 836 w 1170"/>
                <a:gd name="T3" fmla="*/ 2054 h 2071"/>
                <a:gd name="T4" fmla="*/ 660 w 1170"/>
                <a:gd name="T5" fmla="*/ 1717 h 2071"/>
                <a:gd name="T6" fmla="*/ 26 w 1170"/>
                <a:gd name="T7" fmla="*/ 1562 h 2071"/>
                <a:gd name="T8" fmla="*/ 26 w 1170"/>
                <a:gd name="T9" fmla="*/ 1562 h 2071"/>
                <a:gd name="T10" fmla="*/ 555 w 1170"/>
                <a:gd name="T11" fmla="*/ 1515 h 2071"/>
                <a:gd name="T12" fmla="*/ 557 w 1170"/>
                <a:gd name="T13" fmla="*/ 1510 h 2071"/>
                <a:gd name="T14" fmla="*/ 950 w 1170"/>
                <a:gd name="T15" fmla="*/ 1461 h 2071"/>
                <a:gd name="T16" fmla="*/ 860 w 1170"/>
                <a:gd name="T17" fmla="*/ 2066 h 2071"/>
                <a:gd name="T18" fmla="*/ 934 w 1170"/>
                <a:gd name="T19" fmla="*/ 1601 h 2071"/>
                <a:gd name="T20" fmla="*/ 423 w 1170"/>
                <a:gd name="T21" fmla="*/ 1332 h 2071"/>
                <a:gd name="T22" fmla="*/ 36 w 1170"/>
                <a:gd name="T23" fmla="*/ 1557 h 2071"/>
                <a:gd name="T24" fmla="*/ 430 w 1170"/>
                <a:gd name="T25" fmla="*/ 1328 h 2071"/>
                <a:gd name="T26" fmla="*/ 430 w 1170"/>
                <a:gd name="T27" fmla="*/ 1328 h 2071"/>
                <a:gd name="T28" fmla="*/ 543 w 1170"/>
                <a:gd name="T29" fmla="*/ 1493 h 2071"/>
                <a:gd name="T30" fmla="*/ 462 w 1170"/>
                <a:gd name="T31" fmla="*/ 1328 h 2071"/>
                <a:gd name="T32" fmla="*/ 953 w 1170"/>
                <a:gd name="T33" fmla="*/ 1442 h 2071"/>
                <a:gd name="T34" fmla="*/ 990 w 1170"/>
                <a:gd name="T35" fmla="*/ 1224 h 2071"/>
                <a:gd name="T36" fmla="*/ 993 w 1170"/>
                <a:gd name="T37" fmla="*/ 1173 h 2071"/>
                <a:gd name="T38" fmla="*/ 1003 w 1170"/>
                <a:gd name="T39" fmla="*/ 1134 h 2071"/>
                <a:gd name="T40" fmla="*/ 1003 w 1170"/>
                <a:gd name="T41" fmla="*/ 1134 h 2071"/>
                <a:gd name="T42" fmla="*/ 521 w 1170"/>
                <a:gd name="T43" fmla="*/ 743 h 2071"/>
                <a:gd name="T44" fmla="*/ 517 w 1170"/>
                <a:gd name="T45" fmla="*/ 741 h 2071"/>
                <a:gd name="T46" fmla="*/ 566 w 1170"/>
                <a:gd name="T47" fmla="*/ 734 h 2071"/>
                <a:gd name="T48" fmla="*/ 1069 w 1170"/>
                <a:gd name="T49" fmla="*/ 691 h 2071"/>
                <a:gd name="T50" fmla="*/ 494 w 1170"/>
                <a:gd name="T51" fmla="*/ 738 h 2071"/>
                <a:gd name="T52" fmla="*/ 277 w 1170"/>
                <a:gd name="T53" fmla="*/ 668 h 2071"/>
                <a:gd name="T54" fmla="*/ 623 w 1170"/>
                <a:gd name="T55" fmla="*/ 656 h 2071"/>
                <a:gd name="T56" fmla="*/ 623 w 1170"/>
                <a:gd name="T57" fmla="*/ 656 h 2071"/>
                <a:gd name="T58" fmla="*/ 1072 w 1170"/>
                <a:gd name="T59" fmla="*/ 656 h 2071"/>
                <a:gd name="T60" fmla="*/ 628 w 1170"/>
                <a:gd name="T61" fmla="*/ 658 h 2071"/>
                <a:gd name="T62" fmla="*/ 89 w 1170"/>
                <a:gd name="T63" fmla="*/ 607 h 2071"/>
                <a:gd name="T64" fmla="*/ 65 w 1170"/>
                <a:gd name="T65" fmla="*/ 595 h 2071"/>
                <a:gd name="T66" fmla="*/ 65 w 1170"/>
                <a:gd name="T67" fmla="*/ 595 h 2071"/>
                <a:gd name="T68" fmla="*/ 61 w 1170"/>
                <a:gd name="T69" fmla="*/ 593 h 2071"/>
                <a:gd name="T70" fmla="*/ 1075 w 1170"/>
                <a:gd name="T71" fmla="*/ 651 h 2071"/>
                <a:gd name="T72" fmla="*/ 874 w 1170"/>
                <a:gd name="T73" fmla="*/ 346 h 2071"/>
                <a:gd name="T74" fmla="*/ 662 w 1170"/>
                <a:gd name="T75" fmla="*/ 616 h 2071"/>
                <a:gd name="T76" fmla="*/ 874 w 1170"/>
                <a:gd name="T77" fmla="*/ 346 h 2071"/>
                <a:gd name="T78" fmla="*/ 967 w 1170"/>
                <a:gd name="T79" fmla="*/ 239 h 2071"/>
                <a:gd name="T80" fmla="*/ 1147 w 1170"/>
                <a:gd name="T81" fmla="*/ 136 h 2071"/>
                <a:gd name="T82" fmla="*/ 1151 w 1170"/>
                <a:gd name="T83" fmla="*/ 133 h 2071"/>
                <a:gd name="T84" fmla="*/ 1065 w 1170"/>
                <a:gd name="T85" fmla="*/ 111 h 2071"/>
                <a:gd name="T86" fmla="*/ 1067 w 1170"/>
                <a:gd name="T87" fmla="*/ 116 h 2071"/>
                <a:gd name="T88" fmla="*/ 1137 w 1170"/>
                <a:gd name="T89" fmla="*/ 23 h 2071"/>
                <a:gd name="T90" fmla="*/ 1137 w 1170"/>
                <a:gd name="T91" fmla="*/ 23 h 2071"/>
                <a:gd name="T92" fmla="*/ 1170 w 1170"/>
                <a:gd name="T93" fmla="*/ 7 h 2071"/>
                <a:gd name="T94" fmla="*/ 1141 w 1170"/>
                <a:gd name="T95" fmla="*/ 24 h 2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70" h="2071">
                  <a:moveTo>
                    <a:pt x="840" y="2053"/>
                  </a:moveTo>
                  <a:cubicBezTo>
                    <a:pt x="839" y="2060"/>
                    <a:pt x="839" y="2060"/>
                    <a:pt x="839" y="2060"/>
                  </a:cubicBezTo>
                  <a:cubicBezTo>
                    <a:pt x="845" y="2071"/>
                    <a:pt x="845" y="2071"/>
                    <a:pt x="845" y="2071"/>
                  </a:cubicBezTo>
                  <a:cubicBezTo>
                    <a:pt x="846" y="2070"/>
                    <a:pt x="847" y="2070"/>
                    <a:pt x="848" y="2069"/>
                  </a:cubicBezTo>
                  <a:cubicBezTo>
                    <a:pt x="840" y="2053"/>
                    <a:pt x="840" y="2053"/>
                    <a:pt x="840" y="2053"/>
                  </a:cubicBezTo>
                  <a:moveTo>
                    <a:pt x="832" y="2036"/>
                  </a:moveTo>
                  <a:cubicBezTo>
                    <a:pt x="832" y="2041"/>
                    <a:pt x="833" y="2045"/>
                    <a:pt x="833" y="2049"/>
                  </a:cubicBezTo>
                  <a:cubicBezTo>
                    <a:pt x="836" y="2054"/>
                    <a:pt x="836" y="2054"/>
                    <a:pt x="836" y="2054"/>
                  </a:cubicBezTo>
                  <a:cubicBezTo>
                    <a:pt x="837" y="2046"/>
                    <a:pt x="837" y="2046"/>
                    <a:pt x="837" y="2046"/>
                  </a:cubicBezTo>
                  <a:cubicBezTo>
                    <a:pt x="832" y="2036"/>
                    <a:pt x="832" y="2036"/>
                    <a:pt x="832" y="2036"/>
                  </a:cubicBezTo>
                  <a:moveTo>
                    <a:pt x="663" y="1714"/>
                  </a:moveTo>
                  <a:cubicBezTo>
                    <a:pt x="662" y="1715"/>
                    <a:pt x="661" y="1716"/>
                    <a:pt x="660" y="1717"/>
                  </a:cubicBezTo>
                  <a:cubicBezTo>
                    <a:pt x="827" y="2038"/>
                    <a:pt x="827" y="2038"/>
                    <a:pt x="827" y="2038"/>
                  </a:cubicBezTo>
                  <a:cubicBezTo>
                    <a:pt x="827" y="2034"/>
                    <a:pt x="826" y="2029"/>
                    <a:pt x="826" y="2025"/>
                  </a:cubicBezTo>
                  <a:cubicBezTo>
                    <a:pt x="663" y="1714"/>
                    <a:pt x="663" y="1714"/>
                    <a:pt x="663" y="1714"/>
                  </a:cubicBezTo>
                  <a:moveTo>
                    <a:pt x="26" y="1562"/>
                  </a:moveTo>
                  <a:cubicBezTo>
                    <a:pt x="14" y="1564"/>
                    <a:pt x="14" y="1564"/>
                    <a:pt x="14" y="1564"/>
                  </a:cubicBezTo>
                  <a:cubicBezTo>
                    <a:pt x="13" y="1565"/>
                    <a:pt x="12" y="1565"/>
                    <a:pt x="10" y="1566"/>
                  </a:cubicBezTo>
                  <a:cubicBezTo>
                    <a:pt x="11" y="1567"/>
                    <a:pt x="12" y="1568"/>
                    <a:pt x="12" y="1570"/>
                  </a:cubicBezTo>
                  <a:cubicBezTo>
                    <a:pt x="17" y="1567"/>
                    <a:pt x="21" y="1565"/>
                    <a:pt x="26" y="1562"/>
                  </a:cubicBezTo>
                  <a:moveTo>
                    <a:pt x="550" y="1497"/>
                  </a:moveTo>
                  <a:cubicBezTo>
                    <a:pt x="546" y="1497"/>
                    <a:pt x="546" y="1497"/>
                    <a:pt x="546" y="1497"/>
                  </a:cubicBezTo>
                  <a:cubicBezTo>
                    <a:pt x="553" y="1511"/>
                    <a:pt x="553" y="1511"/>
                    <a:pt x="553" y="1511"/>
                  </a:cubicBezTo>
                  <a:cubicBezTo>
                    <a:pt x="555" y="1515"/>
                    <a:pt x="555" y="1515"/>
                    <a:pt x="555" y="1515"/>
                  </a:cubicBezTo>
                  <a:cubicBezTo>
                    <a:pt x="637" y="1672"/>
                    <a:pt x="637" y="1672"/>
                    <a:pt x="637" y="1672"/>
                  </a:cubicBezTo>
                  <a:cubicBezTo>
                    <a:pt x="638" y="1671"/>
                    <a:pt x="639" y="1671"/>
                    <a:pt x="641" y="1671"/>
                  </a:cubicBezTo>
                  <a:cubicBezTo>
                    <a:pt x="560" y="1515"/>
                    <a:pt x="560" y="1515"/>
                    <a:pt x="560" y="1515"/>
                  </a:cubicBezTo>
                  <a:cubicBezTo>
                    <a:pt x="557" y="1510"/>
                    <a:pt x="557" y="1510"/>
                    <a:pt x="557" y="1510"/>
                  </a:cubicBezTo>
                  <a:cubicBezTo>
                    <a:pt x="550" y="1497"/>
                    <a:pt x="550" y="1497"/>
                    <a:pt x="550" y="1497"/>
                  </a:cubicBezTo>
                  <a:moveTo>
                    <a:pt x="957" y="1446"/>
                  </a:moveTo>
                  <a:cubicBezTo>
                    <a:pt x="952" y="1446"/>
                    <a:pt x="952" y="1446"/>
                    <a:pt x="952" y="1446"/>
                  </a:cubicBezTo>
                  <a:cubicBezTo>
                    <a:pt x="950" y="1461"/>
                    <a:pt x="950" y="1461"/>
                    <a:pt x="950" y="1461"/>
                  </a:cubicBezTo>
                  <a:cubicBezTo>
                    <a:pt x="949" y="1466"/>
                    <a:pt x="949" y="1466"/>
                    <a:pt x="949" y="1466"/>
                  </a:cubicBezTo>
                  <a:cubicBezTo>
                    <a:pt x="929" y="1603"/>
                    <a:pt x="929" y="1603"/>
                    <a:pt x="929" y="1603"/>
                  </a:cubicBezTo>
                  <a:cubicBezTo>
                    <a:pt x="928" y="1607"/>
                    <a:pt x="928" y="1607"/>
                    <a:pt x="928" y="1607"/>
                  </a:cubicBezTo>
                  <a:cubicBezTo>
                    <a:pt x="860" y="2066"/>
                    <a:pt x="860" y="2066"/>
                    <a:pt x="860" y="2066"/>
                  </a:cubicBezTo>
                  <a:cubicBezTo>
                    <a:pt x="860" y="2066"/>
                    <a:pt x="860" y="2066"/>
                    <a:pt x="860" y="2066"/>
                  </a:cubicBezTo>
                  <a:cubicBezTo>
                    <a:pt x="862" y="2066"/>
                    <a:pt x="863" y="2066"/>
                    <a:pt x="864" y="2066"/>
                  </a:cubicBezTo>
                  <a:cubicBezTo>
                    <a:pt x="933" y="1606"/>
                    <a:pt x="933" y="1606"/>
                    <a:pt x="933" y="1606"/>
                  </a:cubicBezTo>
                  <a:cubicBezTo>
                    <a:pt x="934" y="1601"/>
                    <a:pt x="934" y="1601"/>
                    <a:pt x="934" y="1601"/>
                  </a:cubicBezTo>
                  <a:cubicBezTo>
                    <a:pt x="954" y="1465"/>
                    <a:pt x="954" y="1465"/>
                    <a:pt x="954" y="1465"/>
                  </a:cubicBezTo>
                  <a:cubicBezTo>
                    <a:pt x="954" y="1461"/>
                    <a:pt x="954" y="1461"/>
                    <a:pt x="954" y="1461"/>
                  </a:cubicBezTo>
                  <a:cubicBezTo>
                    <a:pt x="957" y="1446"/>
                    <a:pt x="957" y="1446"/>
                    <a:pt x="957" y="1446"/>
                  </a:cubicBezTo>
                  <a:moveTo>
                    <a:pt x="423" y="1332"/>
                  </a:moveTo>
                  <a:cubicBezTo>
                    <a:pt x="377" y="1358"/>
                    <a:pt x="287" y="1410"/>
                    <a:pt x="200" y="1459"/>
                  </a:cubicBezTo>
                  <a:cubicBezTo>
                    <a:pt x="146" y="1490"/>
                    <a:pt x="92" y="1520"/>
                    <a:pt x="52" y="1543"/>
                  </a:cubicBezTo>
                  <a:cubicBezTo>
                    <a:pt x="42" y="1548"/>
                    <a:pt x="33" y="1553"/>
                    <a:pt x="25" y="1558"/>
                  </a:cubicBezTo>
                  <a:cubicBezTo>
                    <a:pt x="36" y="1557"/>
                    <a:pt x="36" y="1557"/>
                    <a:pt x="36" y="1557"/>
                  </a:cubicBezTo>
                  <a:cubicBezTo>
                    <a:pt x="48" y="1550"/>
                    <a:pt x="61" y="1543"/>
                    <a:pt x="75" y="1535"/>
                  </a:cubicBezTo>
                  <a:cubicBezTo>
                    <a:pt x="182" y="1475"/>
                    <a:pt x="351" y="1379"/>
                    <a:pt x="422" y="1338"/>
                  </a:cubicBezTo>
                  <a:cubicBezTo>
                    <a:pt x="423" y="1332"/>
                    <a:pt x="423" y="1332"/>
                    <a:pt x="423" y="1332"/>
                  </a:cubicBezTo>
                  <a:moveTo>
                    <a:pt x="430" y="1328"/>
                  </a:moveTo>
                  <a:cubicBezTo>
                    <a:pt x="429" y="1328"/>
                    <a:pt x="428" y="1329"/>
                    <a:pt x="427" y="1329"/>
                  </a:cubicBezTo>
                  <a:cubicBezTo>
                    <a:pt x="427" y="1335"/>
                    <a:pt x="427" y="1335"/>
                    <a:pt x="427" y="1335"/>
                  </a:cubicBezTo>
                  <a:cubicBezTo>
                    <a:pt x="429" y="1334"/>
                    <a:pt x="430" y="1333"/>
                    <a:pt x="432" y="1332"/>
                  </a:cubicBezTo>
                  <a:cubicBezTo>
                    <a:pt x="431" y="1331"/>
                    <a:pt x="431" y="1329"/>
                    <a:pt x="430" y="1328"/>
                  </a:cubicBezTo>
                  <a:moveTo>
                    <a:pt x="462" y="1328"/>
                  </a:moveTo>
                  <a:cubicBezTo>
                    <a:pt x="462" y="1329"/>
                    <a:pt x="461" y="1331"/>
                    <a:pt x="460" y="1332"/>
                  </a:cubicBezTo>
                  <a:cubicBezTo>
                    <a:pt x="460" y="1333"/>
                    <a:pt x="460" y="1333"/>
                    <a:pt x="460" y="1333"/>
                  </a:cubicBezTo>
                  <a:cubicBezTo>
                    <a:pt x="543" y="1493"/>
                    <a:pt x="543" y="1493"/>
                    <a:pt x="543" y="1493"/>
                  </a:cubicBezTo>
                  <a:cubicBezTo>
                    <a:pt x="548" y="1493"/>
                    <a:pt x="548" y="1493"/>
                    <a:pt x="548" y="1493"/>
                  </a:cubicBezTo>
                  <a:cubicBezTo>
                    <a:pt x="466" y="1335"/>
                    <a:pt x="466" y="1335"/>
                    <a:pt x="466" y="1335"/>
                  </a:cubicBezTo>
                  <a:cubicBezTo>
                    <a:pt x="463" y="1329"/>
                    <a:pt x="463" y="1329"/>
                    <a:pt x="463" y="1329"/>
                  </a:cubicBezTo>
                  <a:cubicBezTo>
                    <a:pt x="462" y="1328"/>
                    <a:pt x="462" y="1328"/>
                    <a:pt x="462" y="1328"/>
                  </a:cubicBezTo>
                  <a:moveTo>
                    <a:pt x="985" y="1224"/>
                  </a:moveTo>
                  <a:cubicBezTo>
                    <a:pt x="964" y="1363"/>
                    <a:pt x="964" y="1363"/>
                    <a:pt x="964" y="1363"/>
                  </a:cubicBezTo>
                  <a:cubicBezTo>
                    <a:pt x="963" y="1370"/>
                    <a:pt x="963" y="1370"/>
                    <a:pt x="963" y="1370"/>
                  </a:cubicBezTo>
                  <a:cubicBezTo>
                    <a:pt x="953" y="1442"/>
                    <a:pt x="953" y="1442"/>
                    <a:pt x="953" y="1442"/>
                  </a:cubicBezTo>
                  <a:cubicBezTo>
                    <a:pt x="957" y="1441"/>
                    <a:pt x="957" y="1441"/>
                    <a:pt x="957" y="1441"/>
                  </a:cubicBezTo>
                  <a:cubicBezTo>
                    <a:pt x="967" y="1375"/>
                    <a:pt x="967" y="1375"/>
                    <a:pt x="967" y="1375"/>
                  </a:cubicBezTo>
                  <a:cubicBezTo>
                    <a:pt x="968" y="1368"/>
                    <a:pt x="968" y="1368"/>
                    <a:pt x="968" y="1368"/>
                  </a:cubicBezTo>
                  <a:cubicBezTo>
                    <a:pt x="990" y="1224"/>
                    <a:pt x="990" y="1224"/>
                    <a:pt x="990" y="1224"/>
                  </a:cubicBezTo>
                  <a:cubicBezTo>
                    <a:pt x="989" y="1224"/>
                    <a:pt x="989" y="1224"/>
                    <a:pt x="989" y="1224"/>
                  </a:cubicBezTo>
                  <a:cubicBezTo>
                    <a:pt x="987" y="1224"/>
                    <a:pt x="986" y="1224"/>
                    <a:pt x="985" y="1224"/>
                  </a:cubicBezTo>
                  <a:moveTo>
                    <a:pt x="997" y="1171"/>
                  </a:moveTo>
                  <a:cubicBezTo>
                    <a:pt x="993" y="1173"/>
                    <a:pt x="993" y="1173"/>
                    <a:pt x="993" y="1173"/>
                  </a:cubicBezTo>
                  <a:cubicBezTo>
                    <a:pt x="993" y="1174"/>
                    <a:pt x="993" y="1174"/>
                    <a:pt x="993" y="1174"/>
                  </a:cubicBezTo>
                  <a:cubicBezTo>
                    <a:pt x="994" y="1174"/>
                    <a:pt x="995" y="1174"/>
                    <a:pt x="997" y="1175"/>
                  </a:cubicBezTo>
                  <a:cubicBezTo>
                    <a:pt x="997" y="1171"/>
                    <a:pt x="997" y="1171"/>
                    <a:pt x="997" y="1171"/>
                  </a:cubicBezTo>
                  <a:moveTo>
                    <a:pt x="1003" y="1134"/>
                  </a:moveTo>
                  <a:cubicBezTo>
                    <a:pt x="997" y="1142"/>
                    <a:pt x="997" y="1142"/>
                    <a:pt x="997" y="1142"/>
                  </a:cubicBezTo>
                  <a:cubicBezTo>
                    <a:pt x="993" y="1168"/>
                    <a:pt x="993" y="1168"/>
                    <a:pt x="993" y="1168"/>
                  </a:cubicBezTo>
                  <a:cubicBezTo>
                    <a:pt x="998" y="1166"/>
                    <a:pt x="998" y="1166"/>
                    <a:pt x="998" y="1166"/>
                  </a:cubicBezTo>
                  <a:cubicBezTo>
                    <a:pt x="1003" y="1134"/>
                    <a:pt x="1003" y="1134"/>
                    <a:pt x="1003" y="1134"/>
                  </a:cubicBezTo>
                  <a:moveTo>
                    <a:pt x="521" y="743"/>
                  </a:moveTo>
                  <a:cubicBezTo>
                    <a:pt x="518" y="746"/>
                    <a:pt x="518" y="746"/>
                    <a:pt x="518" y="746"/>
                  </a:cubicBezTo>
                  <a:cubicBezTo>
                    <a:pt x="521" y="746"/>
                    <a:pt x="521" y="746"/>
                    <a:pt x="521" y="746"/>
                  </a:cubicBezTo>
                  <a:cubicBezTo>
                    <a:pt x="521" y="743"/>
                    <a:pt x="521" y="743"/>
                    <a:pt x="521" y="743"/>
                  </a:cubicBezTo>
                  <a:moveTo>
                    <a:pt x="517" y="741"/>
                  </a:moveTo>
                  <a:cubicBezTo>
                    <a:pt x="506" y="742"/>
                    <a:pt x="506" y="742"/>
                    <a:pt x="506" y="742"/>
                  </a:cubicBezTo>
                  <a:cubicBezTo>
                    <a:pt x="513" y="744"/>
                    <a:pt x="513" y="744"/>
                    <a:pt x="513" y="744"/>
                  </a:cubicBezTo>
                  <a:cubicBezTo>
                    <a:pt x="517" y="741"/>
                    <a:pt x="517" y="741"/>
                    <a:pt x="517" y="741"/>
                  </a:cubicBezTo>
                  <a:moveTo>
                    <a:pt x="566" y="734"/>
                  </a:moveTo>
                  <a:cubicBezTo>
                    <a:pt x="563" y="734"/>
                    <a:pt x="563" y="734"/>
                    <a:pt x="563" y="734"/>
                  </a:cubicBezTo>
                  <a:cubicBezTo>
                    <a:pt x="563" y="735"/>
                    <a:pt x="564" y="735"/>
                    <a:pt x="564" y="736"/>
                  </a:cubicBezTo>
                  <a:cubicBezTo>
                    <a:pt x="566" y="734"/>
                    <a:pt x="566" y="734"/>
                    <a:pt x="566" y="734"/>
                  </a:cubicBezTo>
                  <a:moveTo>
                    <a:pt x="1065" y="689"/>
                  </a:moveTo>
                  <a:cubicBezTo>
                    <a:pt x="999" y="1133"/>
                    <a:pt x="999" y="1133"/>
                    <a:pt x="999" y="1133"/>
                  </a:cubicBezTo>
                  <a:cubicBezTo>
                    <a:pt x="1004" y="1125"/>
                    <a:pt x="1004" y="1125"/>
                    <a:pt x="1004" y="1125"/>
                  </a:cubicBezTo>
                  <a:cubicBezTo>
                    <a:pt x="1069" y="691"/>
                    <a:pt x="1069" y="691"/>
                    <a:pt x="1069" y="691"/>
                  </a:cubicBezTo>
                  <a:cubicBezTo>
                    <a:pt x="1067" y="690"/>
                    <a:pt x="1066" y="690"/>
                    <a:pt x="1065" y="689"/>
                  </a:cubicBezTo>
                  <a:moveTo>
                    <a:pt x="315" y="675"/>
                  </a:moveTo>
                  <a:cubicBezTo>
                    <a:pt x="314" y="677"/>
                    <a:pt x="314" y="678"/>
                    <a:pt x="314" y="680"/>
                  </a:cubicBezTo>
                  <a:cubicBezTo>
                    <a:pt x="494" y="738"/>
                    <a:pt x="494" y="738"/>
                    <a:pt x="494" y="738"/>
                  </a:cubicBezTo>
                  <a:cubicBezTo>
                    <a:pt x="506" y="737"/>
                    <a:pt x="506" y="737"/>
                    <a:pt x="506" y="737"/>
                  </a:cubicBezTo>
                  <a:cubicBezTo>
                    <a:pt x="315" y="675"/>
                    <a:pt x="315" y="675"/>
                    <a:pt x="315" y="675"/>
                  </a:cubicBezTo>
                  <a:moveTo>
                    <a:pt x="278" y="663"/>
                  </a:moveTo>
                  <a:cubicBezTo>
                    <a:pt x="277" y="668"/>
                    <a:pt x="277" y="668"/>
                    <a:pt x="277" y="668"/>
                  </a:cubicBezTo>
                  <a:cubicBezTo>
                    <a:pt x="280" y="669"/>
                    <a:pt x="280" y="669"/>
                    <a:pt x="280" y="669"/>
                  </a:cubicBezTo>
                  <a:cubicBezTo>
                    <a:pt x="281" y="667"/>
                    <a:pt x="281" y="666"/>
                    <a:pt x="282" y="665"/>
                  </a:cubicBezTo>
                  <a:cubicBezTo>
                    <a:pt x="278" y="663"/>
                    <a:pt x="278" y="663"/>
                    <a:pt x="278" y="663"/>
                  </a:cubicBezTo>
                  <a:moveTo>
                    <a:pt x="623" y="656"/>
                  </a:moveTo>
                  <a:cubicBezTo>
                    <a:pt x="563" y="730"/>
                    <a:pt x="563" y="730"/>
                    <a:pt x="563" y="730"/>
                  </a:cubicBezTo>
                  <a:cubicBezTo>
                    <a:pt x="570" y="729"/>
                    <a:pt x="570" y="729"/>
                    <a:pt x="570" y="729"/>
                  </a:cubicBezTo>
                  <a:cubicBezTo>
                    <a:pt x="624" y="662"/>
                    <a:pt x="624" y="662"/>
                    <a:pt x="624" y="662"/>
                  </a:cubicBezTo>
                  <a:cubicBezTo>
                    <a:pt x="624" y="660"/>
                    <a:pt x="623" y="658"/>
                    <a:pt x="623" y="656"/>
                  </a:cubicBezTo>
                  <a:moveTo>
                    <a:pt x="1074" y="655"/>
                  </a:moveTo>
                  <a:cubicBezTo>
                    <a:pt x="1069" y="656"/>
                    <a:pt x="1069" y="656"/>
                    <a:pt x="1069" y="656"/>
                  </a:cubicBezTo>
                  <a:cubicBezTo>
                    <a:pt x="1069" y="656"/>
                    <a:pt x="1069" y="656"/>
                    <a:pt x="1069" y="656"/>
                  </a:cubicBezTo>
                  <a:cubicBezTo>
                    <a:pt x="1070" y="656"/>
                    <a:pt x="1071" y="656"/>
                    <a:pt x="1072" y="656"/>
                  </a:cubicBezTo>
                  <a:cubicBezTo>
                    <a:pt x="1073" y="656"/>
                    <a:pt x="1073" y="656"/>
                    <a:pt x="1074" y="656"/>
                  </a:cubicBezTo>
                  <a:cubicBezTo>
                    <a:pt x="1074" y="655"/>
                    <a:pt x="1074" y="655"/>
                    <a:pt x="1074" y="655"/>
                  </a:cubicBezTo>
                  <a:moveTo>
                    <a:pt x="627" y="652"/>
                  </a:moveTo>
                  <a:cubicBezTo>
                    <a:pt x="627" y="654"/>
                    <a:pt x="627" y="656"/>
                    <a:pt x="628" y="658"/>
                  </a:cubicBezTo>
                  <a:cubicBezTo>
                    <a:pt x="630" y="655"/>
                    <a:pt x="630" y="655"/>
                    <a:pt x="630" y="655"/>
                  </a:cubicBezTo>
                  <a:cubicBezTo>
                    <a:pt x="629" y="654"/>
                    <a:pt x="628" y="653"/>
                    <a:pt x="627" y="652"/>
                  </a:cubicBezTo>
                  <a:moveTo>
                    <a:pt x="89" y="602"/>
                  </a:moveTo>
                  <a:cubicBezTo>
                    <a:pt x="89" y="607"/>
                    <a:pt x="89" y="607"/>
                    <a:pt x="89" y="607"/>
                  </a:cubicBezTo>
                  <a:cubicBezTo>
                    <a:pt x="272" y="666"/>
                    <a:pt x="272" y="666"/>
                    <a:pt x="272" y="666"/>
                  </a:cubicBezTo>
                  <a:cubicBezTo>
                    <a:pt x="274" y="662"/>
                    <a:pt x="274" y="662"/>
                    <a:pt x="274" y="662"/>
                  </a:cubicBezTo>
                  <a:cubicBezTo>
                    <a:pt x="89" y="602"/>
                    <a:pt x="89" y="602"/>
                    <a:pt x="89" y="602"/>
                  </a:cubicBezTo>
                  <a:moveTo>
                    <a:pt x="65" y="595"/>
                  </a:moveTo>
                  <a:cubicBezTo>
                    <a:pt x="65" y="599"/>
                    <a:pt x="65" y="599"/>
                    <a:pt x="65" y="599"/>
                  </a:cubicBezTo>
                  <a:cubicBezTo>
                    <a:pt x="84" y="605"/>
                    <a:pt x="84" y="605"/>
                    <a:pt x="84" y="605"/>
                  </a:cubicBezTo>
                  <a:cubicBezTo>
                    <a:pt x="84" y="601"/>
                    <a:pt x="84" y="601"/>
                    <a:pt x="84" y="601"/>
                  </a:cubicBezTo>
                  <a:cubicBezTo>
                    <a:pt x="65" y="595"/>
                    <a:pt x="65" y="595"/>
                    <a:pt x="65" y="595"/>
                  </a:cubicBezTo>
                  <a:moveTo>
                    <a:pt x="1" y="574"/>
                  </a:moveTo>
                  <a:cubicBezTo>
                    <a:pt x="1" y="575"/>
                    <a:pt x="0" y="577"/>
                    <a:pt x="0" y="578"/>
                  </a:cubicBezTo>
                  <a:cubicBezTo>
                    <a:pt x="61" y="598"/>
                    <a:pt x="61" y="598"/>
                    <a:pt x="61" y="598"/>
                  </a:cubicBezTo>
                  <a:cubicBezTo>
                    <a:pt x="61" y="593"/>
                    <a:pt x="61" y="593"/>
                    <a:pt x="61" y="593"/>
                  </a:cubicBezTo>
                  <a:cubicBezTo>
                    <a:pt x="1" y="574"/>
                    <a:pt x="1" y="574"/>
                    <a:pt x="1" y="574"/>
                  </a:cubicBezTo>
                  <a:moveTo>
                    <a:pt x="1089" y="523"/>
                  </a:moveTo>
                  <a:cubicBezTo>
                    <a:pt x="1070" y="651"/>
                    <a:pt x="1070" y="651"/>
                    <a:pt x="1070" y="651"/>
                  </a:cubicBezTo>
                  <a:cubicBezTo>
                    <a:pt x="1075" y="651"/>
                    <a:pt x="1075" y="651"/>
                    <a:pt x="1075" y="651"/>
                  </a:cubicBezTo>
                  <a:cubicBezTo>
                    <a:pt x="1093" y="524"/>
                    <a:pt x="1093" y="524"/>
                    <a:pt x="1093" y="524"/>
                  </a:cubicBezTo>
                  <a:cubicBezTo>
                    <a:pt x="1093" y="524"/>
                    <a:pt x="1093" y="524"/>
                    <a:pt x="1092" y="524"/>
                  </a:cubicBezTo>
                  <a:cubicBezTo>
                    <a:pt x="1091" y="524"/>
                    <a:pt x="1090" y="524"/>
                    <a:pt x="1089" y="523"/>
                  </a:cubicBezTo>
                  <a:moveTo>
                    <a:pt x="874" y="346"/>
                  </a:moveTo>
                  <a:cubicBezTo>
                    <a:pt x="840" y="388"/>
                    <a:pt x="840" y="388"/>
                    <a:pt x="840" y="388"/>
                  </a:cubicBezTo>
                  <a:cubicBezTo>
                    <a:pt x="836" y="394"/>
                    <a:pt x="836" y="394"/>
                    <a:pt x="836" y="394"/>
                  </a:cubicBezTo>
                  <a:cubicBezTo>
                    <a:pt x="658" y="613"/>
                    <a:pt x="658" y="613"/>
                    <a:pt x="658" y="613"/>
                  </a:cubicBezTo>
                  <a:cubicBezTo>
                    <a:pt x="659" y="614"/>
                    <a:pt x="660" y="615"/>
                    <a:pt x="662" y="616"/>
                  </a:cubicBezTo>
                  <a:cubicBezTo>
                    <a:pt x="835" y="402"/>
                    <a:pt x="835" y="402"/>
                    <a:pt x="835" y="402"/>
                  </a:cubicBezTo>
                  <a:cubicBezTo>
                    <a:pt x="840" y="396"/>
                    <a:pt x="840" y="396"/>
                    <a:pt x="840" y="396"/>
                  </a:cubicBezTo>
                  <a:cubicBezTo>
                    <a:pt x="879" y="348"/>
                    <a:pt x="879" y="348"/>
                    <a:pt x="879" y="348"/>
                  </a:cubicBezTo>
                  <a:cubicBezTo>
                    <a:pt x="877" y="348"/>
                    <a:pt x="876" y="347"/>
                    <a:pt x="874" y="346"/>
                  </a:cubicBezTo>
                  <a:moveTo>
                    <a:pt x="967" y="232"/>
                  </a:moveTo>
                  <a:cubicBezTo>
                    <a:pt x="905" y="308"/>
                    <a:pt x="905" y="308"/>
                    <a:pt x="905" y="308"/>
                  </a:cubicBezTo>
                  <a:cubicBezTo>
                    <a:pt x="906" y="309"/>
                    <a:pt x="907" y="311"/>
                    <a:pt x="908" y="312"/>
                  </a:cubicBezTo>
                  <a:cubicBezTo>
                    <a:pt x="967" y="239"/>
                    <a:pt x="967" y="239"/>
                    <a:pt x="967" y="239"/>
                  </a:cubicBezTo>
                  <a:cubicBezTo>
                    <a:pt x="967" y="232"/>
                    <a:pt x="967" y="232"/>
                    <a:pt x="967" y="232"/>
                  </a:cubicBezTo>
                  <a:moveTo>
                    <a:pt x="1148" y="127"/>
                  </a:moveTo>
                  <a:cubicBezTo>
                    <a:pt x="1147" y="132"/>
                    <a:pt x="1147" y="132"/>
                    <a:pt x="1147" y="132"/>
                  </a:cubicBezTo>
                  <a:cubicBezTo>
                    <a:pt x="1147" y="136"/>
                    <a:pt x="1147" y="136"/>
                    <a:pt x="1147" y="136"/>
                  </a:cubicBezTo>
                  <a:cubicBezTo>
                    <a:pt x="1093" y="495"/>
                    <a:pt x="1093" y="495"/>
                    <a:pt x="1093" y="495"/>
                  </a:cubicBezTo>
                  <a:cubicBezTo>
                    <a:pt x="1095" y="495"/>
                    <a:pt x="1096" y="496"/>
                    <a:pt x="1098" y="496"/>
                  </a:cubicBezTo>
                  <a:cubicBezTo>
                    <a:pt x="1151" y="137"/>
                    <a:pt x="1151" y="137"/>
                    <a:pt x="1151" y="137"/>
                  </a:cubicBezTo>
                  <a:cubicBezTo>
                    <a:pt x="1151" y="133"/>
                    <a:pt x="1151" y="133"/>
                    <a:pt x="1151" y="133"/>
                  </a:cubicBezTo>
                  <a:cubicBezTo>
                    <a:pt x="1152" y="128"/>
                    <a:pt x="1152" y="128"/>
                    <a:pt x="1152" y="128"/>
                  </a:cubicBezTo>
                  <a:cubicBezTo>
                    <a:pt x="1148" y="127"/>
                    <a:pt x="1148" y="127"/>
                    <a:pt x="1148" y="127"/>
                  </a:cubicBezTo>
                  <a:moveTo>
                    <a:pt x="1069" y="107"/>
                  </a:moveTo>
                  <a:cubicBezTo>
                    <a:pt x="1065" y="111"/>
                    <a:pt x="1065" y="111"/>
                    <a:pt x="1065" y="111"/>
                  </a:cubicBezTo>
                  <a:cubicBezTo>
                    <a:pt x="1062" y="115"/>
                    <a:pt x="1062" y="115"/>
                    <a:pt x="1062" y="115"/>
                  </a:cubicBezTo>
                  <a:cubicBezTo>
                    <a:pt x="975" y="222"/>
                    <a:pt x="975" y="222"/>
                    <a:pt x="975" y="222"/>
                  </a:cubicBezTo>
                  <a:cubicBezTo>
                    <a:pt x="977" y="222"/>
                    <a:pt x="979" y="223"/>
                    <a:pt x="980" y="223"/>
                  </a:cubicBezTo>
                  <a:cubicBezTo>
                    <a:pt x="1067" y="116"/>
                    <a:pt x="1067" y="116"/>
                    <a:pt x="1067" y="116"/>
                  </a:cubicBezTo>
                  <a:cubicBezTo>
                    <a:pt x="1070" y="112"/>
                    <a:pt x="1070" y="112"/>
                    <a:pt x="1070" y="112"/>
                  </a:cubicBezTo>
                  <a:cubicBezTo>
                    <a:pt x="1074" y="108"/>
                    <a:pt x="1074" y="108"/>
                    <a:pt x="1074" y="108"/>
                  </a:cubicBezTo>
                  <a:cubicBezTo>
                    <a:pt x="1069" y="107"/>
                    <a:pt x="1069" y="107"/>
                    <a:pt x="1069" y="107"/>
                  </a:cubicBezTo>
                  <a:moveTo>
                    <a:pt x="1137" y="23"/>
                  </a:moveTo>
                  <a:cubicBezTo>
                    <a:pt x="1072" y="103"/>
                    <a:pt x="1072" y="103"/>
                    <a:pt x="1072" y="103"/>
                  </a:cubicBezTo>
                  <a:cubicBezTo>
                    <a:pt x="1077" y="104"/>
                    <a:pt x="1077" y="104"/>
                    <a:pt x="1077" y="104"/>
                  </a:cubicBezTo>
                  <a:cubicBezTo>
                    <a:pt x="1136" y="31"/>
                    <a:pt x="1136" y="31"/>
                    <a:pt x="1136" y="31"/>
                  </a:cubicBezTo>
                  <a:cubicBezTo>
                    <a:pt x="1137" y="23"/>
                    <a:pt x="1137" y="23"/>
                    <a:pt x="1137" y="23"/>
                  </a:cubicBezTo>
                  <a:moveTo>
                    <a:pt x="1166" y="6"/>
                  </a:moveTo>
                  <a:cubicBezTo>
                    <a:pt x="1149" y="122"/>
                    <a:pt x="1149" y="122"/>
                    <a:pt x="1149" y="122"/>
                  </a:cubicBezTo>
                  <a:cubicBezTo>
                    <a:pt x="1153" y="123"/>
                    <a:pt x="1153" y="123"/>
                    <a:pt x="1153" y="123"/>
                  </a:cubicBezTo>
                  <a:cubicBezTo>
                    <a:pt x="1170" y="7"/>
                    <a:pt x="1170" y="7"/>
                    <a:pt x="1170" y="7"/>
                  </a:cubicBezTo>
                  <a:cubicBezTo>
                    <a:pt x="1169" y="7"/>
                    <a:pt x="1167" y="6"/>
                    <a:pt x="1166" y="6"/>
                  </a:cubicBezTo>
                  <a:moveTo>
                    <a:pt x="1155" y="0"/>
                  </a:moveTo>
                  <a:cubicBezTo>
                    <a:pt x="1142" y="16"/>
                    <a:pt x="1142" y="16"/>
                    <a:pt x="1142" y="16"/>
                  </a:cubicBezTo>
                  <a:cubicBezTo>
                    <a:pt x="1141" y="24"/>
                    <a:pt x="1141" y="24"/>
                    <a:pt x="1141" y="24"/>
                  </a:cubicBezTo>
                  <a:cubicBezTo>
                    <a:pt x="1159" y="3"/>
                    <a:pt x="1159" y="3"/>
                    <a:pt x="1159" y="3"/>
                  </a:cubicBezTo>
                  <a:cubicBezTo>
                    <a:pt x="1157" y="2"/>
                    <a:pt x="1156" y="1"/>
                    <a:pt x="115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565">
              <a:extLst>
                <a:ext uri="{FF2B5EF4-FFF2-40B4-BE49-F238E27FC236}">
                  <a16:creationId xmlns:a16="http://schemas.microsoft.com/office/drawing/2014/main" id="{BD69ED7D-22FB-4057-9376-0B66E20551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3896" y="1939036"/>
              <a:ext cx="923925" cy="941388"/>
            </a:xfrm>
            <a:custGeom>
              <a:avLst/>
              <a:gdLst>
                <a:gd name="T0" fmla="*/ 720 w 910"/>
                <a:gd name="T1" fmla="*/ 925 h 927"/>
                <a:gd name="T2" fmla="*/ 786 w 910"/>
                <a:gd name="T3" fmla="*/ 926 h 927"/>
                <a:gd name="T4" fmla="*/ 783 w 910"/>
                <a:gd name="T5" fmla="*/ 921 h 927"/>
                <a:gd name="T6" fmla="*/ 721 w 910"/>
                <a:gd name="T7" fmla="*/ 921 h 927"/>
                <a:gd name="T8" fmla="*/ 641 w 910"/>
                <a:gd name="T9" fmla="*/ 925 h 927"/>
                <a:gd name="T10" fmla="*/ 641 w 910"/>
                <a:gd name="T11" fmla="*/ 920 h 927"/>
                <a:gd name="T12" fmla="*/ 637 w 910"/>
                <a:gd name="T13" fmla="*/ 925 h 927"/>
                <a:gd name="T14" fmla="*/ 383 w 910"/>
                <a:gd name="T15" fmla="*/ 918 h 927"/>
                <a:gd name="T16" fmla="*/ 399 w 910"/>
                <a:gd name="T17" fmla="*/ 918 h 927"/>
                <a:gd name="T18" fmla="*/ 68 w 910"/>
                <a:gd name="T19" fmla="*/ 920 h 927"/>
                <a:gd name="T20" fmla="*/ 68 w 910"/>
                <a:gd name="T21" fmla="*/ 916 h 927"/>
                <a:gd name="T22" fmla="*/ 910 w 910"/>
                <a:gd name="T23" fmla="*/ 901 h 927"/>
                <a:gd name="T24" fmla="*/ 904 w 910"/>
                <a:gd name="T25" fmla="*/ 898 h 927"/>
                <a:gd name="T26" fmla="*/ 50 w 910"/>
                <a:gd name="T27" fmla="*/ 846 h 927"/>
                <a:gd name="T28" fmla="*/ 51 w 910"/>
                <a:gd name="T29" fmla="*/ 898 h 927"/>
                <a:gd name="T30" fmla="*/ 46 w 910"/>
                <a:gd name="T31" fmla="*/ 777 h 927"/>
                <a:gd name="T32" fmla="*/ 43 w 910"/>
                <a:gd name="T33" fmla="*/ 813 h 927"/>
                <a:gd name="T34" fmla="*/ 48 w 910"/>
                <a:gd name="T35" fmla="*/ 810 h 927"/>
                <a:gd name="T36" fmla="*/ 754 w 910"/>
                <a:gd name="T37" fmla="*/ 647 h 927"/>
                <a:gd name="T38" fmla="*/ 901 w 910"/>
                <a:gd name="T39" fmla="*/ 887 h 927"/>
                <a:gd name="T40" fmla="*/ 26 w 910"/>
                <a:gd name="T41" fmla="*/ 492 h 927"/>
                <a:gd name="T42" fmla="*/ 41 w 910"/>
                <a:gd name="T43" fmla="*/ 775 h 927"/>
                <a:gd name="T44" fmla="*/ 31 w 910"/>
                <a:gd name="T45" fmla="*/ 504 h 927"/>
                <a:gd name="T46" fmla="*/ 623 w 910"/>
                <a:gd name="T47" fmla="*/ 441 h 927"/>
                <a:gd name="T48" fmla="*/ 725 w 910"/>
                <a:gd name="T49" fmla="*/ 608 h 927"/>
                <a:gd name="T50" fmla="*/ 636 w 910"/>
                <a:gd name="T51" fmla="*/ 454 h 927"/>
                <a:gd name="T52" fmla="*/ 588 w 910"/>
                <a:gd name="T53" fmla="*/ 384 h 927"/>
                <a:gd name="T54" fmla="*/ 592 w 910"/>
                <a:gd name="T55" fmla="*/ 382 h 927"/>
                <a:gd name="T56" fmla="*/ 557 w 910"/>
                <a:gd name="T57" fmla="*/ 348 h 927"/>
                <a:gd name="T58" fmla="*/ 17 w 910"/>
                <a:gd name="T59" fmla="*/ 323 h 927"/>
                <a:gd name="T60" fmla="*/ 26 w 910"/>
                <a:gd name="T61" fmla="*/ 487 h 927"/>
                <a:gd name="T62" fmla="*/ 22 w 910"/>
                <a:gd name="T63" fmla="*/ 328 h 927"/>
                <a:gd name="T64" fmla="*/ 377 w 910"/>
                <a:gd name="T65" fmla="*/ 232 h 927"/>
                <a:gd name="T66" fmla="*/ 401 w 910"/>
                <a:gd name="T67" fmla="*/ 248 h 927"/>
                <a:gd name="T68" fmla="*/ 377 w 910"/>
                <a:gd name="T69" fmla="*/ 232 h 927"/>
                <a:gd name="T70" fmla="*/ 371 w 910"/>
                <a:gd name="T71" fmla="*/ 229 h 927"/>
                <a:gd name="T72" fmla="*/ 287 w 910"/>
                <a:gd name="T73" fmla="*/ 174 h 927"/>
                <a:gd name="T74" fmla="*/ 298 w 910"/>
                <a:gd name="T75" fmla="*/ 181 h 927"/>
                <a:gd name="T76" fmla="*/ 8 w 910"/>
                <a:gd name="T77" fmla="*/ 158 h 927"/>
                <a:gd name="T78" fmla="*/ 10 w 910"/>
                <a:gd name="T79" fmla="*/ 197 h 927"/>
                <a:gd name="T80" fmla="*/ 14 w 910"/>
                <a:gd name="T81" fmla="*/ 193 h 927"/>
                <a:gd name="T82" fmla="*/ 12 w 910"/>
                <a:gd name="T83" fmla="*/ 154 h 927"/>
                <a:gd name="T84" fmla="*/ 127 w 910"/>
                <a:gd name="T85" fmla="*/ 70 h 927"/>
                <a:gd name="T86" fmla="*/ 283 w 910"/>
                <a:gd name="T87" fmla="*/ 172 h 927"/>
                <a:gd name="T88" fmla="*/ 4 w 910"/>
                <a:gd name="T89" fmla="*/ 8 h 927"/>
                <a:gd name="T90" fmla="*/ 8 w 910"/>
                <a:gd name="T91" fmla="*/ 152 h 927"/>
                <a:gd name="T92" fmla="*/ 21 w 910"/>
                <a:gd name="T93" fmla="*/ 0 h 927"/>
                <a:gd name="T94" fmla="*/ 103 w 910"/>
                <a:gd name="T95" fmla="*/ 5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0" h="927">
                  <a:moveTo>
                    <a:pt x="680" y="921"/>
                  </a:moveTo>
                  <a:cubicBezTo>
                    <a:pt x="680" y="922"/>
                    <a:pt x="679" y="924"/>
                    <a:pt x="678" y="925"/>
                  </a:cubicBezTo>
                  <a:cubicBezTo>
                    <a:pt x="720" y="925"/>
                    <a:pt x="720" y="925"/>
                    <a:pt x="720" y="925"/>
                  </a:cubicBezTo>
                  <a:cubicBezTo>
                    <a:pt x="725" y="925"/>
                    <a:pt x="725" y="925"/>
                    <a:pt x="725" y="925"/>
                  </a:cubicBezTo>
                  <a:cubicBezTo>
                    <a:pt x="781" y="926"/>
                    <a:pt x="781" y="926"/>
                    <a:pt x="781" y="926"/>
                  </a:cubicBezTo>
                  <a:cubicBezTo>
                    <a:pt x="786" y="926"/>
                    <a:pt x="786" y="926"/>
                    <a:pt x="786" y="926"/>
                  </a:cubicBezTo>
                  <a:cubicBezTo>
                    <a:pt x="895" y="927"/>
                    <a:pt x="895" y="927"/>
                    <a:pt x="895" y="927"/>
                  </a:cubicBezTo>
                  <a:cubicBezTo>
                    <a:pt x="896" y="922"/>
                    <a:pt x="896" y="922"/>
                    <a:pt x="896" y="922"/>
                  </a:cubicBezTo>
                  <a:cubicBezTo>
                    <a:pt x="783" y="921"/>
                    <a:pt x="783" y="921"/>
                    <a:pt x="783" y="921"/>
                  </a:cubicBezTo>
                  <a:cubicBezTo>
                    <a:pt x="778" y="921"/>
                    <a:pt x="778" y="921"/>
                    <a:pt x="778" y="921"/>
                  </a:cubicBezTo>
                  <a:cubicBezTo>
                    <a:pt x="725" y="921"/>
                    <a:pt x="725" y="921"/>
                    <a:pt x="725" y="921"/>
                  </a:cubicBezTo>
                  <a:cubicBezTo>
                    <a:pt x="721" y="921"/>
                    <a:pt x="721" y="921"/>
                    <a:pt x="721" y="921"/>
                  </a:cubicBezTo>
                  <a:cubicBezTo>
                    <a:pt x="680" y="921"/>
                    <a:pt x="680" y="921"/>
                    <a:pt x="680" y="921"/>
                  </a:cubicBezTo>
                  <a:moveTo>
                    <a:pt x="641" y="920"/>
                  </a:moveTo>
                  <a:cubicBezTo>
                    <a:pt x="641" y="922"/>
                    <a:pt x="641" y="923"/>
                    <a:pt x="641" y="925"/>
                  </a:cubicBezTo>
                  <a:cubicBezTo>
                    <a:pt x="649" y="925"/>
                    <a:pt x="649" y="925"/>
                    <a:pt x="649" y="925"/>
                  </a:cubicBezTo>
                  <a:cubicBezTo>
                    <a:pt x="648" y="923"/>
                    <a:pt x="647" y="922"/>
                    <a:pt x="647" y="920"/>
                  </a:cubicBezTo>
                  <a:cubicBezTo>
                    <a:pt x="641" y="920"/>
                    <a:pt x="641" y="920"/>
                    <a:pt x="641" y="920"/>
                  </a:cubicBezTo>
                  <a:moveTo>
                    <a:pt x="441" y="919"/>
                  </a:moveTo>
                  <a:cubicBezTo>
                    <a:pt x="440" y="920"/>
                    <a:pt x="439" y="922"/>
                    <a:pt x="438" y="923"/>
                  </a:cubicBezTo>
                  <a:cubicBezTo>
                    <a:pt x="637" y="925"/>
                    <a:pt x="637" y="925"/>
                    <a:pt x="637" y="925"/>
                  </a:cubicBezTo>
                  <a:cubicBezTo>
                    <a:pt x="637" y="923"/>
                    <a:pt x="636" y="922"/>
                    <a:pt x="636" y="920"/>
                  </a:cubicBezTo>
                  <a:cubicBezTo>
                    <a:pt x="441" y="919"/>
                    <a:pt x="441" y="919"/>
                    <a:pt x="441" y="919"/>
                  </a:cubicBezTo>
                  <a:moveTo>
                    <a:pt x="383" y="918"/>
                  </a:moveTo>
                  <a:cubicBezTo>
                    <a:pt x="383" y="923"/>
                    <a:pt x="383" y="923"/>
                    <a:pt x="383" y="923"/>
                  </a:cubicBezTo>
                  <a:cubicBezTo>
                    <a:pt x="403" y="923"/>
                    <a:pt x="403" y="923"/>
                    <a:pt x="403" y="923"/>
                  </a:cubicBezTo>
                  <a:cubicBezTo>
                    <a:pt x="402" y="922"/>
                    <a:pt x="400" y="920"/>
                    <a:pt x="399" y="918"/>
                  </a:cubicBezTo>
                  <a:cubicBezTo>
                    <a:pt x="383" y="918"/>
                    <a:pt x="383" y="918"/>
                    <a:pt x="383" y="918"/>
                  </a:cubicBezTo>
                  <a:moveTo>
                    <a:pt x="68" y="916"/>
                  </a:moveTo>
                  <a:cubicBezTo>
                    <a:pt x="68" y="917"/>
                    <a:pt x="68" y="919"/>
                    <a:pt x="68" y="920"/>
                  </a:cubicBezTo>
                  <a:cubicBezTo>
                    <a:pt x="378" y="923"/>
                    <a:pt x="378" y="923"/>
                    <a:pt x="378" y="923"/>
                  </a:cubicBezTo>
                  <a:cubicBezTo>
                    <a:pt x="379" y="918"/>
                    <a:pt x="379" y="918"/>
                    <a:pt x="379" y="918"/>
                  </a:cubicBezTo>
                  <a:cubicBezTo>
                    <a:pt x="68" y="916"/>
                    <a:pt x="68" y="916"/>
                    <a:pt x="68" y="916"/>
                  </a:cubicBezTo>
                  <a:moveTo>
                    <a:pt x="909" y="899"/>
                  </a:moveTo>
                  <a:cubicBezTo>
                    <a:pt x="906" y="902"/>
                    <a:pt x="906" y="902"/>
                    <a:pt x="906" y="902"/>
                  </a:cubicBezTo>
                  <a:cubicBezTo>
                    <a:pt x="910" y="901"/>
                    <a:pt x="910" y="901"/>
                    <a:pt x="910" y="901"/>
                  </a:cubicBezTo>
                  <a:cubicBezTo>
                    <a:pt x="909" y="899"/>
                    <a:pt x="909" y="899"/>
                    <a:pt x="909" y="899"/>
                  </a:cubicBezTo>
                  <a:moveTo>
                    <a:pt x="905" y="893"/>
                  </a:moveTo>
                  <a:cubicBezTo>
                    <a:pt x="904" y="898"/>
                    <a:pt x="904" y="898"/>
                    <a:pt x="904" y="898"/>
                  </a:cubicBezTo>
                  <a:cubicBezTo>
                    <a:pt x="906" y="895"/>
                    <a:pt x="906" y="895"/>
                    <a:pt x="906" y="895"/>
                  </a:cubicBezTo>
                  <a:cubicBezTo>
                    <a:pt x="905" y="893"/>
                    <a:pt x="905" y="893"/>
                    <a:pt x="905" y="893"/>
                  </a:cubicBezTo>
                  <a:moveTo>
                    <a:pt x="50" y="846"/>
                  </a:moveTo>
                  <a:cubicBezTo>
                    <a:pt x="46" y="856"/>
                    <a:pt x="46" y="856"/>
                    <a:pt x="46" y="856"/>
                  </a:cubicBezTo>
                  <a:cubicBezTo>
                    <a:pt x="48" y="899"/>
                    <a:pt x="48" y="899"/>
                    <a:pt x="48" y="899"/>
                  </a:cubicBezTo>
                  <a:cubicBezTo>
                    <a:pt x="49" y="899"/>
                    <a:pt x="50" y="898"/>
                    <a:pt x="51" y="898"/>
                  </a:cubicBezTo>
                  <a:cubicBezTo>
                    <a:pt x="51" y="898"/>
                    <a:pt x="52" y="898"/>
                    <a:pt x="52" y="899"/>
                  </a:cubicBezTo>
                  <a:cubicBezTo>
                    <a:pt x="50" y="846"/>
                    <a:pt x="50" y="846"/>
                    <a:pt x="50" y="846"/>
                  </a:cubicBezTo>
                  <a:moveTo>
                    <a:pt x="46" y="777"/>
                  </a:moveTo>
                  <a:cubicBezTo>
                    <a:pt x="42" y="780"/>
                    <a:pt x="42" y="780"/>
                    <a:pt x="42" y="780"/>
                  </a:cubicBezTo>
                  <a:cubicBezTo>
                    <a:pt x="43" y="808"/>
                    <a:pt x="43" y="808"/>
                    <a:pt x="43" y="808"/>
                  </a:cubicBezTo>
                  <a:cubicBezTo>
                    <a:pt x="43" y="813"/>
                    <a:pt x="43" y="813"/>
                    <a:pt x="43" y="813"/>
                  </a:cubicBezTo>
                  <a:cubicBezTo>
                    <a:pt x="45" y="845"/>
                    <a:pt x="45" y="845"/>
                    <a:pt x="45" y="845"/>
                  </a:cubicBezTo>
                  <a:cubicBezTo>
                    <a:pt x="49" y="834"/>
                    <a:pt x="49" y="834"/>
                    <a:pt x="49" y="834"/>
                  </a:cubicBezTo>
                  <a:cubicBezTo>
                    <a:pt x="48" y="810"/>
                    <a:pt x="48" y="810"/>
                    <a:pt x="48" y="810"/>
                  </a:cubicBezTo>
                  <a:cubicBezTo>
                    <a:pt x="47" y="805"/>
                    <a:pt x="47" y="805"/>
                    <a:pt x="47" y="805"/>
                  </a:cubicBezTo>
                  <a:cubicBezTo>
                    <a:pt x="46" y="777"/>
                    <a:pt x="46" y="777"/>
                    <a:pt x="46" y="777"/>
                  </a:cubicBezTo>
                  <a:moveTo>
                    <a:pt x="754" y="647"/>
                  </a:moveTo>
                  <a:cubicBezTo>
                    <a:pt x="753" y="647"/>
                    <a:pt x="751" y="648"/>
                    <a:pt x="750" y="648"/>
                  </a:cubicBezTo>
                  <a:cubicBezTo>
                    <a:pt x="900" y="894"/>
                    <a:pt x="900" y="894"/>
                    <a:pt x="900" y="894"/>
                  </a:cubicBezTo>
                  <a:cubicBezTo>
                    <a:pt x="901" y="887"/>
                    <a:pt x="901" y="887"/>
                    <a:pt x="901" y="887"/>
                  </a:cubicBezTo>
                  <a:cubicBezTo>
                    <a:pt x="754" y="647"/>
                    <a:pt x="754" y="647"/>
                    <a:pt x="754" y="647"/>
                  </a:cubicBezTo>
                  <a:moveTo>
                    <a:pt x="30" y="491"/>
                  </a:moveTo>
                  <a:cubicBezTo>
                    <a:pt x="26" y="492"/>
                    <a:pt x="26" y="492"/>
                    <a:pt x="26" y="492"/>
                  </a:cubicBezTo>
                  <a:cubicBezTo>
                    <a:pt x="27" y="505"/>
                    <a:pt x="27" y="505"/>
                    <a:pt x="27" y="505"/>
                  </a:cubicBezTo>
                  <a:cubicBezTo>
                    <a:pt x="27" y="509"/>
                    <a:pt x="27" y="509"/>
                    <a:pt x="27" y="509"/>
                  </a:cubicBezTo>
                  <a:cubicBezTo>
                    <a:pt x="41" y="775"/>
                    <a:pt x="41" y="775"/>
                    <a:pt x="41" y="775"/>
                  </a:cubicBezTo>
                  <a:cubicBezTo>
                    <a:pt x="46" y="772"/>
                    <a:pt x="46" y="772"/>
                    <a:pt x="46" y="772"/>
                  </a:cubicBezTo>
                  <a:cubicBezTo>
                    <a:pt x="31" y="509"/>
                    <a:pt x="31" y="509"/>
                    <a:pt x="31" y="509"/>
                  </a:cubicBezTo>
                  <a:cubicBezTo>
                    <a:pt x="31" y="504"/>
                    <a:pt x="31" y="504"/>
                    <a:pt x="31" y="504"/>
                  </a:cubicBezTo>
                  <a:cubicBezTo>
                    <a:pt x="30" y="491"/>
                    <a:pt x="30" y="491"/>
                    <a:pt x="30" y="491"/>
                  </a:cubicBezTo>
                  <a:moveTo>
                    <a:pt x="628" y="440"/>
                  </a:moveTo>
                  <a:cubicBezTo>
                    <a:pt x="623" y="441"/>
                    <a:pt x="623" y="441"/>
                    <a:pt x="623" y="441"/>
                  </a:cubicBezTo>
                  <a:cubicBezTo>
                    <a:pt x="632" y="455"/>
                    <a:pt x="632" y="455"/>
                    <a:pt x="632" y="455"/>
                  </a:cubicBezTo>
                  <a:cubicBezTo>
                    <a:pt x="634" y="459"/>
                    <a:pt x="634" y="459"/>
                    <a:pt x="634" y="459"/>
                  </a:cubicBezTo>
                  <a:cubicBezTo>
                    <a:pt x="725" y="608"/>
                    <a:pt x="725" y="608"/>
                    <a:pt x="725" y="608"/>
                  </a:cubicBezTo>
                  <a:cubicBezTo>
                    <a:pt x="726" y="606"/>
                    <a:pt x="727" y="605"/>
                    <a:pt x="728" y="604"/>
                  </a:cubicBezTo>
                  <a:cubicBezTo>
                    <a:pt x="639" y="458"/>
                    <a:pt x="639" y="458"/>
                    <a:pt x="639" y="458"/>
                  </a:cubicBezTo>
                  <a:cubicBezTo>
                    <a:pt x="636" y="454"/>
                    <a:pt x="636" y="454"/>
                    <a:pt x="636" y="454"/>
                  </a:cubicBezTo>
                  <a:cubicBezTo>
                    <a:pt x="628" y="440"/>
                    <a:pt x="628" y="440"/>
                    <a:pt x="628" y="440"/>
                  </a:cubicBezTo>
                  <a:moveTo>
                    <a:pt x="592" y="382"/>
                  </a:moveTo>
                  <a:cubicBezTo>
                    <a:pt x="591" y="383"/>
                    <a:pt x="590" y="383"/>
                    <a:pt x="588" y="384"/>
                  </a:cubicBezTo>
                  <a:cubicBezTo>
                    <a:pt x="621" y="437"/>
                    <a:pt x="621" y="437"/>
                    <a:pt x="621" y="437"/>
                  </a:cubicBezTo>
                  <a:cubicBezTo>
                    <a:pt x="625" y="436"/>
                    <a:pt x="625" y="436"/>
                    <a:pt x="625" y="436"/>
                  </a:cubicBezTo>
                  <a:cubicBezTo>
                    <a:pt x="592" y="382"/>
                    <a:pt x="592" y="382"/>
                    <a:pt x="592" y="382"/>
                  </a:cubicBezTo>
                  <a:moveTo>
                    <a:pt x="556" y="344"/>
                  </a:moveTo>
                  <a:cubicBezTo>
                    <a:pt x="555" y="345"/>
                    <a:pt x="555" y="345"/>
                    <a:pt x="555" y="345"/>
                  </a:cubicBezTo>
                  <a:cubicBezTo>
                    <a:pt x="557" y="348"/>
                    <a:pt x="557" y="348"/>
                    <a:pt x="557" y="348"/>
                  </a:cubicBezTo>
                  <a:cubicBezTo>
                    <a:pt x="557" y="347"/>
                    <a:pt x="558" y="346"/>
                    <a:pt x="558" y="346"/>
                  </a:cubicBezTo>
                  <a:cubicBezTo>
                    <a:pt x="556" y="344"/>
                    <a:pt x="556" y="344"/>
                    <a:pt x="556" y="344"/>
                  </a:cubicBezTo>
                  <a:moveTo>
                    <a:pt x="17" y="323"/>
                  </a:moveTo>
                  <a:cubicBezTo>
                    <a:pt x="17" y="327"/>
                    <a:pt x="17" y="327"/>
                    <a:pt x="17" y="327"/>
                  </a:cubicBezTo>
                  <a:cubicBezTo>
                    <a:pt x="17" y="331"/>
                    <a:pt x="17" y="331"/>
                    <a:pt x="17" y="331"/>
                  </a:cubicBezTo>
                  <a:cubicBezTo>
                    <a:pt x="26" y="487"/>
                    <a:pt x="26" y="487"/>
                    <a:pt x="26" y="487"/>
                  </a:cubicBezTo>
                  <a:cubicBezTo>
                    <a:pt x="30" y="487"/>
                    <a:pt x="30" y="487"/>
                    <a:pt x="30" y="487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2" y="328"/>
                    <a:pt x="22" y="328"/>
                    <a:pt x="22" y="328"/>
                  </a:cubicBezTo>
                  <a:cubicBezTo>
                    <a:pt x="21" y="325"/>
                    <a:pt x="21" y="325"/>
                    <a:pt x="21" y="325"/>
                  </a:cubicBezTo>
                  <a:cubicBezTo>
                    <a:pt x="17" y="323"/>
                    <a:pt x="17" y="323"/>
                    <a:pt x="17" y="323"/>
                  </a:cubicBezTo>
                  <a:moveTo>
                    <a:pt x="377" y="232"/>
                  </a:moveTo>
                  <a:cubicBezTo>
                    <a:pt x="377" y="233"/>
                    <a:pt x="377" y="233"/>
                    <a:pt x="377" y="233"/>
                  </a:cubicBezTo>
                  <a:cubicBezTo>
                    <a:pt x="394" y="244"/>
                    <a:pt x="394" y="244"/>
                    <a:pt x="394" y="244"/>
                  </a:cubicBezTo>
                  <a:cubicBezTo>
                    <a:pt x="401" y="248"/>
                    <a:pt x="401" y="248"/>
                    <a:pt x="401" y="248"/>
                  </a:cubicBezTo>
                  <a:cubicBezTo>
                    <a:pt x="549" y="345"/>
                    <a:pt x="549" y="345"/>
                    <a:pt x="549" y="345"/>
                  </a:cubicBezTo>
                  <a:cubicBezTo>
                    <a:pt x="549" y="345"/>
                    <a:pt x="549" y="345"/>
                    <a:pt x="549" y="345"/>
                  </a:cubicBezTo>
                  <a:cubicBezTo>
                    <a:pt x="377" y="232"/>
                    <a:pt x="377" y="232"/>
                    <a:pt x="377" y="232"/>
                  </a:cubicBezTo>
                  <a:moveTo>
                    <a:pt x="327" y="200"/>
                  </a:moveTo>
                  <a:cubicBezTo>
                    <a:pt x="327" y="200"/>
                    <a:pt x="327" y="200"/>
                    <a:pt x="327" y="200"/>
                  </a:cubicBezTo>
                  <a:cubicBezTo>
                    <a:pt x="371" y="229"/>
                    <a:pt x="371" y="229"/>
                    <a:pt x="371" y="229"/>
                  </a:cubicBezTo>
                  <a:cubicBezTo>
                    <a:pt x="370" y="228"/>
                    <a:pt x="370" y="228"/>
                    <a:pt x="370" y="228"/>
                  </a:cubicBezTo>
                  <a:cubicBezTo>
                    <a:pt x="327" y="200"/>
                    <a:pt x="327" y="200"/>
                    <a:pt x="327" y="200"/>
                  </a:cubicBezTo>
                  <a:moveTo>
                    <a:pt x="287" y="174"/>
                  </a:moveTo>
                  <a:cubicBezTo>
                    <a:pt x="287" y="174"/>
                    <a:pt x="287" y="174"/>
                    <a:pt x="287" y="174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87" y="174"/>
                    <a:pt x="287" y="174"/>
                    <a:pt x="287" y="174"/>
                  </a:cubicBezTo>
                  <a:moveTo>
                    <a:pt x="12" y="154"/>
                  </a:moveTo>
                  <a:cubicBezTo>
                    <a:pt x="8" y="158"/>
                    <a:pt x="8" y="158"/>
                    <a:pt x="8" y="158"/>
                  </a:cubicBezTo>
                  <a:cubicBezTo>
                    <a:pt x="10" y="191"/>
                    <a:pt x="10" y="191"/>
                    <a:pt x="10" y="191"/>
                  </a:cubicBezTo>
                  <a:cubicBezTo>
                    <a:pt x="10" y="191"/>
                    <a:pt x="10" y="191"/>
                    <a:pt x="10" y="191"/>
                  </a:cubicBezTo>
                  <a:cubicBezTo>
                    <a:pt x="10" y="197"/>
                    <a:pt x="10" y="197"/>
                    <a:pt x="10" y="197"/>
                  </a:cubicBezTo>
                  <a:cubicBezTo>
                    <a:pt x="17" y="318"/>
                    <a:pt x="17" y="318"/>
                    <a:pt x="17" y="318"/>
                  </a:cubicBezTo>
                  <a:cubicBezTo>
                    <a:pt x="21" y="320"/>
                    <a:pt x="21" y="320"/>
                    <a:pt x="21" y="320"/>
                  </a:cubicBezTo>
                  <a:cubicBezTo>
                    <a:pt x="14" y="193"/>
                    <a:pt x="14" y="193"/>
                    <a:pt x="14" y="19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12" y="154"/>
                    <a:pt x="12" y="154"/>
                    <a:pt x="12" y="154"/>
                  </a:cubicBezTo>
                  <a:moveTo>
                    <a:pt x="107" y="56"/>
                  </a:moveTo>
                  <a:cubicBezTo>
                    <a:pt x="107" y="57"/>
                    <a:pt x="107" y="57"/>
                    <a:pt x="107" y="57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283" y="172"/>
                    <a:pt x="283" y="172"/>
                    <a:pt x="283" y="172"/>
                  </a:cubicBezTo>
                  <a:cubicBezTo>
                    <a:pt x="283" y="172"/>
                    <a:pt x="283" y="172"/>
                    <a:pt x="283" y="172"/>
                  </a:cubicBezTo>
                  <a:cubicBezTo>
                    <a:pt x="107" y="56"/>
                    <a:pt x="107" y="56"/>
                    <a:pt x="107" y="56"/>
                  </a:cubicBezTo>
                  <a:moveTo>
                    <a:pt x="4" y="8"/>
                  </a:moveTo>
                  <a:cubicBezTo>
                    <a:pt x="4" y="9"/>
                    <a:pt x="3" y="9"/>
                    <a:pt x="2" y="9"/>
                  </a:cubicBezTo>
                  <a:cubicBezTo>
                    <a:pt x="1" y="9"/>
                    <a:pt x="1" y="9"/>
                    <a:pt x="0" y="8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4" y="8"/>
                    <a:pt x="4" y="8"/>
                    <a:pt x="4" y="8"/>
                  </a:cubicBezTo>
                  <a:moveTo>
                    <a:pt x="21" y="0"/>
                  </a:moveTo>
                  <a:cubicBezTo>
                    <a:pt x="20" y="0"/>
                    <a:pt x="20" y="0"/>
                    <a:pt x="20" y="1"/>
                  </a:cubicBezTo>
                  <a:cubicBezTo>
                    <a:pt x="103" y="54"/>
                    <a:pt x="103" y="54"/>
                    <a:pt x="103" y="54"/>
                  </a:cubicBezTo>
                  <a:cubicBezTo>
                    <a:pt x="103" y="54"/>
                    <a:pt x="103" y="54"/>
                    <a:pt x="103" y="54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566">
              <a:extLst>
                <a:ext uri="{FF2B5EF4-FFF2-40B4-BE49-F238E27FC236}">
                  <a16:creationId xmlns:a16="http://schemas.microsoft.com/office/drawing/2014/main" id="{BB1DDDF0-FF4A-4E96-B727-0001F36E3F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0308" y="1626299"/>
              <a:ext cx="1077913" cy="546100"/>
            </a:xfrm>
            <a:custGeom>
              <a:avLst/>
              <a:gdLst>
                <a:gd name="T0" fmla="*/ 671 w 1061"/>
                <a:gd name="T1" fmla="*/ 474 h 538"/>
                <a:gd name="T2" fmla="*/ 538 w 1061"/>
                <a:gd name="T3" fmla="*/ 534 h 538"/>
                <a:gd name="T4" fmla="*/ 540 w 1061"/>
                <a:gd name="T5" fmla="*/ 538 h 538"/>
                <a:gd name="T6" fmla="*/ 668 w 1061"/>
                <a:gd name="T7" fmla="*/ 480 h 538"/>
                <a:gd name="T8" fmla="*/ 671 w 1061"/>
                <a:gd name="T9" fmla="*/ 474 h 538"/>
                <a:gd name="T10" fmla="*/ 904 w 1061"/>
                <a:gd name="T11" fmla="*/ 370 h 538"/>
                <a:gd name="T12" fmla="*/ 706 w 1061"/>
                <a:gd name="T13" fmla="*/ 459 h 538"/>
                <a:gd name="T14" fmla="*/ 713 w 1061"/>
                <a:gd name="T15" fmla="*/ 460 h 538"/>
                <a:gd name="T16" fmla="*/ 907 w 1061"/>
                <a:gd name="T17" fmla="*/ 374 h 538"/>
                <a:gd name="T18" fmla="*/ 904 w 1061"/>
                <a:gd name="T19" fmla="*/ 370 h 538"/>
                <a:gd name="T20" fmla="*/ 1031 w 1061"/>
                <a:gd name="T21" fmla="*/ 314 h 538"/>
                <a:gd name="T22" fmla="*/ 950 w 1061"/>
                <a:gd name="T23" fmla="*/ 350 h 538"/>
                <a:gd name="T24" fmla="*/ 950 w 1061"/>
                <a:gd name="T25" fmla="*/ 354 h 538"/>
                <a:gd name="T26" fmla="*/ 1026 w 1061"/>
                <a:gd name="T27" fmla="*/ 321 h 538"/>
                <a:gd name="T28" fmla="*/ 1031 w 1061"/>
                <a:gd name="T29" fmla="*/ 314 h 538"/>
                <a:gd name="T30" fmla="*/ 1058 w 1061"/>
                <a:gd name="T31" fmla="*/ 302 h 538"/>
                <a:gd name="T32" fmla="*/ 1038 w 1061"/>
                <a:gd name="T33" fmla="*/ 310 h 538"/>
                <a:gd name="T34" fmla="*/ 1033 w 1061"/>
                <a:gd name="T35" fmla="*/ 317 h 538"/>
                <a:gd name="T36" fmla="*/ 1061 w 1061"/>
                <a:gd name="T37" fmla="*/ 305 h 538"/>
                <a:gd name="T38" fmla="*/ 1058 w 1061"/>
                <a:gd name="T39" fmla="*/ 302 h 538"/>
                <a:gd name="T40" fmla="*/ 1052 w 1061"/>
                <a:gd name="T41" fmla="*/ 277 h 538"/>
                <a:gd name="T42" fmla="*/ 1055 w 1061"/>
                <a:gd name="T43" fmla="*/ 279 h 538"/>
                <a:gd name="T44" fmla="*/ 1056 w 1061"/>
                <a:gd name="T45" fmla="*/ 278 h 538"/>
                <a:gd name="T46" fmla="*/ 1052 w 1061"/>
                <a:gd name="T47" fmla="*/ 277 h 538"/>
                <a:gd name="T48" fmla="*/ 628 w 1061"/>
                <a:gd name="T49" fmla="*/ 27 h 538"/>
                <a:gd name="T50" fmla="*/ 625 w 1061"/>
                <a:gd name="T51" fmla="*/ 31 h 538"/>
                <a:gd name="T52" fmla="*/ 1038 w 1061"/>
                <a:gd name="T53" fmla="*/ 269 h 538"/>
                <a:gd name="T54" fmla="*/ 1054 w 1061"/>
                <a:gd name="T55" fmla="*/ 273 h 538"/>
                <a:gd name="T56" fmla="*/ 628 w 1061"/>
                <a:gd name="T57" fmla="*/ 27 h 538"/>
                <a:gd name="T58" fmla="*/ 574 w 1061"/>
                <a:gd name="T59" fmla="*/ 14 h 538"/>
                <a:gd name="T60" fmla="*/ 570 w 1061"/>
                <a:gd name="T61" fmla="*/ 18 h 538"/>
                <a:gd name="T62" fmla="*/ 577 w 1061"/>
                <a:gd name="T63" fmla="*/ 18 h 538"/>
                <a:gd name="T64" fmla="*/ 577 w 1061"/>
                <a:gd name="T65" fmla="*/ 14 h 538"/>
                <a:gd name="T66" fmla="*/ 574 w 1061"/>
                <a:gd name="T67" fmla="*/ 14 h 538"/>
                <a:gd name="T68" fmla="*/ 541 w 1061"/>
                <a:gd name="T69" fmla="*/ 13 h 538"/>
                <a:gd name="T70" fmla="*/ 526 w 1061"/>
                <a:gd name="T71" fmla="*/ 17 h 538"/>
                <a:gd name="T72" fmla="*/ 565 w 1061"/>
                <a:gd name="T73" fmla="*/ 18 h 538"/>
                <a:gd name="T74" fmla="*/ 568 w 1061"/>
                <a:gd name="T75" fmla="*/ 14 h 538"/>
                <a:gd name="T76" fmla="*/ 541 w 1061"/>
                <a:gd name="T77" fmla="*/ 13 h 538"/>
                <a:gd name="T78" fmla="*/ 0 w 1061"/>
                <a:gd name="T79" fmla="*/ 0 h 538"/>
                <a:gd name="T80" fmla="*/ 3 w 1061"/>
                <a:gd name="T81" fmla="*/ 4 h 538"/>
                <a:gd name="T82" fmla="*/ 509 w 1061"/>
                <a:gd name="T83" fmla="*/ 16 h 538"/>
                <a:gd name="T84" fmla="*/ 525 w 1061"/>
                <a:gd name="T85" fmla="*/ 13 h 538"/>
                <a:gd name="T86" fmla="*/ 0 w 1061"/>
                <a:gd name="T8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61" h="538">
                  <a:moveTo>
                    <a:pt x="671" y="474"/>
                  </a:moveTo>
                  <a:cubicBezTo>
                    <a:pt x="538" y="534"/>
                    <a:pt x="538" y="534"/>
                    <a:pt x="538" y="534"/>
                  </a:cubicBezTo>
                  <a:cubicBezTo>
                    <a:pt x="538" y="535"/>
                    <a:pt x="539" y="536"/>
                    <a:pt x="540" y="538"/>
                  </a:cubicBezTo>
                  <a:cubicBezTo>
                    <a:pt x="668" y="480"/>
                    <a:pt x="668" y="480"/>
                    <a:pt x="668" y="480"/>
                  </a:cubicBezTo>
                  <a:cubicBezTo>
                    <a:pt x="669" y="478"/>
                    <a:pt x="670" y="476"/>
                    <a:pt x="671" y="474"/>
                  </a:cubicBezTo>
                  <a:moveTo>
                    <a:pt x="904" y="370"/>
                  </a:moveTo>
                  <a:cubicBezTo>
                    <a:pt x="706" y="459"/>
                    <a:pt x="706" y="459"/>
                    <a:pt x="706" y="459"/>
                  </a:cubicBezTo>
                  <a:cubicBezTo>
                    <a:pt x="708" y="459"/>
                    <a:pt x="710" y="460"/>
                    <a:pt x="713" y="460"/>
                  </a:cubicBezTo>
                  <a:cubicBezTo>
                    <a:pt x="907" y="374"/>
                    <a:pt x="907" y="374"/>
                    <a:pt x="907" y="374"/>
                  </a:cubicBezTo>
                  <a:cubicBezTo>
                    <a:pt x="906" y="373"/>
                    <a:pt x="905" y="371"/>
                    <a:pt x="904" y="370"/>
                  </a:cubicBezTo>
                  <a:moveTo>
                    <a:pt x="1031" y="314"/>
                  </a:moveTo>
                  <a:cubicBezTo>
                    <a:pt x="950" y="350"/>
                    <a:pt x="950" y="350"/>
                    <a:pt x="950" y="350"/>
                  </a:cubicBezTo>
                  <a:cubicBezTo>
                    <a:pt x="950" y="351"/>
                    <a:pt x="950" y="353"/>
                    <a:pt x="950" y="354"/>
                  </a:cubicBezTo>
                  <a:cubicBezTo>
                    <a:pt x="1026" y="321"/>
                    <a:pt x="1026" y="321"/>
                    <a:pt x="1026" y="321"/>
                  </a:cubicBezTo>
                  <a:cubicBezTo>
                    <a:pt x="1031" y="314"/>
                    <a:pt x="1031" y="314"/>
                    <a:pt x="1031" y="314"/>
                  </a:cubicBezTo>
                  <a:moveTo>
                    <a:pt x="1058" y="302"/>
                  </a:moveTo>
                  <a:cubicBezTo>
                    <a:pt x="1038" y="310"/>
                    <a:pt x="1038" y="310"/>
                    <a:pt x="1038" y="310"/>
                  </a:cubicBezTo>
                  <a:cubicBezTo>
                    <a:pt x="1033" y="317"/>
                    <a:pt x="1033" y="317"/>
                    <a:pt x="1033" y="317"/>
                  </a:cubicBezTo>
                  <a:cubicBezTo>
                    <a:pt x="1061" y="305"/>
                    <a:pt x="1061" y="305"/>
                    <a:pt x="1061" y="305"/>
                  </a:cubicBezTo>
                  <a:cubicBezTo>
                    <a:pt x="1060" y="304"/>
                    <a:pt x="1059" y="303"/>
                    <a:pt x="1058" y="302"/>
                  </a:cubicBezTo>
                  <a:moveTo>
                    <a:pt x="1052" y="277"/>
                  </a:moveTo>
                  <a:cubicBezTo>
                    <a:pt x="1055" y="279"/>
                    <a:pt x="1055" y="279"/>
                    <a:pt x="1055" y="279"/>
                  </a:cubicBezTo>
                  <a:cubicBezTo>
                    <a:pt x="1056" y="278"/>
                    <a:pt x="1056" y="278"/>
                    <a:pt x="1056" y="278"/>
                  </a:cubicBezTo>
                  <a:cubicBezTo>
                    <a:pt x="1052" y="277"/>
                    <a:pt x="1052" y="277"/>
                    <a:pt x="1052" y="277"/>
                  </a:cubicBezTo>
                  <a:moveTo>
                    <a:pt x="628" y="27"/>
                  </a:moveTo>
                  <a:cubicBezTo>
                    <a:pt x="627" y="28"/>
                    <a:pt x="626" y="30"/>
                    <a:pt x="625" y="31"/>
                  </a:cubicBezTo>
                  <a:cubicBezTo>
                    <a:pt x="1038" y="269"/>
                    <a:pt x="1038" y="269"/>
                    <a:pt x="1038" y="269"/>
                  </a:cubicBezTo>
                  <a:cubicBezTo>
                    <a:pt x="1054" y="273"/>
                    <a:pt x="1054" y="273"/>
                    <a:pt x="1054" y="273"/>
                  </a:cubicBezTo>
                  <a:cubicBezTo>
                    <a:pt x="628" y="27"/>
                    <a:pt x="628" y="27"/>
                    <a:pt x="628" y="27"/>
                  </a:cubicBezTo>
                  <a:moveTo>
                    <a:pt x="574" y="14"/>
                  </a:moveTo>
                  <a:cubicBezTo>
                    <a:pt x="570" y="18"/>
                    <a:pt x="570" y="18"/>
                    <a:pt x="570" y="18"/>
                  </a:cubicBezTo>
                  <a:cubicBezTo>
                    <a:pt x="577" y="18"/>
                    <a:pt x="577" y="18"/>
                    <a:pt x="577" y="18"/>
                  </a:cubicBezTo>
                  <a:cubicBezTo>
                    <a:pt x="577" y="14"/>
                    <a:pt x="577" y="14"/>
                    <a:pt x="577" y="14"/>
                  </a:cubicBezTo>
                  <a:cubicBezTo>
                    <a:pt x="574" y="14"/>
                    <a:pt x="574" y="14"/>
                    <a:pt x="574" y="14"/>
                  </a:cubicBezTo>
                  <a:moveTo>
                    <a:pt x="541" y="13"/>
                  </a:moveTo>
                  <a:cubicBezTo>
                    <a:pt x="526" y="17"/>
                    <a:pt x="526" y="17"/>
                    <a:pt x="526" y="17"/>
                  </a:cubicBezTo>
                  <a:cubicBezTo>
                    <a:pt x="565" y="18"/>
                    <a:pt x="565" y="18"/>
                    <a:pt x="565" y="18"/>
                  </a:cubicBezTo>
                  <a:cubicBezTo>
                    <a:pt x="568" y="14"/>
                    <a:pt x="568" y="14"/>
                    <a:pt x="568" y="14"/>
                  </a:cubicBezTo>
                  <a:cubicBezTo>
                    <a:pt x="541" y="13"/>
                    <a:pt x="541" y="13"/>
                    <a:pt x="541" y="13"/>
                  </a:cubicBezTo>
                  <a:moveTo>
                    <a:pt x="0" y="0"/>
                  </a:moveTo>
                  <a:cubicBezTo>
                    <a:pt x="1" y="1"/>
                    <a:pt x="2" y="2"/>
                    <a:pt x="3" y="4"/>
                  </a:cubicBezTo>
                  <a:cubicBezTo>
                    <a:pt x="509" y="16"/>
                    <a:pt x="509" y="16"/>
                    <a:pt x="509" y="16"/>
                  </a:cubicBezTo>
                  <a:cubicBezTo>
                    <a:pt x="525" y="13"/>
                    <a:pt x="525" y="13"/>
                    <a:pt x="525" y="1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567">
              <a:extLst>
                <a:ext uri="{FF2B5EF4-FFF2-40B4-BE49-F238E27FC236}">
                  <a16:creationId xmlns:a16="http://schemas.microsoft.com/office/drawing/2014/main" id="{1C4981BA-EE7C-4919-822D-EA5EF7569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558" y="3039174"/>
              <a:ext cx="295275" cy="525463"/>
            </a:xfrm>
            <a:custGeom>
              <a:avLst/>
              <a:gdLst>
                <a:gd name="T0" fmla="*/ 288 w 292"/>
                <a:gd name="T1" fmla="*/ 0 h 518"/>
                <a:gd name="T2" fmla="*/ 277 w 292"/>
                <a:gd name="T3" fmla="*/ 20 h 518"/>
                <a:gd name="T4" fmla="*/ 268 w 292"/>
                <a:gd name="T5" fmla="*/ 35 h 518"/>
                <a:gd name="T6" fmla="*/ 0 w 292"/>
                <a:gd name="T7" fmla="*/ 516 h 518"/>
                <a:gd name="T8" fmla="*/ 3 w 292"/>
                <a:gd name="T9" fmla="*/ 518 h 518"/>
                <a:gd name="T10" fmla="*/ 280 w 292"/>
                <a:gd name="T11" fmla="*/ 23 h 518"/>
                <a:gd name="T12" fmla="*/ 289 w 292"/>
                <a:gd name="T13" fmla="*/ 8 h 518"/>
                <a:gd name="T14" fmla="*/ 292 w 292"/>
                <a:gd name="T15" fmla="*/ 2 h 518"/>
                <a:gd name="T16" fmla="*/ 288 w 292"/>
                <a:gd name="T1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2" h="518">
                  <a:moveTo>
                    <a:pt x="288" y="0"/>
                  </a:moveTo>
                  <a:cubicBezTo>
                    <a:pt x="277" y="20"/>
                    <a:pt x="277" y="20"/>
                    <a:pt x="277" y="20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" y="516"/>
                    <a:pt x="2" y="517"/>
                    <a:pt x="3" y="518"/>
                  </a:cubicBezTo>
                  <a:cubicBezTo>
                    <a:pt x="280" y="23"/>
                    <a:pt x="280" y="23"/>
                    <a:pt x="280" y="23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292" y="2"/>
                    <a:pt x="292" y="2"/>
                    <a:pt x="292" y="2"/>
                  </a:cubicBezTo>
                  <a:cubicBezTo>
                    <a:pt x="290" y="2"/>
                    <a:pt x="289" y="1"/>
                    <a:pt x="28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568">
              <a:extLst>
                <a:ext uri="{FF2B5EF4-FFF2-40B4-BE49-F238E27FC236}">
                  <a16:creationId xmlns:a16="http://schemas.microsoft.com/office/drawing/2014/main" id="{2211FB31-C41E-4A7D-B9E3-C49C648E7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546" y="3594799"/>
              <a:ext cx="447675" cy="263525"/>
            </a:xfrm>
            <a:custGeom>
              <a:avLst/>
              <a:gdLst>
                <a:gd name="T0" fmla="*/ 438 w 440"/>
                <a:gd name="T1" fmla="*/ 0 h 258"/>
                <a:gd name="T2" fmla="*/ 0 w 440"/>
                <a:gd name="T3" fmla="*/ 255 h 258"/>
                <a:gd name="T4" fmla="*/ 2 w 440"/>
                <a:gd name="T5" fmla="*/ 258 h 258"/>
                <a:gd name="T6" fmla="*/ 440 w 440"/>
                <a:gd name="T7" fmla="*/ 4 h 258"/>
                <a:gd name="T8" fmla="*/ 438 w 440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" h="258">
                  <a:moveTo>
                    <a:pt x="438" y="0"/>
                  </a:moveTo>
                  <a:cubicBezTo>
                    <a:pt x="0" y="255"/>
                    <a:pt x="0" y="255"/>
                    <a:pt x="0" y="255"/>
                  </a:cubicBezTo>
                  <a:cubicBezTo>
                    <a:pt x="1" y="256"/>
                    <a:pt x="1" y="257"/>
                    <a:pt x="2" y="258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9" y="3"/>
                    <a:pt x="439" y="2"/>
                    <a:pt x="43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569">
              <a:extLst>
                <a:ext uri="{FF2B5EF4-FFF2-40B4-BE49-F238E27FC236}">
                  <a16:creationId xmlns:a16="http://schemas.microsoft.com/office/drawing/2014/main" id="{963347A5-D3FA-41D1-983F-BC33DB3D4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6121" y="3597974"/>
              <a:ext cx="450850" cy="260350"/>
            </a:xfrm>
            <a:custGeom>
              <a:avLst/>
              <a:gdLst>
                <a:gd name="T0" fmla="*/ 2 w 444"/>
                <a:gd name="T1" fmla="*/ 0 h 257"/>
                <a:gd name="T2" fmla="*/ 0 w 444"/>
                <a:gd name="T3" fmla="*/ 4 h 257"/>
                <a:gd name="T4" fmla="*/ 442 w 444"/>
                <a:gd name="T5" fmla="*/ 257 h 257"/>
                <a:gd name="T6" fmla="*/ 444 w 444"/>
                <a:gd name="T7" fmla="*/ 254 h 257"/>
                <a:gd name="T8" fmla="*/ 436 w 444"/>
                <a:gd name="T9" fmla="*/ 249 h 257"/>
                <a:gd name="T10" fmla="*/ 433 w 444"/>
                <a:gd name="T11" fmla="*/ 250 h 257"/>
                <a:gd name="T12" fmla="*/ 426 w 444"/>
                <a:gd name="T13" fmla="*/ 243 h 257"/>
                <a:gd name="T14" fmla="*/ 2 w 444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4" h="257">
                  <a:moveTo>
                    <a:pt x="2" y="0"/>
                  </a:moveTo>
                  <a:cubicBezTo>
                    <a:pt x="2" y="1"/>
                    <a:pt x="1" y="3"/>
                    <a:pt x="0" y="4"/>
                  </a:cubicBezTo>
                  <a:cubicBezTo>
                    <a:pt x="442" y="257"/>
                    <a:pt x="442" y="257"/>
                    <a:pt x="442" y="257"/>
                  </a:cubicBezTo>
                  <a:cubicBezTo>
                    <a:pt x="443" y="256"/>
                    <a:pt x="443" y="255"/>
                    <a:pt x="444" y="254"/>
                  </a:cubicBezTo>
                  <a:cubicBezTo>
                    <a:pt x="436" y="249"/>
                    <a:pt x="436" y="249"/>
                    <a:pt x="436" y="249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26" y="243"/>
                    <a:pt x="426" y="243"/>
                    <a:pt x="426" y="243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570">
              <a:extLst>
                <a:ext uri="{FF2B5EF4-FFF2-40B4-BE49-F238E27FC236}">
                  <a16:creationId xmlns:a16="http://schemas.microsoft.com/office/drawing/2014/main" id="{32A922EB-0494-46DD-B521-8706A4EED1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0683" y="3056636"/>
              <a:ext cx="288925" cy="511175"/>
            </a:xfrm>
            <a:custGeom>
              <a:avLst/>
              <a:gdLst>
                <a:gd name="T0" fmla="*/ 269 w 285"/>
                <a:gd name="T1" fmla="*/ 474 h 503"/>
                <a:gd name="T2" fmla="*/ 274 w 285"/>
                <a:gd name="T3" fmla="*/ 492 h 503"/>
                <a:gd name="T4" fmla="*/ 280 w 285"/>
                <a:gd name="T5" fmla="*/ 502 h 503"/>
                <a:gd name="T6" fmla="*/ 282 w 285"/>
                <a:gd name="T7" fmla="*/ 503 h 503"/>
                <a:gd name="T8" fmla="*/ 285 w 285"/>
                <a:gd name="T9" fmla="*/ 501 h 503"/>
                <a:gd name="T10" fmla="*/ 269 w 285"/>
                <a:gd name="T11" fmla="*/ 474 h 503"/>
                <a:gd name="T12" fmla="*/ 0 w 285"/>
                <a:gd name="T13" fmla="*/ 3 h 503"/>
                <a:gd name="T14" fmla="*/ 265 w 285"/>
                <a:gd name="T15" fmla="*/ 475 h 503"/>
                <a:gd name="T16" fmla="*/ 260 w 285"/>
                <a:gd name="T17" fmla="*/ 457 h 503"/>
                <a:gd name="T18" fmla="*/ 12 w 285"/>
                <a:gd name="T19" fmla="*/ 16 h 503"/>
                <a:gd name="T20" fmla="*/ 0 w 285"/>
                <a:gd name="T21" fmla="*/ 3 h 503"/>
                <a:gd name="T22" fmla="*/ 3 w 285"/>
                <a:gd name="T23" fmla="*/ 0 h 503"/>
                <a:gd name="T24" fmla="*/ 3 w 285"/>
                <a:gd name="T25" fmla="*/ 0 h 503"/>
                <a:gd name="T26" fmla="*/ 3 w 285"/>
                <a:gd name="T27" fmla="*/ 1 h 503"/>
                <a:gd name="T28" fmla="*/ 3 w 285"/>
                <a:gd name="T29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503">
                  <a:moveTo>
                    <a:pt x="269" y="474"/>
                  </a:moveTo>
                  <a:cubicBezTo>
                    <a:pt x="274" y="492"/>
                    <a:pt x="274" y="492"/>
                    <a:pt x="274" y="492"/>
                  </a:cubicBezTo>
                  <a:cubicBezTo>
                    <a:pt x="280" y="502"/>
                    <a:pt x="280" y="502"/>
                    <a:pt x="280" y="502"/>
                  </a:cubicBezTo>
                  <a:cubicBezTo>
                    <a:pt x="282" y="503"/>
                    <a:pt x="282" y="503"/>
                    <a:pt x="282" y="503"/>
                  </a:cubicBezTo>
                  <a:cubicBezTo>
                    <a:pt x="283" y="502"/>
                    <a:pt x="284" y="502"/>
                    <a:pt x="285" y="501"/>
                  </a:cubicBezTo>
                  <a:cubicBezTo>
                    <a:pt x="269" y="474"/>
                    <a:pt x="269" y="474"/>
                    <a:pt x="269" y="474"/>
                  </a:cubicBezTo>
                  <a:moveTo>
                    <a:pt x="0" y="3"/>
                  </a:moveTo>
                  <a:cubicBezTo>
                    <a:pt x="265" y="475"/>
                    <a:pt x="265" y="475"/>
                    <a:pt x="265" y="475"/>
                  </a:cubicBezTo>
                  <a:cubicBezTo>
                    <a:pt x="260" y="457"/>
                    <a:pt x="260" y="457"/>
                    <a:pt x="260" y="45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571">
              <a:extLst>
                <a:ext uri="{FF2B5EF4-FFF2-40B4-BE49-F238E27FC236}">
                  <a16:creationId xmlns:a16="http://schemas.microsoft.com/office/drawing/2014/main" id="{84AE7360-FED2-413E-BF84-8034D99DA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4133" y="2993136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21 w 50"/>
                <a:gd name="T3" fmla="*/ 0 h 50"/>
                <a:gd name="T4" fmla="*/ 15 w 50"/>
                <a:gd name="T5" fmla="*/ 2 h 50"/>
                <a:gd name="T6" fmla="*/ 11 w 50"/>
                <a:gd name="T7" fmla="*/ 4 h 50"/>
                <a:gd name="T8" fmla="*/ 7 w 50"/>
                <a:gd name="T9" fmla="*/ 7 h 50"/>
                <a:gd name="T10" fmla="*/ 4 w 50"/>
                <a:gd name="T11" fmla="*/ 10 h 50"/>
                <a:gd name="T12" fmla="*/ 0 w 50"/>
                <a:gd name="T13" fmla="*/ 19 h 50"/>
                <a:gd name="T14" fmla="*/ 2 w 50"/>
                <a:gd name="T15" fmla="*/ 25 h 50"/>
                <a:gd name="T16" fmla="*/ 2 w 50"/>
                <a:gd name="T17" fmla="*/ 26 h 50"/>
                <a:gd name="T18" fmla="*/ 0 w 50"/>
                <a:gd name="T19" fmla="*/ 29 h 50"/>
                <a:gd name="T20" fmla="*/ 0 w 50"/>
                <a:gd name="T21" fmla="*/ 30 h 50"/>
                <a:gd name="T22" fmla="*/ 9 w 50"/>
                <a:gd name="T23" fmla="*/ 45 h 50"/>
                <a:gd name="T24" fmla="*/ 13 w 50"/>
                <a:gd name="T25" fmla="*/ 47 h 50"/>
                <a:gd name="T26" fmla="*/ 14 w 50"/>
                <a:gd name="T27" fmla="*/ 48 h 50"/>
                <a:gd name="T28" fmla="*/ 19 w 50"/>
                <a:gd name="T29" fmla="*/ 50 h 50"/>
                <a:gd name="T30" fmla="*/ 25 w 50"/>
                <a:gd name="T31" fmla="*/ 50 h 50"/>
                <a:gd name="T32" fmla="*/ 50 w 50"/>
                <a:gd name="T33" fmla="*/ 25 h 50"/>
                <a:gd name="T34" fmla="*/ 26 w 50"/>
                <a:gd name="T35" fmla="*/ 0 h 50"/>
                <a:gd name="T36" fmla="*/ 25 w 50"/>
                <a:gd name="T3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24" y="0"/>
                    <a:pt x="22" y="0"/>
                    <a:pt x="21" y="0"/>
                  </a:cubicBezTo>
                  <a:cubicBezTo>
                    <a:pt x="19" y="0"/>
                    <a:pt x="17" y="1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9" y="5"/>
                    <a:pt x="8" y="6"/>
                    <a:pt x="7" y="7"/>
                  </a:cubicBezTo>
                  <a:cubicBezTo>
                    <a:pt x="6" y="8"/>
                    <a:pt x="5" y="9"/>
                    <a:pt x="4" y="10"/>
                  </a:cubicBezTo>
                  <a:cubicBezTo>
                    <a:pt x="2" y="13"/>
                    <a:pt x="1" y="16"/>
                    <a:pt x="0" y="19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1" y="36"/>
                    <a:pt x="5" y="41"/>
                    <a:pt x="9" y="45"/>
                  </a:cubicBezTo>
                  <a:cubicBezTo>
                    <a:pt x="10" y="46"/>
                    <a:pt x="11" y="47"/>
                    <a:pt x="13" y="47"/>
                  </a:cubicBezTo>
                  <a:cubicBezTo>
                    <a:pt x="13" y="47"/>
                    <a:pt x="14" y="48"/>
                    <a:pt x="14" y="48"/>
                  </a:cubicBezTo>
                  <a:cubicBezTo>
                    <a:pt x="16" y="49"/>
                    <a:pt x="17" y="49"/>
                    <a:pt x="19" y="50"/>
                  </a:cubicBezTo>
                  <a:cubicBezTo>
                    <a:pt x="21" y="50"/>
                    <a:pt x="23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11"/>
                    <a:pt x="39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572">
              <a:extLst>
                <a:ext uri="{FF2B5EF4-FFF2-40B4-BE49-F238E27FC236}">
                  <a16:creationId xmlns:a16="http://schemas.microsoft.com/office/drawing/2014/main" id="{753E73C9-DAB4-478F-8E82-DC0CBE8E47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03296" y="2654999"/>
              <a:ext cx="50800" cy="50800"/>
            </a:xfrm>
            <a:custGeom>
              <a:avLst/>
              <a:gdLst>
                <a:gd name="T0" fmla="*/ 1 w 50"/>
                <a:gd name="T1" fmla="*/ 17 h 51"/>
                <a:gd name="T2" fmla="*/ 0 w 50"/>
                <a:gd name="T3" fmla="*/ 25 h 51"/>
                <a:gd name="T4" fmla="*/ 13 w 50"/>
                <a:gd name="T5" fmla="*/ 47 h 51"/>
                <a:gd name="T6" fmla="*/ 17 w 50"/>
                <a:gd name="T7" fmla="*/ 49 h 51"/>
                <a:gd name="T8" fmla="*/ 25 w 50"/>
                <a:gd name="T9" fmla="*/ 51 h 51"/>
                <a:gd name="T10" fmla="*/ 35 w 50"/>
                <a:gd name="T11" fmla="*/ 49 h 51"/>
                <a:gd name="T12" fmla="*/ 1 w 50"/>
                <a:gd name="T13" fmla="*/ 17 h 51"/>
                <a:gd name="T14" fmla="*/ 25 w 50"/>
                <a:gd name="T15" fmla="*/ 0 h 51"/>
                <a:gd name="T16" fmla="*/ 6 w 50"/>
                <a:gd name="T17" fmla="*/ 8 h 51"/>
                <a:gd name="T18" fmla="*/ 4 w 50"/>
                <a:gd name="T19" fmla="*/ 12 h 51"/>
                <a:gd name="T20" fmla="*/ 3 w 50"/>
                <a:gd name="T21" fmla="*/ 12 h 51"/>
                <a:gd name="T22" fmla="*/ 39 w 50"/>
                <a:gd name="T23" fmla="*/ 46 h 51"/>
                <a:gd name="T24" fmla="*/ 39 w 50"/>
                <a:gd name="T25" fmla="*/ 46 h 51"/>
                <a:gd name="T26" fmla="*/ 43 w 50"/>
                <a:gd name="T27" fmla="*/ 43 h 51"/>
                <a:gd name="T28" fmla="*/ 50 w 50"/>
                <a:gd name="T29" fmla="*/ 25 h 51"/>
                <a:gd name="T30" fmla="*/ 30 w 50"/>
                <a:gd name="T31" fmla="*/ 1 h 51"/>
                <a:gd name="T32" fmla="*/ 25 w 50"/>
                <a:gd name="T33" fmla="*/ 0 h 51"/>
                <a:gd name="T34" fmla="*/ 25 w 50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1">
                  <a:moveTo>
                    <a:pt x="1" y="17"/>
                  </a:moveTo>
                  <a:cubicBezTo>
                    <a:pt x="0" y="19"/>
                    <a:pt x="0" y="22"/>
                    <a:pt x="0" y="25"/>
                  </a:cubicBezTo>
                  <a:cubicBezTo>
                    <a:pt x="0" y="35"/>
                    <a:pt x="5" y="43"/>
                    <a:pt x="13" y="47"/>
                  </a:cubicBezTo>
                  <a:cubicBezTo>
                    <a:pt x="14" y="48"/>
                    <a:pt x="15" y="49"/>
                    <a:pt x="17" y="49"/>
                  </a:cubicBezTo>
                  <a:cubicBezTo>
                    <a:pt x="19" y="50"/>
                    <a:pt x="22" y="51"/>
                    <a:pt x="25" y="51"/>
                  </a:cubicBezTo>
                  <a:cubicBezTo>
                    <a:pt x="28" y="51"/>
                    <a:pt x="32" y="50"/>
                    <a:pt x="35" y="49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25" y="0"/>
                  </a:moveTo>
                  <a:cubicBezTo>
                    <a:pt x="18" y="0"/>
                    <a:pt x="11" y="3"/>
                    <a:pt x="6" y="8"/>
                  </a:cubicBezTo>
                  <a:cubicBezTo>
                    <a:pt x="5" y="9"/>
                    <a:pt x="4" y="11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40" y="45"/>
                    <a:pt x="42" y="44"/>
                    <a:pt x="43" y="43"/>
                  </a:cubicBezTo>
                  <a:cubicBezTo>
                    <a:pt x="47" y="39"/>
                    <a:pt x="50" y="32"/>
                    <a:pt x="50" y="25"/>
                  </a:cubicBezTo>
                  <a:cubicBezTo>
                    <a:pt x="50" y="13"/>
                    <a:pt x="41" y="3"/>
                    <a:pt x="30" y="1"/>
                  </a:cubicBezTo>
                  <a:cubicBezTo>
                    <a:pt x="28" y="0"/>
                    <a:pt x="27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573">
              <a:extLst>
                <a:ext uri="{FF2B5EF4-FFF2-40B4-BE49-F238E27FC236}">
                  <a16:creationId xmlns:a16="http://schemas.microsoft.com/office/drawing/2014/main" id="{C7D92940-5B0E-41DD-B3AA-A2A27794C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958" y="2450211"/>
              <a:ext cx="50800" cy="50800"/>
            </a:xfrm>
            <a:custGeom>
              <a:avLst/>
              <a:gdLst>
                <a:gd name="T0" fmla="*/ 26 w 51"/>
                <a:gd name="T1" fmla="*/ 0 h 51"/>
                <a:gd name="T2" fmla="*/ 15 w 51"/>
                <a:gd name="T3" fmla="*/ 2 h 51"/>
                <a:gd name="T4" fmla="*/ 12 w 51"/>
                <a:gd name="T5" fmla="*/ 4 h 51"/>
                <a:gd name="T6" fmla="*/ 11 w 51"/>
                <a:gd name="T7" fmla="*/ 4 h 51"/>
                <a:gd name="T8" fmla="*/ 8 w 51"/>
                <a:gd name="T9" fmla="*/ 7 h 51"/>
                <a:gd name="T10" fmla="*/ 6 w 51"/>
                <a:gd name="T11" fmla="*/ 10 h 51"/>
                <a:gd name="T12" fmla="*/ 0 w 51"/>
                <a:gd name="T13" fmla="*/ 28 h 51"/>
                <a:gd name="T14" fmla="*/ 2 w 51"/>
                <a:gd name="T15" fmla="*/ 34 h 51"/>
                <a:gd name="T16" fmla="*/ 4 w 51"/>
                <a:gd name="T17" fmla="*/ 38 h 51"/>
                <a:gd name="T18" fmla="*/ 18 w 51"/>
                <a:gd name="T19" fmla="*/ 50 h 51"/>
                <a:gd name="T20" fmla="*/ 23 w 51"/>
                <a:gd name="T21" fmla="*/ 50 h 51"/>
                <a:gd name="T22" fmla="*/ 24 w 51"/>
                <a:gd name="T23" fmla="*/ 51 h 51"/>
                <a:gd name="T24" fmla="*/ 26 w 51"/>
                <a:gd name="T25" fmla="*/ 51 h 51"/>
                <a:gd name="T26" fmla="*/ 29 w 51"/>
                <a:gd name="T27" fmla="*/ 50 h 51"/>
                <a:gd name="T28" fmla="*/ 51 w 51"/>
                <a:gd name="T29" fmla="*/ 25 h 51"/>
                <a:gd name="T30" fmla="*/ 26 w 51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22" y="0"/>
                    <a:pt x="19" y="1"/>
                    <a:pt x="15" y="2"/>
                  </a:cubicBezTo>
                  <a:cubicBezTo>
                    <a:pt x="14" y="3"/>
                    <a:pt x="13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5"/>
                    <a:pt x="9" y="6"/>
                    <a:pt x="8" y="7"/>
                  </a:cubicBezTo>
                  <a:cubicBezTo>
                    <a:pt x="7" y="8"/>
                    <a:pt x="6" y="9"/>
                    <a:pt x="6" y="1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" y="30"/>
                    <a:pt x="1" y="32"/>
                    <a:pt x="2" y="34"/>
                  </a:cubicBezTo>
                  <a:cubicBezTo>
                    <a:pt x="2" y="35"/>
                    <a:pt x="3" y="37"/>
                    <a:pt x="4" y="38"/>
                  </a:cubicBezTo>
                  <a:cubicBezTo>
                    <a:pt x="7" y="43"/>
                    <a:pt x="12" y="48"/>
                    <a:pt x="18" y="50"/>
                  </a:cubicBezTo>
                  <a:cubicBezTo>
                    <a:pt x="20" y="50"/>
                    <a:pt x="21" y="50"/>
                    <a:pt x="23" y="50"/>
                  </a:cubicBezTo>
                  <a:cubicBezTo>
                    <a:pt x="23" y="50"/>
                    <a:pt x="24" y="51"/>
                    <a:pt x="24" y="51"/>
                  </a:cubicBezTo>
                  <a:cubicBezTo>
                    <a:pt x="25" y="51"/>
                    <a:pt x="25" y="51"/>
                    <a:pt x="26" y="51"/>
                  </a:cubicBezTo>
                  <a:cubicBezTo>
                    <a:pt x="27" y="51"/>
                    <a:pt x="28" y="50"/>
                    <a:pt x="29" y="50"/>
                  </a:cubicBezTo>
                  <a:cubicBezTo>
                    <a:pt x="41" y="49"/>
                    <a:pt x="51" y="38"/>
                    <a:pt x="51" y="25"/>
                  </a:cubicBezTo>
                  <a:cubicBezTo>
                    <a:pt x="51" y="11"/>
                    <a:pt x="39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574">
              <a:extLst>
                <a:ext uri="{FF2B5EF4-FFF2-40B4-BE49-F238E27FC236}">
                  <a16:creationId xmlns:a16="http://schemas.microsoft.com/office/drawing/2014/main" id="{93BECA62-A4AF-4223-946D-9F49EDFD04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33458" y="1896174"/>
              <a:ext cx="52388" cy="52388"/>
            </a:xfrm>
            <a:custGeom>
              <a:avLst/>
              <a:gdLst>
                <a:gd name="T0" fmla="*/ 10 w 51"/>
                <a:gd name="T1" fmla="*/ 28 h 51"/>
                <a:gd name="T2" fmla="*/ 17 w 51"/>
                <a:gd name="T3" fmla="*/ 49 h 51"/>
                <a:gd name="T4" fmla="*/ 24 w 51"/>
                <a:gd name="T5" fmla="*/ 51 h 51"/>
                <a:gd name="T6" fmla="*/ 10 w 51"/>
                <a:gd name="T7" fmla="*/ 28 h 51"/>
                <a:gd name="T8" fmla="*/ 2 w 51"/>
                <a:gd name="T9" fmla="*/ 16 h 51"/>
                <a:gd name="T10" fmla="*/ 2 w 51"/>
                <a:gd name="T11" fmla="*/ 16 h 51"/>
                <a:gd name="T12" fmla="*/ 2 w 51"/>
                <a:gd name="T13" fmla="*/ 18 h 51"/>
                <a:gd name="T14" fmla="*/ 1 w 51"/>
                <a:gd name="T15" fmla="*/ 22 h 51"/>
                <a:gd name="T16" fmla="*/ 0 w 51"/>
                <a:gd name="T17" fmla="*/ 26 h 51"/>
                <a:gd name="T18" fmla="*/ 2 w 51"/>
                <a:gd name="T19" fmla="*/ 36 h 51"/>
                <a:gd name="T20" fmla="*/ 5 w 51"/>
                <a:gd name="T21" fmla="*/ 39 h 51"/>
                <a:gd name="T22" fmla="*/ 11 w 51"/>
                <a:gd name="T23" fmla="*/ 46 h 51"/>
                <a:gd name="T24" fmla="*/ 11 w 51"/>
                <a:gd name="T25" fmla="*/ 46 h 51"/>
                <a:gd name="T26" fmla="*/ 2 w 51"/>
                <a:gd name="T27" fmla="*/ 16 h 51"/>
                <a:gd name="T28" fmla="*/ 26 w 51"/>
                <a:gd name="T29" fmla="*/ 0 h 51"/>
                <a:gd name="T30" fmla="*/ 6 w 51"/>
                <a:gd name="T31" fmla="*/ 10 h 51"/>
                <a:gd name="T32" fmla="*/ 29 w 51"/>
                <a:gd name="T33" fmla="*/ 51 h 51"/>
                <a:gd name="T34" fmla="*/ 32 w 51"/>
                <a:gd name="T35" fmla="*/ 50 h 51"/>
                <a:gd name="T36" fmla="*/ 36 w 51"/>
                <a:gd name="T37" fmla="*/ 49 h 51"/>
                <a:gd name="T38" fmla="*/ 37 w 51"/>
                <a:gd name="T39" fmla="*/ 48 h 51"/>
                <a:gd name="T40" fmla="*/ 41 w 51"/>
                <a:gd name="T41" fmla="*/ 46 h 51"/>
                <a:gd name="T42" fmla="*/ 51 w 51"/>
                <a:gd name="T43" fmla="*/ 26 h 51"/>
                <a:gd name="T44" fmla="*/ 26 w 51"/>
                <a:gd name="T4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51">
                  <a:moveTo>
                    <a:pt x="10" y="28"/>
                  </a:moveTo>
                  <a:cubicBezTo>
                    <a:pt x="17" y="49"/>
                    <a:pt x="17" y="49"/>
                    <a:pt x="17" y="49"/>
                  </a:cubicBezTo>
                  <a:cubicBezTo>
                    <a:pt x="19" y="50"/>
                    <a:pt x="21" y="50"/>
                    <a:pt x="24" y="51"/>
                  </a:cubicBezTo>
                  <a:cubicBezTo>
                    <a:pt x="10" y="28"/>
                    <a:pt x="10" y="28"/>
                    <a:pt x="10" y="28"/>
                  </a:cubicBezTo>
                  <a:moveTo>
                    <a:pt x="2" y="16"/>
                  </a:moveTo>
                  <a:cubicBezTo>
                    <a:pt x="2" y="16"/>
                    <a:pt x="2" y="16"/>
                    <a:pt x="2" y="16"/>
                  </a:cubicBezTo>
                  <a:cubicBezTo>
                    <a:pt x="2" y="17"/>
                    <a:pt x="2" y="18"/>
                    <a:pt x="2" y="18"/>
                  </a:cubicBezTo>
                  <a:cubicBezTo>
                    <a:pt x="1" y="19"/>
                    <a:pt x="1" y="21"/>
                    <a:pt x="1" y="22"/>
                  </a:cubicBezTo>
                  <a:cubicBezTo>
                    <a:pt x="0" y="23"/>
                    <a:pt x="0" y="24"/>
                    <a:pt x="0" y="26"/>
                  </a:cubicBezTo>
                  <a:cubicBezTo>
                    <a:pt x="0" y="29"/>
                    <a:pt x="1" y="32"/>
                    <a:pt x="2" y="36"/>
                  </a:cubicBezTo>
                  <a:cubicBezTo>
                    <a:pt x="3" y="37"/>
                    <a:pt x="4" y="38"/>
                    <a:pt x="5" y="39"/>
                  </a:cubicBezTo>
                  <a:cubicBezTo>
                    <a:pt x="6" y="42"/>
                    <a:pt x="8" y="44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2" y="16"/>
                    <a:pt x="2" y="16"/>
                    <a:pt x="2" y="16"/>
                  </a:cubicBezTo>
                  <a:moveTo>
                    <a:pt x="26" y="0"/>
                  </a:moveTo>
                  <a:cubicBezTo>
                    <a:pt x="17" y="0"/>
                    <a:pt x="10" y="4"/>
                    <a:pt x="6" y="10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0" y="50"/>
                    <a:pt x="31" y="50"/>
                    <a:pt x="32" y="50"/>
                  </a:cubicBezTo>
                  <a:cubicBezTo>
                    <a:pt x="33" y="50"/>
                    <a:pt x="34" y="49"/>
                    <a:pt x="36" y="49"/>
                  </a:cubicBezTo>
                  <a:cubicBezTo>
                    <a:pt x="36" y="48"/>
                    <a:pt x="37" y="48"/>
                    <a:pt x="37" y="48"/>
                  </a:cubicBezTo>
                  <a:cubicBezTo>
                    <a:pt x="38" y="47"/>
                    <a:pt x="40" y="47"/>
                    <a:pt x="41" y="46"/>
                  </a:cubicBezTo>
                  <a:cubicBezTo>
                    <a:pt x="47" y="41"/>
                    <a:pt x="51" y="34"/>
                    <a:pt x="51" y="26"/>
                  </a:cubicBezTo>
                  <a:cubicBezTo>
                    <a:pt x="51" y="12"/>
                    <a:pt x="39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575">
              <a:extLst>
                <a:ext uri="{FF2B5EF4-FFF2-40B4-BE49-F238E27FC236}">
                  <a16:creationId xmlns:a16="http://schemas.microsoft.com/office/drawing/2014/main" id="{6DEBDDDA-A9BC-494B-BE5B-B0CD113DA6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3471" y="2220024"/>
              <a:ext cx="34925" cy="34925"/>
            </a:xfrm>
            <a:custGeom>
              <a:avLst/>
              <a:gdLst>
                <a:gd name="T0" fmla="*/ 0 w 35"/>
                <a:gd name="T1" fmla="*/ 13 h 35"/>
                <a:gd name="T2" fmla="*/ 0 w 35"/>
                <a:gd name="T3" fmla="*/ 16 h 35"/>
                <a:gd name="T4" fmla="*/ 3 w 35"/>
                <a:gd name="T5" fmla="*/ 28 h 35"/>
                <a:gd name="T6" fmla="*/ 11 w 35"/>
                <a:gd name="T7" fmla="*/ 34 h 35"/>
                <a:gd name="T8" fmla="*/ 16 w 35"/>
                <a:gd name="T9" fmla="*/ 35 h 35"/>
                <a:gd name="T10" fmla="*/ 17 w 35"/>
                <a:gd name="T11" fmla="*/ 35 h 35"/>
                <a:gd name="T12" fmla="*/ 20 w 35"/>
                <a:gd name="T13" fmla="*/ 35 h 35"/>
                <a:gd name="T14" fmla="*/ 21 w 35"/>
                <a:gd name="T15" fmla="*/ 34 h 35"/>
                <a:gd name="T16" fmla="*/ 0 w 35"/>
                <a:gd name="T17" fmla="*/ 13 h 35"/>
                <a:gd name="T18" fmla="*/ 17 w 35"/>
                <a:gd name="T19" fmla="*/ 0 h 35"/>
                <a:gd name="T20" fmla="*/ 15 w 35"/>
                <a:gd name="T21" fmla="*/ 0 h 35"/>
                <a:gd name="T22" fmla="*/ 11 w 35"/>
                <a:gd name="T23" fmla="*/ 1 h 35"/>
                <a:gd name="T24" fmla="*/ 6 w 35"/>
                <a:gd name="T25" fmla="*/ 4 h 35"/>
                <a:gd name="T26" fmla="*/ 3 w 35"/>
                <a:gd name="T27" fmla="*/ 7 h 35"/>
                <a:gd name="T28" fmla="*/ 2 w 35"/>
                <a:gd name="T29" fmla="*/ 8 h 35"/>
                <a:gd name="T30" fmla="*/ 26 w 35"/>
                <a:gd name="T31" fmla="*/ 33 h 35"/>
                <a:gd name="T32" fmla="*/ 27 w 35"/>
                <a:gd name="T33" fmla="*/ 32 h 35"/>
                <a:gd name="T34" fmla="*/ 30 w 35"/>
                <a:gd name="T35" fmla="*/ 29 h 35"/>
                <a:gd name="T36" fmla="*/ 35 w 35"/>
                <a:gd name="T37" fmla="*/ 17 h 35"/>
                <a:gd name="T38" fmla="*/ 17 w 35"/>
                <a:gd name="T3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35">
                  <a:moveTo>
                    <a:pt x="0" y="13"/>
                  </a:moveTo>
                  <a:cubicBezTo>
                    <a:pt x="0" y="14"/>
                    <a:pt x="0" y="15"/>
                    <a:pt x="0" y="16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31"/>
                    <a:pt x="8" y="33"/>
                    <a:pt x="11" y="34"/>
                  </a:cubicBezTo>
                  <a:cubicBezTo>
                    <a:pt x="13" y="34"/>
                    <a:pt x="14" y="35"/>
                    <a:pt x="16" y="35"/>
                  </a:cubicBezTo>
                  <a:cubicBezTo>
                    <a:pt x="16" y="35"/>
                    <a:pt x="17" y="35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21" y="34"/>
                    <a:pt x="21" y="34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3" y="0"/>
                    <a:pt x="12" y="1"/>
                    <a:pt x="11" y="1"/>
                  </a:cubicBezTo>
                  <a:cubicBezTo>
                    <a:pt x="9" y="2"/>
                    <a:pt x="8" y="3"/>
                    <a:pt x="6" y="4"/>
                  </a:cubicBezTo>
                  <a:cubicBezTo>
                    <a:pt x="5" y="5"/>
                    <a:pt x="4" y="6"/>
                    <a:pt x="3" y="7"/>
                  </a:cubicBezTo>
                  <a:cubicBezTo>
                    <a:pt x="3" y="7"/>
                    <a:pt x="3" y="8"/>
                    <a:pt x="2" y="8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7" y="32"/>
                    <a:pt x="27" y="32"/>
                  </a:cubicBezTo>
                  <a:cubicBezTo>
                    <a:pt x="28" y="31"/>
                    <a:pt x="29" y="30"/>
                    <a:pt x="30" y="29"/>
                  </a:cubicBezTo>
                  <a:cubicBezTo>
                    <a:pt x="33" y="26"/>
                    <a:pt x="35" y="22"/>
                    <a:pt x="35" y="17"/>
                  </a:cubicBezTo>
                  <a:cubicBezTo>
                    <a:pt x="35" y="8"/>
                    <a:pt x="27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576">
              <a:extLst>
                <a:ext uri="{FF2B5EF4-FFF2-40B4-BE49-F238E27FC236}">
                  <a16:creationId xmlns:a16="http://schemas.microsoft.com/office/drawing/2014/main" id="{4609102A-071E-4026-A499-59B05CADDA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4708" y="1962849"/>
              <a:ext cx="50800" cy="50800"/>
            </a:xfrm>
            <a:custGeom>
              <a:avLst/>
              <a:gdLst>
                <a:gd name="T0" fmla="*/ 6 w 50"/>
                <a:gd name="T1" fmla="*/ 9 h 50"/>
                <a:gd name="T2" fmla="*/ 0 w 50"/>
                <a:gd name="T3" fmla="*/ 25 h 50"/>
                <a:gd name="T4" fmla="*/ 4 w 50"/>
                <a:gd name="T5" fmla="*/ 39 h 50"/>
                <a:gd name="T6" fmla="*/ 7 w 50"/>
                <a:gd name="T7" fmla="*/ 43 h 50"/>
                <a:gd name="T8" fmla="*/ 25 w 50"/>
                <a:gd name="T9" fmla="*/ 50 h 50"/>
                <a:gd name="T10" fmla="*/ 41 w 50"/>
                <a:gd name="T11" fmla="*/ 45 h 50"/>
                <a:gd name="T12" fmla="*/ 6 w 50"/>
                <a:gd name="T13" fmla="*/ 9 h 50"/>
                <a:gd name="T14" fmla="*/ 25 w 50"/>
                <a:gd name="T15" fmla="*/ 0 h 50"/>
                <a:gd name="T16" fmla="*/ 14 w 50"/>
                <a:gd name="T17" fmla="*/ 2 h 50"/>
                <a:gd name="T18" fmla="*/ 11 w 50"/>
                <a:gd name="T19" fmla="*/ 5 h 50"/>
                <a:gd name="T20" fmla="*/ 9 w 50"/>
                <a:gd name="T21" fmla="*/ 6 h 50"/>
                <a:gd name="T22" fmla="*/ 44 w 50"/>
                <a:gd name="T23" fmla="*/ 42 h 50"/>
                <a:gd name="T24" fmla="*/ 45 w 50"/>
                <a:gd name="T25" fmla="*/ 40 h 50"/>
                <a:gd name="T26" fmla="*/ 48 w 50"/>
                <a:gd name="T27" fmla="*/ 37 h 50"/>
                <a:gd name="T28" fmla="*/ 50 w 50"/>
                <a:gd name="T29" fmla="*/ 25 h 50"/>
                <a:gd name="T30" fmla="*/ 50 w 50"/>
                <a:gd name="T31" fmla="*/ 23 h 50"/>
                <a:gd name="T32" fmla="*/ 50 w 50"/>
                <a:gd name="T33" fmla="*/ 19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6" y="9"/>
                  </a:moveTo>
                  <a:cubicBezTo>
                    <a:pt x="2" y="13"/>
                    <a:pt x="0" y="19"/>
                    <a:pt x="0" y="25"/>
                  </a:cubicBezTo>
                  <a:cubicBezTo>
                    <a:pt x="0" y="30"/>
                    <a:pt x="2" y="35"/>
                    <a:pt x="4" y="39"/>
                  </a:cubicBezTo>
                  <a:cubicBezTo>
                    <a:pt x="5" y="40"/>
                    <a:pt x="6" y="42"/>
                    <a:pt x="7" y="43"/>
                  </a:cubicBezTo>
                  <a:cubicBezTo>
                    <a:pt x="12" y="47"/>
                    <a:pt x="18" y="50"/>
                    <a:pt x="25" y="50"/>
                  </a:cubicBezTo>
                  <a:cubicBezTo>
                    <a:pt x="31" y="50"/>
                    <a:pt x="37" y="48"/>
                    <a:pt x="41" y="45"/>
                  </a:cubicBezTo>
                  <a:cubicBezTo>
                    <a:pt x="6" y="9"/>
                    <a:pt x="6" y="9"/>
                    <a:pt x="6" y="9"/>
                  </a:cubicBezTo>
                  <a:moveTo>
                    <a:pt x="25" y="0"/>
                  </a:moveTo>
                  <a:cubicBezTo>
                    <a:pt x="21" y="0"/>
                    <a:pt x="18" y="1"/>
                    <a:pt x="14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5"/>
                    <a:pt x="10" y="5"/>
                    <a:pt x="9" y="6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1"/>
                    <a:pt x="45" y="41"/>
                    <a:pt x="45" y="40"/>
                  </a:cubicBezTo>
                  <a:cubicBezTo>
                    <a:pt x="46" y="39"/>
                    <a:pt x="47" y="38"/>
                    <a:pt x="48" y="37"/>
                  </a:cubicBezTo>
                  <a:cubicBezTo>
                    <a:pt x="49" y="33"/>
                    <a:pt x="50" y="29"/>
                    <a:pt x="50" y="25"/>
                  </a:cubicBezTo>
                  <a:cubicBezTo>
                    <a:pt x="50" y="25"/>
                    <a:pt x="50" y="24"/>
                    <a:pt x="50" y="23"/>
                  </a:cubicBezTo>
                  <a:cubicBezTo>
                    <a:pt x="50" y="22"/>
                    <a:pt x="50" y="20"/>
                    <a:pt x="50" y="19"/>
                  </a:cubicBezTo>
                  <a:cubicBezTo>
                    <a:pt x="47" y="8"/>
                    <a:pt x="3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577">
              <a:extLst>
                <a:ext uri="{FF2B5EF4-FFF2-40B4-BE49-F238E27FC236}">
                  <a16:creationId xmlns:a16="http://schemas.microsoft.com/office/drawing/2014/main" id="{2E7E45D7-6EAF-4FAB-84AB-9106369309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4058" y="3629724"/>
              <a:ext cx="50800" cy="50800"/>
            </a:xfrm>
            <a:custGeom>
              <a:avLst/>
              <a:gdLst>
                <a:gd name="T0" fmla="*/ 38 w 50"/>
                <a:gd name="T1" fmla="*/ 3 h 50"/>
                <a:gd name="T2" fmla="*/ 3 w 50"/>
                <a:gd name="T3" fmla="*/ 12 h 50"/>
                <a:gd name="T4" fmla="*/ 0 w 50"/>
                <a:gd name="T5" fmla="*/ 25 h 50"/>
                <a:gd name="T6" fmla="*/ 0 w 50"/>
                <a:gd name="T7" fmla="*/ 30 h 50"/>
                <a:gd name="T8" fmla="*/ 1 w 50"/>
                <a:gd name="T9" fmla="*/ 34 h 50"/>
                <a:gd name="T10" fmla="*/ 6 w 50"/>
                <a:gd name="T11" fmla="*/ 41 h 50"/>
                <a:gd name="T12" fmla="*/ 9 w 50"/>
                <a:gd name="T13" fmla="*/ 44 h 50"/>
                <a:gd name="T14" fmla="*/ 25 w 50"/>
                <a:gd name="T15" fmla="*/ 50 h 50"/>
                <a:gd name="T16" fmla="*/ 50 w 50"/>
                <a:gd name="T17" fmla="*/ 25 h 50"/>
                <a:gd name="T18" fmla="*/ 50 w 50"/>
                <a:gd name="T19" fmla="*/ 22 h 50"/>
                <a:gd name="T20" fmla="*/ 49 w 50"/>
                <a:gd name="T21" fmla="*/ 18 h 50"/>
                <a:gd name="T22" fmla="*/ 44 w 50"/>
                <a:gd name="T23" fmla="*/ 8 h 50"/>
                <a:gd name="T24" fmla="*/ 41 w 50"/>
                <a:gd name="T25" fmla="*/ 5 h 50"/>
                <a:gd name="T26" fmla="*/ 38 w 50"/>
                <a:gd name="T27" fmla="*/ 3 h 50"/>
                <a:gd name="T28" fmla="*/ 25 w 50"/>
                <a:gd name="T29" fmla="*/ 0 h 50"/>
                <a:gd name="T30" fmla="*/ 11 w 50"/>
                <a:gd name="T31" fmla="*/ 4 h 50"/>
                <a:gd name="T32" fmla="*/ 8 w 50"/>
                <a:gd name="T33" fmla="*/ 6 h 50"/>
                <a:gd name="T34" fmla="*/ 31 w 50"/>
                <a:gd name="T35" fmla="*/ 0 h 50"/>
                <a:gd name="T36" fmla="*/ 28 w 50"/>
                <a:gd name="T37" fmla="*/ 0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38" y="3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1" y="16"/>
                    <a:pt x="0" y="20"/>
                    <a:pt x="0" y="25"/>
                  </a:cubicBezTo>
                  <a:cubicBezTo>
                    <a:pt x="0" y="27"/>
                    <a:pt x="0" y="28"/>
                    <a:pt x="0" y="30"/>
                  </a:cubicBezTo>
                  <a:cubicBezTo>
                    <a:pt x="0" y="32"/>
                    <a:pt x="1" y="33"/>
                    <a:pt x="1" y="34"/>
                  </a:cubicBezTo>
                  <a:cubicBezTo>
                    <a:pt x="3" y="37"/>
                    <a:pt x="4" y="39"/>
                    <a:pt x="6" y="41"/>
                  </a:cubicBezTo>
                  <a:cubicBezTo>
                    <a:pt x="7" y="43"/>
                    <a:pt x="8" y="44"/>
                    <a:pt x="9" y="44"/>
                  </a:cubicBezTo>
                  <a:cubicBezTo>
                    <a:pt x="13" y="48"/>
                    <a:pt x="19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24"/>
                    <a:pt x="50" y="23"/>
                    <a:pt x="50" y="22"/>
                  </a:cubicBezTo>
                  <a:cubicBezTo>
                    <a:pt x="50" y="21"/>
                    <a:pt x="49" y="19"/>
                    <a:pt x="49" y="18"/>
                  </a:cubicBezTo>
                  <a:cubicBezTo>
                    <a:pt x="48" y="14"/>
                    <a:pt x="46" y="11"/>
                    <a:pt x="44" y="8"/>
                  </a:cubicBezTo>
                  <a:cubicBezTo>
                    <a:pt x="43" y="7"/>
                    <a:pt x="42" y="6"/>
                    <a:pt x="41" y="5"/>
                  </a:cubicBezTo>
                  <a:cubicBezTo>
                    <a:pt x="40" y="5"/>
                    <a:pt x="39" y="4"/>
                    <a:pt x="38" y="3"/>
                  </a:cubicBezTo>
                  <a:moveTo>
                    <a:pt x="25" y="0"/>
                  </a:moveTo>
                  <a:cubicBezTo>
                    <a:pt x="20" y="0"/>
                    <a:pt x="15" y="1"/>
                    <a:pt x="11" y="4"/>
                  </a:cubicBezTo>
                  <a:cubicBezTo>
                    <a:pt x="10" y="5"/>
                    <a:pt x="9" y="5"/>
                    <a:pt x="8" y="6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7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578">
              <a:extLst>
                <a:ext uri="{FF2B5EF4-FFF2-40B4-BE49-F238E27FC236}">
                  <a16:creationId xmlns:a16="http://schemas.microsoft.com/office/drawing/2014/main" id="{D5622312-1ECB-4393-8E23-F8F354205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458" y="3559874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11 w 50"/>
                <a:gd name="T3" fmla="*/ 5 h 50"/>
                <a:gd name="T4" fmla="*/ 7 w 50"/>
                <a:gd name="T5" fmla="*/ 7 h 50"/>
                <a:gd name="T6" fmla="*/ 5 w 50"/>
                <a:gd name="T7" fmla="*/ 11 h 50"/>
                <a:gd name="T8" fmla="*/ 4 w 50"/>
                <a:gd name="T9" fmla="*/ 11 h 50"/>
                <a:gd name="T10" fmla="*/ 4 w 50"/>
                <a:gd name="T11" fmla="*/ 11 h 50"/>
                <a:gd name="T12" fmla="*/ 0 w 50"/>
                <a:gd name="T13" fmla="*/ 25 h 50"/>
                <a:gd name="T14" fmla="*/ 0 w 50"/>
                <a:gd name="T15" fmla="*/ 29 h 50"/>
                <a:gd name="T16" fmla="*/ 1 w 50"/>
                <a:gd name="T17" fmla="*/ 34 h 50"/>
                <a:gd name="T18" fmla="*/ 2 w 50"/>
                <a:gd name="T19" fmla="*/ 35 h 50"/>
                <a:gd name="T20" fmla="*/ 4 w 50"/>
                <a:gd name="T21" fmla="*/ 39 h 50"/>
                <a:gd name="T22" fmla="*/ 25 w 50"/>
                <a:gd name="T23" fmla="*/ 50 h 50"/>
                <a:gd name="T24" fmla="*/ 50 w 50"/>
                <a:gd name="T25" fmla="*/ 25 h 50"/>
                <a:gd name="T26" fmla="*/ 40 w 50"/>
                <a:gd name="T27" fmla="*/ 5 h 50"/>
                <a:gd name="T28" fmla="*/ 37 w 50"/>
                <a:gd name="T29" fmla="*/ 3 h 50"/>
                <a:gd name="T30" fmla="*/ 36 w 50"/>
                <a:gd name="T31" fmla="*/ 2 h 50"/>
                <a:gd name="T32" fmla="*/ 31 w 50"/>
                <a:gd name="T33" fmla="*/ 1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20" y="0"/>
                    <a:pt x="15" y="2"/>
                    <a:pt x="11" y="5"/>
                  </a:cubicBezTo>
                  <a:cubicBezTo>
                    <a:pt x="9" y="5"/>
                    <a:pt x="8" y="6"/>
                    <a:pt x="7" y="7"/>
                  </a:cubicBezTo>
                  <a:cubicBezTo>
                    <a:pt x="6" y="8"/>
                    <a:pt x="5" y="10"/>
                    <a:pt x="5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2" y="15"/>
                    <a:pt x="0" y="20"/>
                    <a:pt x="0" y="25"/>
                  </a:cubicBezTo>
                  <a:cubicBezTo>
                    <a:pt x="0" y="27"/>
                    <a:pt x="0" y="28"/>
                    <a:pt x="0" y="29"/>
                  </a:cubicBezTo>
                  <a:cubicBezTo>
                    <a:pt x="1" y="31"/>
                    <a:pt x="1" y="32"/>
                    <a:pt x="1" y="34"/>
                  </a:cubicBezTo>
                  <a:cubicBezTo>
                    <a:pt x="2" y="34"/>
                    <a:pt x="2" y="35"/>
                    <a:pt x="2" y="35"/>
                  </a:cubicBezTo>
                  <a:cubicBezTo>
                    <a:pt x="3" y="37"/>
                    <a:pt x="3" y="38"/>
                    <a:pt x="4" y="39"/>
                  </a:cubicBezTo>
                  <a:cubicBezTo>
                    <a:pt x="9" y="46"/>
                    <a:pt x="17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17"/>
                    <a:pt x="46" y="10"/>
                    <a:pt x="40" y="5"/>
                  </a:cubicBezTo>
                  <a:cubicBezTo>
                    <a:pt x="39" y="4"/>
                    <a:pt x="38" y="3"/>
                    <a:pt x="37" y="3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4" y="2"/>
                    <a:pt x="33" y="1"/>
                    <a:pt x="31" y="1"/>
                  </a:cubicBezTo>
                  <a:cubicBezTo>
                    <a:pt x="29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579">
              <a:extLst>
                <a:ext uri="{FF2B5EF4-FFF2-40B4-BE49-F238E27FC236}">
                  <a16:creationId xmlns:a16="http://schemas.microsoft.com/office/drawing/2014/main" id="{E68D2593-8379-4AD9-B5CD-0989C6E80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7383" y="2729611"/>
              <a:ext cx="52388" cy="50800"/>
            </a:xfrm>
            <a:custGeom>
              <a:avLst/>
              <a:gdLst>
                <a:gd name="T0" fmla="*/ 25 w 51"/>
                <a:gd name="T1" fmla="*/ 0 h 50"/>
                <a:gd name="T2" fmla="*/ 0 w 51"/>
                <a:gd name="T3" fmla="*/ 23 h 50"/>
                <a:gd name="T4" fmla="*/ 0 w 51"/>
                <a:gd name="T5" fmla="*/ 25 h 50"/>
                <a:gd name="T6" fmla="*/ 0 w 51"/>
                <a:gd name="T7" fmla="*/ 28 h 50"/>
                <a:gd name="T8" fmla="*/ 25 w 51"/>
                <a:gd name="T9" fmla="*/ 50 h 50"/>
                <a:gd name="T10" fmla="*/ 51 w 51"/>
                <a:gd name="T11" fmla="*/ 25 h 50"/>
                <a:gd name="T12" fmla="*/ 45 w 51"/>
                <a:gd name="T13" fmla="*/ 10 h 50"/>
                <a:gd name="T14" fmla="*/ 42 w 51"/>
                <a:gd name="T15" fmla="*/ 6 h 50"/>
                <a:gd name="T16" fmla="*/ 25 w 51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0">
                  <a:moveTo>
                    <a:pt x="25" y="0"/>
                  </a:moveTo>
                  <a:cubicBezTo>
                    <a:pt x="12" y="0"/>
                    <a:pt x="1" y="10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6"/>
                    <a:pt x="0" y="27"/>
                    <a:pt x="0" y="28"/>
                  </a:cubicBezTo>
                  <a:cubicBezTo>
                    <a:pt x="2" y="41"/>
                    <a:pt x="13" y="50"/>
                    <a:pt x="25" y="50"/>
                  </a:cubicBezTo>
                  <a:cubicBezTo>
                    <a:pt x="39" y="50"/>
                    <a:pt x="51" y="39"/>
                    <a:pt x="51" y="25"/>
                  </a:cubicBezTo>
                  <a:cubicBezTo>
                    <a:pt x="51" y="19"/>
                    <a:pt x="49" y="14"/>
                    <a:pt x="45" y="10"/>
                  </a:cubicBezTo>
                  <a:cubicBezTo>
                    <a:pt x="45" y="9"/>
                    <a:pt x="43" y="7"/>
                    <a:pt x="42" y="6"/>
                  </a:cubicBezTo>
                  <a:cubicBezTo>
                    <a:pt x="38" y="2"/>
                    <a:pt x="32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580">
              <a:extLst>
                <a:ext uri="{FF2B5EF4-FFF2-40B4-BE49-F238E27FC236}">
                  <a16:creationId xmlns:a16="http://schemas.microsoft.com/office/drawing/2014/main" id="{D2BEFEA1-3E0E-4F84-9BE8-0621545F9A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09558" y="2345436"/>
              <a:ext cx="36513" cy="33338"/>
            </a:xfrm>
            <a:custGeom>
              <a:avLst/>
              <a:gdLst>
                <a:gd name="T0" fmla="*/ 27 w 35"/>
                <a:gd name="T1" fmla="*/ 2 h 34"/>
                <a:gd name="T2" fmla="*/ 4 w 35"/>
                <a:gd name="T3" fmla="*/ 6 h 34"/>
                <a:gd name="T4" fmla="*/ 0 w 35"/>
                <a:gd name="T5" fmla="*/ 17 h 34"/>
                <a:gd name="T6" fmla="*/ 1 w 35"/>
                <a:gd name="T7" fmla="*/ 22 h 34"/>
                <a:gd name="T8" fmla="*/ 3 w 35"/>
                <a:gd name="T9" fmla="*/ 26 h 34"/>
                <a:gd name="T10" fmla="*/ 17 w 35"/>
                <a:gd name="T11" fmla="*/ 34 h 34"/>
                <a:gd name="T12" fmla="*/ 22 w 35"/>
                <a:gd name="T13" fmla="*/ 34 h 34"/>
                <a:gd name="T14" fmla="*/ 26 w 35"/>
                <a:gd name="T15" fmla="*/ 32 h 34"/>
                <a:gd name="T16" fmla="*/ 34 w 35"/>
                <a:gd name="T17" fmla="*/ 21 h 34"/>
                <a:gd name="T18" fmla="*/ 35 w 35"/>
                <a:gd name="T19" fmla="*/ 17 h 34"/>
                <a:gd name="T20" fmla="*/ 35 w 35"/>
                <a:gd name="T21" fmla="*/ 17 h 34"/>
                <a:gd name="T22" fmla="*/ 27 w 35"/>
                <a:gd name="T23" fmla="*/ 2 h 34"/>
                <a:gd name="T24" fmla="*/ 17 w 35"/>
                <a:gd name="T25" fmla="*/ 0 h 34"/>
                <a:gd name="T26" fmla="*/ 12 w 35"/>
                <a:gd name="T27" fmla="*/ 0 h 34"/>
                <a:gd name="T28" fmla="*/ 18 w 35"/>
                <a:gd name="T29" fmla="*/ 0 h 34"/>
                <a:gd name="T30" fmla="*/ 17 w 35"/>
                <a:gd name="T31" fmla="*/ 0 h 34"/>
                <a:gd name="T32" fmla="*/ 17 w 35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27" y="2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1" y="9"/>
                    <a:pt x="0" y="13"/>
                    <a:pt x="0" y="17"/>
                  </a:cubicBezTo>
                  <a:cubicBezTo>
                    <a:pt x="0" y="19"/>
                    <a:pt x="0" y="20"/>
                    <a:pt x="1" y="22"/>
                  </a:cubicBezTo>
                  <a:cubicBezTo>
                    <a:pt x="1" y="23"/>
                    <a:pt x="2" y="25"/>
                    <a:pt x="3" y="26"/>
                  </a:cubicBezTo>
                  <a:cubicBezTo>
                    <a:pt x="6" y="31"/>
                    <a:pt x="11" y="34"/>
                    <a:pt x="17" y="34"/>
                  </a:cubicBezTo>
                  <a:cubicBezTo>
                    <a:pt x="19" y="34"/>
                    <a:pt x="20" y="34"/>
                    <a:pt x="22" y="34"/>
                  </a:cubicBezTo>
                  <a:cubicBezTo>
                    <a:pt x="23" y="34"/>
                    <a:pt x="24" y="33"/>
                    <a:pt x="26" y="32"/>
                  </a:cubicBezTo>
                  <a:cubicBezTo>
                    <a:pt x="30" y="30"/>
                    <a:pt x="33" y="26"/>
                    <a:pt x="34" y="21"/>
                  </a:cubicBezTo>
                  <a:cubicBezTo>
                    <a:pt x="35" y="20"/>
                    <a:pt x="35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1"/>
                    <a:pt x="32" y="6"/>
                    <a:pt x="27" y="2"/>
                  </a:cubicBezTo>
                  <a:moveTo>
                    <a:pt x="17" y="0"/>
                  </a:moveTo>
                  <a:cubicBezTo>
                    <a:pt x="16" y="0"/>
                    <a:pt x="14" y="0"/>
                    <a:pt x="1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581">
              <a:extLst>
                <a:ext uri="{FF2B5EF4-FFF2-40B4-BE49-F238E27FC236}">
                  <a16:creationId xmlns:a16="http://schemas.microsoft.com/office/drawing/2014/main" id="{F03830BA-D3AD-4D94-B5A7-4085C9369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196" y="2326386"/>
              <a:ext cx="36513" cy="34925"/>
            </a:xfrm>
            <a:custGeom>
              <a:avLst/>
              <a:gdLst>
                <a:gd name="T0" fmla="*/ 17 w 35"/>
                <a:gd name="T1" fmla="*/ 0 h 35"/>
                <a:gd name="T2" fmla="*/ 14 w 35"/>
                <a:gd name="T3" fmla="*/ 0 h 35"/>
                <a:gd name="T4" fmla="*/ 0 w 35"/>
                <a:gd name="T5" fmla="*/ 17 h 35"/>
                <a:gd name="T6" fmla="*/ 0 w 35"/>
                <a:gd name="T7" fmla="*/ 17 h 35"/>
                <a:gd name="T8" fmla="*/ 0 w 35"/>
                <a:gd name="T9" fmla="*/ 22 h 35"/>
                <a:gd name="T10" fmla="*/ 10 w 35"/>
                <a:gd name="T11" fmla="*/ 33 h 35"/>
                <a:gd name="T12" fmla="*/ 14 w 35"/>
                <a:gd name="T13" fmla="*/ 35 h 35"/>
                <a:gd name="T14" fmla="*/ 17 w 35"/>
                <a:gd name="T15" fmla="*/ 35 h 35"/>
                <a:gd name="T16" fmla="*/ 35 w 35"/>
                <a:gd name="T17" fmla="*/ 17 h 35"/>
                <a:gd name="T18" fmla="*/ 35 w 35"/>
                <a:gd name="T19" fmla="*/ 17 h 35"/>
                <a:gd name="T20" fmla="*/ 34 w 35"/>
                <a:gd name="T21" fmla="*/ 12 h 35"/>
                <a:gd name="T22" fmla="*/ 19 w 35"/>
                <a:gd name="T23" fmla="*/ 0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16" y="0"/>
                    <a:pt x="15" y="0"/>
                    <a:pt x="14" y="0"/>
                  </a:cubicBezTo>
                  <a:cubicBezTo>
                    <a:pt x="6" y="2"/>
                    <a:pt x="0" y="9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0" y="20"/>
                    <a:pt x="0" y="22"/>
                  </a:cubicBezTo>
                  <a:cubicBezTo>
                    <a:pt x="2" y="27"/>
                    <a:pt x="5" y="31"/>
                    <a:pt x="10" y="33"/>
                  </a:cubicBezTo>
                  <a:cubicBezTo>
                    <a:pt x="11" y="34"/>
                    <a:pt x="12" y="34"/>
                    <a:pt x="14" y="35"/>
                  </a:cubicBezTo>
                  <a:cubicBezTo>
                    <a:pt x="15" y="35"/>
                    <a:pt x="16" y="35"/>
                    <a:pt x="17" y="35"/>
                  </a:cubicBezTo>
                  <a:cubicBezTo>
                    <a:pt x="27" y="35"/>
                    <a:pt x="35" y="2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5"/>
                    <a:pt x="34" y="14"/>
                    <a:pt x="34" y="12"/>
                  </a:cubicBezTo>
                  <a:cubicBezTo>
                    <a:pt x="32" y="6"/>
                    <a:pt x="26" y="1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582">
              <a:extLst>
                <a:ext uri="{FF2B5EF4-FFF2-40B4-BE49-F238E27FC236}">
                  <a16:creationId xmlns:a16="http://schemas.microsoft.com/office/drawing/2014/main" id="{EF965ACF-2F4A-4ED9-9B81-4784C6A885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81008" y="2162874"/>
              <a:ext cx="28575" cy="30163"/>
            </a:xfrm>
            <a:custGeom>
              <a:avLst/>
              <a:gdLst>
                <a:gd name="T0" fmla="*/ 1 w 28"/>
                <a:gd name="T1" fmla="*/ 9 h 29"/>
                <a:gd name="T2" fmla="*/ 0 w 28"/>
                <a:gd name="T3" fmla="*/ 14 h 29"/>
                <a:gd name="T4" fmla="*/ 11 w 28"/>
                <a:gd name="T5" fmla="*/ 28 h 29"/>
                <a:gd name="T6" fmla="*/ 14 w 28"/>
                <a:gd name="T7" fmla="*/ 29 h 29"/>
                <a:gd name="T8" fmla="*/ 15 w 28"/>
                <a:gd name="T9" fmla="*/ 29 h 29"/>
                <a:gd name="T10" fmla="*/ 21 w 28"/>
                <a:gd name="T11" fmla="*/ 27 h 29"/>
                <a:gd name="T12" fmla="*/ 1 w 28"/>
                <a:gd name="T13" fmla="*/ 9 h 29"/>
                <a:gd name="T14" fmla="*/ 14 w 28"/>
                <a:gd name="T15" fmla="*/ 0 h 29"/>
                <a:gd name="T16" fmla="*/ 8 w 28"/>
                <a:gd name="T17" fmla="*/ 2 h 29"/>
                <a:gd name="T18" fmla="*/ 4 w 28"/>
                <a:gd name="T19" fmla="*/ 4 h 29"/>
                <a:gd name="T20" fmla="*/ 4 w 28"/>
                <a:gd name="T21" fmla="*/ 5 h 29"/>
                <a:gd name="T22" fmla="*/ 24 w 28"/>
                <a:gd name="T23" fmla="*/ 25 h 29"/>
                <a:gd name="T24" fmla="*/ 25 w 28"/>
                <a:gd name="T25" fmla="*/ 24 h 29"/>
                <a:gd name="T26" fmla="*/ 27 w 28"/>
                <a:gd name="T27" fmla="*/ 20 h 29"/>
                <a:gd name="T28" fmla="*/ 28 w 28"/>
                <a:gd name="T29" fmla="*/ 14 h 29"/>
                <a:gd name="T30" fmla="*/ 28 w 28"/>
                <a:gd name="T31" fmla="*/ 10 h 29"/>
                <a:gd name="T32" fmla="*/ 26 w 28"/>
                <a:gd name="T33" fmla="*/ 6 h 29"/>
                <a:gd name="T34" fmla="*/ 20 w 28"/>
                <a:gd name="T35" fmla="*/ 1 h 29"/>
                <a:gd name="T36" fmla="*/ 15 w 28"/>
                <a:gd name="T37" fmla="*/ 0 h 29"/>
                <a:gd name="T38" fmla="*/ 14 w 28"/>
                <a:gd name="T3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29">
                  <a:moveTo>
                    <a:pt x="1" y="9"/>
                  </a:moveTo>
                  <a:cubicBezTo>
                    <a:pt x="0" y="10"/>
                    <a:pt x="0" y="12"/>
                    <a:pt x="0" y="14"/>
                  </a:cubicBezTo>
                  <a:cubicBezTo>
                    <a:pt x="0" y="21"/>
                    <a:pt x="5" y="27"/>
                    <a:pt x="11" y="28"/>
                  </a:cubicBezTo>
                  <a:cubicBezTo>
                    <a:pt x="12" y="29"/>
                    <a:pt x="13" y="29"/>
                    <a:pt x="14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28"/>
                    <a:pt x="19" y="28"/>
                    <a:pt x="21" y="27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4" y="0"/>
                  </a:moveTo>
                  <a:cubicBezTo>
                    <a:pt x="12" y="0"/>
                    <a:pt x="10" y="1"/>
                    <a:pt x="8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4"/>
                    <a:pt x="24" y="24"/>
                    <a:pt x="25" y="24"/>
                  </a:cubicBezTo>
                  <a:cubicBezTo>
                    <a:pt x="26" y="23"/>
                    <a:pt x="27" y="22"/>
                    <a:pt x="27" y="20"/>
                  </a:cubicBezTo>
                  <a:cubicBezTo>
                    <a:pt x="28" y="19"/>
                    <a:pt x="28" y="17"/>
                    <a:pt x="28" y="14"/>
                  </a:cubicBezTo>
                  <a:cubicBezTo>
                    <a:pt x="28" y="13"/>
                    <a:pt x="28" y="11"/>
                    <a:pt x="28" y="10"/>
                  </a:cubicBezTo>
                  <a:cubicBezTo>
                    <a:pt x="27" y="8"/>
                    <a:pt x="26" y="7"/>
                    <a:pt x="26" y="6"/>
                  </a:cubicBezTo>
                  <a:cubicBezTo>
                    <a:pt x="24" y="4"/>
                    <a:pt x="22" y="2"/>
                    <a:pt x="20" y="1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583">
              <a:extLst>
                <a:ext uri="{FF2B5EF4-FFF2-40B4-BE49-F238E27FC236}">
                  <a16:creationId xmlns:a16="http://schemas.microsoft.com/office/drawing/2014/main" id="{5B8693E4-D8FF-4853-AD3D-7FF654694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558" y="3459861"/>
              <a:ext cx="28575" cy="28575"/>
            </a:xfrm>
            <a:custGeom>
              <a:avLst/>
              <a:gdLst>
                <a:gd name="T0" fmla="*/ 14 w 28"/>
                <a:gd name="T1" fmla="*/ 0 h 29"/>
                <a:gd name="T2" fmla="*/ 5 w 28"/>
                <a:gd name="T3" fmla="*/ 4 h 29"/>
                <a:gd name="T4" fmla="*/ 2 w 28"/>
                <a:gd name="T5" fmla="*/ 7 h 29"/>
                <a:gd name="T6" fmla="*/ 0 w 28"/>
                <a:gd name="T7" fmla="*/ 14 h 29"/>
                <a:gd name="T8" fmla="*/ 1 w 28"/>
                <a:gd name="T9" fmla="*/ 20 h 29"/>
                <a:gd name="T10" fmla="*/ 4 w 28"/>
                <a:gd name="T11" fmla="*/ 24 h 29"/>
                <a:gd name="T12" fmla="*/ 14 w 28"/>
                <a:gd name="T13" fmla="*/ 29 h 29"/>
                <a:gd name="T14" fmla="*/ 21 w 28"/>
                <a:gd name="T15" fmla="*/ 27 h 29"/>
                <a:gd name="T16" fmla="*/ 24 w 28"/>
                <a:gd name="T17" fmla="*/ 25 h 29"/>
                <a:gd name="T18" fmla="*/ 28 w 28"/>
                <a:gd name="T19" fmla="*/ 14 h 29"/>
                <a:gd name="T20" fmla="*/ 23 w 28"/>
                <a:gd name="T21" fmla="*/ 3 h 29"/>
                <a:gd name="T22" fmla="*/ 19 w 28"/>
                <a:gd name="T23" fmla="*/ 1 h 29"/>
                <a:gd name="T24" fmla="*/ 14 w 28"/>
                <a:gd name="T2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cubicBezTo>
                    <a:pt x="11" y="0"/>
                    <a:pt x="7" y="2"/>
                    <a:pt x="5" y="4"/>
                  </a:cubicBezTo>
                  <a:cubicBezTo>
                    <a:pt x="4" y="5"/>
                    <a:pt x="3" y="6"/>
                    <a:pt x="2" y="7"/>
                  </a:cubicBezTo>
                  <a:cubicBezTo>
                    <a:pt x="1" y="9"/>
                    <a:pt x="0" y="12"/>
                    <a:pt x="0" y="14"/>
                  </a:cubicBezTo>
                  <a:cubicBezTo>
                    <a:pt x="0" y="16"/>
                    <a:pt x="0" y="18"/>
                    <a:pt x="1" y="20"/>
                  </a:cubicBezTo>
                  <a:cubicBezTo>
                    <a:pt x="2" y="21"/>
                    <a:pt x="3" y="23"/>
                    <a:pt x="4" y="24"/>
                  </a:cubicBezTo>
                  <a:cubicBezTo>
                    <a:pt x="6" y="27"/>
                    <a:pt x="10" y="29"/>
                    <a:pt x="14" y="29"/>
                  </a:cubicBezTo>
                  <a:cubicBezTo>
                    <a:pt x="17" y="29"/>
                    <a:pt x="19" y="28"/>
                    <a:pt x="21" y="27"/>
                  </a:cubicBezTo>
                  <a:cubicBezTo>
                    <a:pt x="22" y="27"/>
                    <a:pt x="23" y="26"/>
                    <a:pt x="24" y="25"/>
                  </a:cubicBezTo>
                  <a:cubicBezTo>
                    <a:pt x="27" y="22"/>
                    <a:pt x="28" y="18"/>
                    <a:pt x="28" y="14"/>
                  </a:cubicBezTo>
                  <a:cubicBezTo>
                    <a:pt x="28" y="10"/>
                    <a:pt x="26" y="6"/>
                    <a:pt x="23" y="3"/>
                  </a:cubicBezTo>
                  <a:cubicBezTo>
                    <a:pt x="22" y="2"/>
                    <a:pt x="21" y="2"/>
                    <a:pt x="19" y="1"/>
                  </a:cubicBezTo>
                  <a:cubicBezTo>
                    <a:pt x="18" y="1"/>
                    <a:pt x="16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584">
              <a:extLst>
                <a:ext uri="{FF2B5EF4-FFF2-40B4-BE49-F238E27FC236}">
                  <a16:creationId xmlns:a16="http://schemas.microsoft.com/office/drawing/2014/main" id="{1374538E-49B4-4B44-814B-F712705653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0596" y="3637661"/>
              <a:ext cx="28575" cy="30163"/>
            </a:xfrm>
            <a:custGeom>
              <a:avLst/>
              <a:gdLst>
                <a:gd name="T0" fmla="*/ 0 w 28"/>
                <a:gd name="T1" fmla="*/ 13 h 29"/>
                <a:gd name="T2" fmla="*/ 0 w 28"/>
                <a:gd name="T3" fmla="*/ 14 h 29"/>
                <a:gd name="T4" fmla="*/ 0 w 28"/>
                <a:gd name="T5" fmla="*/ 16 h 29"/>
                <a:gd name="T6" fmla="*/ 14 w 28"/>
                <a:gd name="T7" fmla="*/ 29 h 29"/>
                <a:gd name="T8" fmla="*/ 15 w 28"/>
                <a:gd name="T9" fmla="*/ 29 h 29"/>
                <a:gd name="T10" fmla="*/ 0 w 28"/>
                <a:gd name="T11" fmla="*/ 13 h 29"/>
                <a:gd name="T12" fmla="*/ 3 w 28"/>
                <a:gd name="T13" fmla="*/ 6 h 29"/>
                <a:gd name="T14" fmla="*/ 2 w 28"/>
                <a:gd name="T15" fmla="*/ 7 h 29"/>
                <a:gd name="T16" fmla="*/ 2 w 28"/>
                <a:gd name="T17" fmla="*/ 8 h 29"/>
                <a:gd name="T18" fmla="*/ 20 w 28"/>
                <a:gd name="T19" fmla="*/ 27 h 29"/>
                <a:gd name="T20" fmla="*/ 22 w 28"/>
                <a:gd name="T21" fmla="*/ 27 h 29"/>
                <a:gd name="T22" fmla="*/ 25 w 28"/>
                <a:gd name="T23" fmla="*/ 24 h 29"/>
                <a:gd name="T24" fmla="*/ 26 w 28"/>
                <a:gd name="T25" fmla="*/ 22 h 29"/>
                <a:gd name="T26" fmla="*/ 28 w 28"/>
                <a:gd name="T27" fmla="*/ 18 h 29"/>
                <a:gd name="T28" fmla="*/ 28 w 28"/>
                <a:gd name="T29" fmla="*/ 14 h 29"/>
                <a:gd name="T30" fmla="*/ 28 w 28"/>
                <a:gd name="T31" fmla="*/ 13 h 29"/>
                <a:gd name="T32" fmla="*/ 3 w 28"/>
                <a:gd name="T33" fmla="*/ 6 h 29"/>
                <a:gd name="T34" fmla="*/ 14 w 28"/>
                <a:gd name="T35" fmla="*/ 0 h 29"/>
                <a:gd name="T36" fmla="*/ 6 w 28"/>
                <a:gd name="T37" fmla="*/ 3 h 29"/>
                <a:gd name="T38" fmla="*/ 27 w 28"/>
                <a:gd name="T39" fmla="*/ 8 h 29"/>
                <a:gd name="T40" fmla="*/ 21 w 28"/>
                <a:gd name="T41" fmla="*/ 2 h 29"/>
                <a:gd name="T42" fmla="*/ 16 w 28"/>
                <a:gd name="T43" fmla="*/ 0 h 29"/>
                <a:gd name="T44" fmla="*/ 14 w 28"/>
                <a:gd name="T4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29">
                  <a:moveTo>
                    <a:pt x="0" y="13"/>
                  </a:moveTo>
                  <a:cubicBezTo>
                    <a:pt x="0" y="13"/>
                    <a:pt x="0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23"/>
                    <a:pt x="7" y="29"/>
                    <a:pt x="14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3" y="6"/>
                  </a:moveTo>
                  <a:cubicBezTo>
                    <a:pt x="3" y="6"/>
                    <a:pt x="3" y="6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4" y="25"/>
                    <a:pt x="25" y="24"/>
                  </a:cubicBezTo>
                  <a:cubicBezTo>
                    <a:pt x="26" y="23"/>
                    <a:pt x="26" y="23"/>
                    <a:pt x="26" y="22"/>
                  </a:cubicBezTo>
                  <a:cubicBezTo>
                    <a:pt x="27" y="21"/>
                    <a:pt x="28" y="19"/>
                    <a:pt x="28" y="18"/>
                  </a:cubicBezTo>
                  <a:cubicBezTo>
                    <a:pt x="28" y="17"/>
                    <a:pt x="28" y="16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14" y="0"/>
                  </a:moveTo>
                  <a:cubicBezTo>
                    <a:pt x="11" y="0"/>
                    <a:pt x="9" y="1"/>
                    <a:pt x="6" y="3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5" y="5"/>
                    <a:pt x="23" y="3"/>
                    <a:pt x="21" y="2"/>
                  </a:cubicBezTo>
                  <a:cubicBezTo>
                    <a:pt x="19" y="1"/>
                    <a:pt x="18" y="1"/>
                    <a:pt x="16" y="0"/>
                  </a:cubicBezTo>
                  <a:cubicBezTo>
                    <a:pt x="16" y="0"/>
                    <a:pt x="15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585">
              <a:extLst>
                <a:ext uri="{FF2B5EF4-FFF2-40B4-BE49-F238E27FC236}">
                  <a16:creationId xmlns:a16="http://schemas.microsoft.com/office/drawing/2014/main" id="{2FDF53D6-1D7E-4EAB-93B4-6EBFFD6687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4358" y="2216849"/>
              <a:ext cx="42863" cy="42863"/>
            </a:xfrm>
            <a:custGeom>
              <a:avLst/>
              <a:gdLst>
                <a:gd name="T0" fmla="*/ 4 w 42"/>
                <a:gd name="T1" fmla="*/ 10 h 43"/>
                <a:gd name="T2" fmla="*/ 0 w 42"/>
                <a:gd name="T3" fmla="*/ 21 h 43"/>
                <a:gd name="T4" fmla="*/ 4 w 42"/>
                <a:gd name="T5" fmla="*/ 34 h 43"/>
                <a:gd name="T6" fmla="*/ 7 w 42"/>
                <a:gd name="T7" fmla="*/ 37 h 43"/>
                <a:gd name="T8" fmla="*/ 12 w 42"/>
                <a:gd name="T9" fmla="*/ 41 h 43"/>
                <a:gd name="T10" fmla="*/ 16 w 42"/>
                <a:gd name="T11" fmla="*/ 42 h 43"/>
                <a:gd name="T12" fmla="*/ 21 w 42"/>
                <a:gd name="T13" fmla="*/ 43 h 43"/>
                <a:gd name="T14" fmla="*/ 41 w 42"/>
                <a:gd name="T15" fmla="*/ 30 h 43"/>
                <a:gd name="T16" fmla="*/ 42 w 42"/>
                <a:gd name="T17" fmla="*/ 26 h 43"/>
                <a:gd name="T18" fmla="*/ 42 w 42"/>
                <a:gd name="T19" fmla="*/ 22 h 43"/>
                <a:gd name="T20" fmla="*/ 4 w 42"/>
                <a:gd name="T21" fmla="*/ 10 h 43"/>
                <a:gd name="T22" fmla="*/ 21 w 42"/>
                <a:gd name="T23" fmla="*/ 0 h 43"/>
                <a:gd name="T24" fmla="*/ 7 w 42"/>
                <a:gd name="T25" fmla="*/ 6 h 43"/>
                <a:gd name="T26" fmla="*/ 42 w 42"/>
                <a:gd name="T27" fmla="*/ 18 h 43"/>
                <a:gd name="T28" fmla="*/ 37 w 42"/>
                <a:gd name="T29" fmla="*/ 7 h 43"/>
                <a:gd name="T30" fmla="*/ 37 w 42"/>
                <a:gd name="T31" fmla="*/ 7 h 43"/>
                <a:gd name="T32" fmla="*/ 34 w 42"/>
                <a:gd name="T33" fmla="*/ 4 h 43"/>
                <a:gd name="T34" fmla="*/ 28 w 42"/>
                <a:gd name="T35" fmla="*/ 1 h 43"/>
                <a:gd name="T36" fmla="*/ 24 w 42"/>
                <a:gd name="T37" fmla="*/ 0 h 43"/>
                <a:gd name="T38" fmla="*/ 21 w 42"/>
                <a:gd name="T3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" h="43">
                  <a:moveTo>
                    <a:pt x="4" y="10"/>
                  </a:moveTo>
                  <a:cubicBezTo>
                    <a:pt x="1" y="13"/>
                    <a:pt x="0" y="17"/>
                    <a:pt x="0" y="21"/>
                  </a:cubicBezTo>
                  <a:cubicBezTo>
                    <a:pt x="0" y="26"/>
                    <a:pt x="2" y="31"/>
                    <a:pt x="4" y="34"/>
                  </a:cubicBezTo>
                  <a:cubicBezTo>
                    <a:pt x="5" y="35"/>
                    <a:pt x="6" y="37"/>
                    <a:pt x="7" y="37"/>
                  </a:cubicBezTo>
                  <a:cubicBezTo>
                    <a:pt x="9" y="39"/>
                    <a:pt x="11" y="40"/>
                    <a:pt x="12" y="41"/>
                  </a:cubicBezTo>
                  <a:cubicBezTo>
                    <a:pt x="14" y="41"/>
                    <a:pt x="15" y="42"/>
                    <a:pt x="16" y="42"/>
                  </a:cubicBezTo>
                  <a:cubicBezTo>
                    <a:pt x="18" y="42"/>
                    <a:pt x="20" y="43"/>
                    <a:pt x="21" y="43"/>
                  </a:cubicBezTo>
                  <a:cubicBezTo>
                    <a:pt x="30" y="43"/>
                    <a:pt x="37" y="37"/>
                    <a:pt x="41" y="30"/>
                  </a:cubicBezTo>
                  <a:cubicBezTo>
                    <a:pt x="41" y="29"/>
                    <a:pt x="42" y="27"/>
                    <a:pt x="42" y="26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" y="10"/>
                    <a:pt x="4" y="10"/>
                    <a:pt x="4" y="10"/>
                  </a:cubicBezTo>
                  <a:moveTo>
                    <a:pt x="21" y="0"/>
                  </a:moveTo>
                  <a:cubicBezTo>
                    <a:pt x="16" y="0"/>
                    <a:pt x="10" y="2"/>
                    <a:pt x="7" y="6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4"/>
                    <a:pt x="40" y="10"/>
                    <a:pt x="37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6" y="6"/>
                    <a:pt x="35" y="5"/>
                    <a:pt x="34" y="4"/>
                  </a:cubicBezTo>
                  <a:cubicBezTo>
                    <a:pt x="32" y="3"/>
                    <a:pt x="30" y="2"/>
                    <a:pt x="28" y="1"/>
                  </a:cubicBezTo>
                  <a:cubicBezTo>
                    <a:pt x="27" y="1"/>
                    <a:pt x="25" y="1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586">
              <a:extLst>
                <a:ext uri="{FF2B5EF4-FFF2-40B4-BE49-F238E27FC236}">
                  <a16:creationId xmlns:a16="http://schemas.microsoft.com/office/drawing/2014/main" id="{271F6050-8A9B-474A-995B-96DCF26615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1671" y="2375599"/>
              <a:ext cx="50800" cy="50800"/>
            </a:xfrm>
            <a:custGeom>
              <a:avLst/>
              <a:gdLst>
                <a:gd name="T0" fmla="*/ 5 w 51"/>
                <a:gd name="T1" fmla="*/ 10 h 50"/>
                <a:gd name="T2" fmla="*/ 0 w 51"/>
                <a:gd name="T3" fmla="*/ 25 h 50"/>
                <a:gd name="T4" fmla="*/ 9 w 51"/>
                <a:gd name="T5" fmla="*/ 44 h 50"/>
                <a:gd name="T6" fmla="*/ 12 w 51"/>
                <a:gd name="T7" fmla="*/ 46 h 50"/>
                <a:gd name="T8" fmla="*/ 26 w 51"/>
                <a:gd name="T9" fmla="*/ 50 h 50"/>
                <a:gd name="T10" fmla="*/ 41 w 51"/>
                <a:gd name="T11" fmla="*/ 45 h 50"/>
                <a:gd name="T12" fmla="*/ 5 w 51"/>
                <a:gd name="T13" fmla="*/ 10 h 50"/>
                <a:gd name="T14" fmla="*/ 26 w 51"/>
                <a:gd name="T15" fmla="*/ 0 h 50"/>
                <a:gd name="T16" fmla="*/ 12 w 51"/>
                <a:gd name="T17" fmla="*/ 4 h 50"/>
                <a:gd name="T18" fmla="*/ 9 w 51"/>
                <a:gd name="T19" fmla="*/ 6 h 50"/>
                <a:gd name="T20" fmla="*/ 8 w 51"/>
                <a:gd name="T21" fmla="*/ 7 h 50"/>
                <a:gd name="T22" fmla="*/ 44 w 51"/>
                <a:gd name="T23" fmla="*/ 42 h 50"/>
                <a:gd name="T24" fmla="*/ 45 w 51"/>
                <a:gd name="T25" fmla="*/ 41 h 50"/>
                <a:gd name="T26" fmla="*/ 47 w 51"/>
                <a:gd name="T27" fmla="*/ 38 h 50"/>
                <a:gd name="T28" fmla="*/ 51 w 51"/>
                <a:gd name="T29" fmla="*/ 25 h 50"/>
                <a:gd name="T30" fmla="*/ 41 w 51"/>
                <a:gd name="T31" fmla="*/ 5 h 50"/>
                <a:gd name="T32" fmla="*/ 37 w 51"/>
                <a:gd name="T33" fmla="*/ 3 h 50"/>
                <a:gd name="T34" fmla="*/ 26 w 51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0">
                  <a:moveTo>
                    <a:pt x="5" y="10"/>
                  </a:moveTo>
                  <a:cubicBezTo>
                    <a:pt x="2" y="14"/>
                    <a:pt x="0" y="19"/>
                    <a:pt x="0" y="25"/>
                  </a:cubicBezTo>
                  <a:cubicBezTo>
                    <a:pt x="0" y="32"/>
                    <a:pt x="4" y="39"/>
                    <a:pt x="9" y="44"/>
                  </a:cubicBezTo>
                  <a:cubicBezTo>
                    <a:pt x="10" y="45"/>
                    <a:pt x="11" y="45"/>
                    <a:pt x="12" y="46"/>
                  </a:cubicBezTo>
                  <a:cubicBezTo>
                    <a:pt x="16" y="49"/>
                    <a:pt x="21" y="50"/>
                    <a:pt x="26" y="50"/>
                  </a:cubicBezTo>
                  <a:cubicBezTo>
                    <a:pt x="32" y="50"/>
                    <a:pt x="37" y="48"/>
                    <a:pt x="41" y="45"/>
                  </a:cubicBezTo>
                  <a:cubicBezTo>
                    <a:pt x="5" y="10"/>
                    <a:pt x="5" y="10"/>
                    <a:pt x="5" y="10"/>
                  </a:cubicBezTo>
                  <a:moveTo>
                    <a:pt x="26" y="0"/>
                  </a:moveTo>
                  <a:cubicBezTo>
                    <a:pt x="21" y="0"/>
                    <a:pt x="16" y="1"/>
                    <a:pt x="12" y="4"/>
                  </a:cubicBezTo>
                  <a:cubicBezTo>
                    <a:pt x="11" y="5"/>
                    <a:pt x="10" y="5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5" y="42"/>
                    <a:pt x="45" y="41"/>
                    <a:pt x="45" y="41"/>
                  </a:cubicBezTo>
                  <a:cubicBezTo>
                    <a:pt x="46" y="40"/>
                    <a:pt x="47" y="39"/>
                    <a:pt x="47" y="38"/>
                  </a:cubicBezTo>
                  <a:cubicBezTo>
                    <a:pt x="50" y="34"/>
                    <a:pt x="51" y="30"/>
                    <a:pt x="51" y="25"/>
                  </a:cubicBezTo>
                  <a:cubicBezTo>
                    <a:pt x="51" y="17"/>
                    <a:pt x="47" y="10"/>
                    <a:pt x="41" y="5"/>
                  </a:cubicBezTo>
                  <a:cubicBezTo>
                    <a:pt x="40" y="4"/>
                    <a:pt x="39" y="3"/>
                    <a:pt x="37" y="3"/>
                  </a:cubicBezTo>
                  <a:cubicBezTo>
                    <a:pt x="34" y="1"/>
                    <a:pt x="30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587">
              <a:extLst>
                <a:ext uri="{FF2B5EF4-FFF2-40B4-BE49-F238E27FC236}">
                  <a16:creationId xmlns:a16="http://schemas.microsoft.com/office/drawing/2014/main" id="{C4289BF7-B01E-4173-8E63-214381B728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0108" y="3050286"/>
              <a:ext cx="49213" cy="50800"/>
            </a:xfrm>
            <a:custGeom>
              <a:avLst/>
              <a:gdLst>
                <a:gd name="T0" fmla="*/ 42 w 50"/>
                <a:gd name="T1" fmla="*/ 6 h 50"/>
                <a:gd name="T2" fmla="*/ 5 w 50"/>
                <a:gd name="T3" fmla="*/ 11 h 50"/>
                <a:gd name="T4" fmla="*/ 0 w 50"/>
                <a:gd name="T5" fmla="*/ 25 h 50"/>
                <a:gd name="T6" fmla="*/ 0 w 50"/>
                <a:gd name="T7" fmla="*/ 26 h 50"/>
                <a:gd name="T8" fmla="*/ 1 w 50"/>
                <a:gd name="T9" fmla="*/ 30 h 50"/>
                <a:gd name="T10" fmla="*/ 2 w 50"/>
                <a:gd name="T11" fmla="*/ 35 h 50"/>
                <a:gd name="T12" fmla="*/ 4 w 50"/>
                <a:gd name="T13" fmla="*/ 39 h 50"/>
                <a:gd name="T14" fmla="*/ 16 w 50"/>
                <a:gd name="T15" fmla="*/ 49 h 50"/>
                <a:gd name="T16" fmla="*/ 21 w 50"/>
                <a:gd name="T17" fmla="*/ 50 h 50"/>
                <a:gd name="T18" fmla="*/ 25 w 50"/>
                <a:gd name="T19" fmla="*/ 50 h 50"/>
                <a:gd name="T20" fmla="*/ 50 w 50"/>
                <a:gd name="T21" fmla="*/ 25 h 50"/>
                <a:gd name="T22" fmla="*/ 50 w 50"/>
                <a:gd name="T23" fmla="*/ 24 h 50"/>
                <a:gd name="T24" fmla="*/ 50 w 50"/>
                <a:gd name="T25" fmla="*/ 20 h 50"/>
                <a:gd name="T26" fmla="*/ 42 w 50"/>
                <a:gd name="T27" fmla="*/ 6 h 50"/>
                <a:gd name="T28" fmla="*/ 25 w 50"/>
                <a:gd name="T29" fmla="*/ 0 h 50"/>
                <a:gd name="T30" fmla="*/ 9 w 50"/>
                <a:gd name="T31" fmla="*/ 6 h 50"/>
                <a:gd name="T32" fmla="*/ 36 w 50"/>
                <a:gd name="T33" fmla="*/ 2 h 50"/>
                <a:gd name="T34" fmla="*/ 33 w 50"/>
                <a:gd name="T35" fmla="*/ 1 h 50"/>
                <a:gd name="T36" fmla="*/ 29 w 50"/>
                <a:gd name="T37" fmla="*/ 0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42" y="6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5"/>
                    <a:pt x="0" y="20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7"/>
                    <a:pt x="0" y="29"/>
                    <a:pt x="1" y="30"/>
                  </a:cubicBezTo>
                  <a:cubicBezTo>
                    <a:pt x="1" y="32"/>
                    <a:pt x="1" y="33"/>
                    <a:pt x="2" y="35"/>
                  </a:cubicBezTo>
                  <a:cubicBezTo>
                    <a:pt x="3" y="36"/>
                    <a:pt x="3" y="37"/>
                    <a:pt x="4" y="39"/>
                  </a:cubicBezTo>
                  <a:cubicBezTo>
                    <a:pt x="7" y="43"/>
                    <a:pt x="11" y="47"/>
                    <a:pt x="16" y="49"/>
                  </a:cubicBezTo>
                  <a:cubicBezTo>
                    <a:pt x="18" y="49"/>
                    <a:pt x="19" y="50"/>
                    <a:pt x="21" y="50"/>
                  </a:cubicBezTo>
                  <a:cubicBezTo>
                    <a:pt x="22" y="50"/>
                    <a:pt x="24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25"/>
                    <a:pt x="50" y="24"/>
                    <a:pt x="50" y="24"/>
                  </a:cubicBezTo>
                  <a:cubicBezTo>
                    <a:pt x="50" y="22"/>
                    <a:pt x="50" y="21"/>
                    <a:pt x="50" y="20"/>
                  </a:cubicBezTo>
                  <a:cubicBezTo>
                    <a:pt x="49" y="14"/>
                    <a:pt x="46" y="9"/>
                    <a:pt x="42" y="6"/>
                  </a:cubicBezTo>
                  <a:moveTo>
                    <a:pt x="25" y="0"/>
                  </a:moveTo>
                  <a:cubicBezTo>
                    <a:pt x="19" y="0"/>
                    <a:pt x="14" y="2"/>
                    <a:pt x="9" y="6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4" y="1"/>
                    <a:pt x="33" y="1"/>
                  </a:cubicBezTo>
                  <a:cubicBezTo>
                    <a:pt x="32" y="1"/>
                    <a:pt x="30" y="0"/>
                    <a:pt x="29" y="0"/>
                  </a:cubicBezTo>
                  <a:cubicBezTo>
                    <a:pt x="28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588">
              <a:extLst>
                <a:ext uri="{FF2B5EF4-FFF2-40B4-BE49-F238E27FC236}">
                  <a16:creationId xmlns:a16="http://schemas.microsoft.com/office/drawing/2014/main" id="{E7C0A395-683D-47F5-A326-E2F2FA4CB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708" y="2853436"/>
              <a:ext cx="49213" cy="50800"/>
            </a:xfrm>
            <a:custGeom>
              <a:avLst/>
              <a:gdLst>
                <a:gd name="T0" fmla="*/ 26 w 49"/>
                <a:gd name="T1" fmla="*/ 0 h 50"/>
                <a:gd name="T2" fmla="*/ 4 w 49"/>
                <a:gd name="T3" fmla="*/ 9 h 50"/>
                <a:gd name="T4" fmla="*/ 0 w 49"/>
                <a:gd name="T5" fmla="*/ 34 h 50"/>
                <a:gd name="T6" fmla="*/ 8 w 49"/>
                <a:gd name="T7" fmla="*/ 44 h 50"/>
                <a:gd name="T8" fmla="*/ 11 w 49"/>
                <a:gd name="T9" fmla="*/ 47 h 50"/>
                <a:gd name="T10" fmla="*/ 20 w 49"/>
                <a:gd name="T11" fmla="*/ 50 h 50"/>
                <a:gd name="T12" fmla="*/ 24 w 49"/>
                <a:gd name="T13" fmla="*/ 50 h 50"/>
                <a:gd name="T14" fmla="*/ 25 w 49"/>
                <a:gd name="T15" fmla="*/ 50 h 50"/>
                <a:gd name="T16" fmla="*/ 42 w 49"/>
                <a:gd name="T17" fmla="*/ 42 h 50"/>
                <a:gd name="T18" fmla="*/ 44 w 49"/>
                <a:gd name="T19" fmla="*/ 39 h 50"/>
                <a:gd name="T20" fmla="*/ 49 w 49"/>
                <a:gd name="T21" fmla="*/ 25 h 50"/>
                <a:gd name="T22" fmla="*/ 48 w 49"/>
                <a:gd name="T23" fmla="*/ 17 h 50"/>
                <a:gd name="T24" fmla="*/ 46 w 49"/>
                <a:gd name="T25" fmla="*/ 13 h 50"/>
                <a:gd name="T26" fmla="*/ 41 w 49"/>
                <a:gd name="T27" fmla="*/ 6 h 50"/>
                <a:gd name="T28" fmla="*/ 37 w 49"/>
                <a:gd name="T29" fmla="*/ 4 h 50"/>
                <a:gd name="T30" fmla="*/ 32 w 49"/>
                <a:gd name="T31" fmla="*/ 1 h 50"/>
                <a:gd name="T32" fmla="*/ 28 w 49"/>
                <a:gd name="T33" fmla="*/ 0 h 50"/>
                <a:gd name="T34" fmla="*/ 26 w 49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50">
                  <a:moveTo>
                    <a:pt x="26" y="0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38"/>
                    <a:pt x="5" y="42"/>
                    <a:pt x="8" y="44"/>
                  </a:cubicBezTo>
                  <a:cubicBezTo>
                    <a:pt x="9" y="45"/>
                    <a:pt x="10" y="46"/>
                    <a:pt x="11" y="47"/>
                  </a:cubicBezTo>
                  <a:cubicBezTo>
                    <a:pt x="14" y="48"/>
                    <a:pt x="17" y="49"/>
                    <a:pt x="20" y="50"/>
                  </a:cubicBezTo>
                  <a:cubicBezTo>
                    <a:pt x="21" y="50"/>
                    <a:pt x="22" y="50"/>
                    <a:pt x="24" y="50"/>
                  </a:cubicBezTo>
                  <a:cubicBezTo>
                    <a:pt x="24" y="50"/>
                    <a:pt x="24" y="50"/>
                    <a:pt x="25" y="50"/>
                  </a:cubicBezTo>
                  <a:cubicBezTo>
                    <a:pt x="31" y="50"/>
                    <a:pt x="37" y="47"/>
                    <a:pt x="42" y="42"/>
                  </a:cubicBezTo>
                  <a:cubicBezTo>
                    <a:pt x="43" y="41"/>
                    <a:pt x="43" y="40"/>
                    <a:pt x="44" y="39"/>
                  </a:cubicBezTo>
                  <a:cubicBezTo>
                    <a:pt x="47" y="35"/>
                    <a:pt x="49" y="30"/>
                    <a:pt x="49" y="25"/>
                  </a:cubicBezTo>
                  <a:cubicBezTo>
                    <a:pt x="49" y="22"/>
                    <a:pt x="48" y="19"/>
                    <a:pt x="48" y="17"/>
                  </a:cubicBezTo>
                  <a:cubicBezTo>
                    <a:pt x="47" y="15"/>
                    <a:pt x="47" y="14"/>
                    <a:pt x="46" y="13"/>
                  </a:cubicBezTo>
                  <a:cubicBezTo>
                    <a:pt x="45" y="10"/>
                    <a:pt x="43" y="8"/>
                    <a:pt x="41" y="6"/>
                  </a:cubicBezTo>
                  <a:cubicBezTo>
                    <a:pt x="40" y="5"/>
                    <a:pt x="39" y="4"/>
                    <a:pt x="37" y="4"/>
                  </a:cubicBezTo>
                  <a:cubicBezTo>
                    <a:pt x="36" y="2"/>
                    <a:pt x="34" y="1"/>
                    <a:pt x="32" y="1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7" y="0"/>
                    <a:pt x="27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589">
              <a:extLst>
                <a:ext uri="{FF2B5EF4-FFF2-40B4-BE49-F238E27FC236}">
                  <a16:creationId xmlns:a16="http://schemas.microsoft.com/office/drawing/2014/main" id="{1AE6F603-25A5-438F-9D14-2E9A45D849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4146" y="2545461"/>
              <a:ext cx="52388" cy="52388"/>
            </a:xfrm>
            <a:custGeom>
              <a:avLst/>
              <a:gdLst>
                <a:gd name="T0" fmla="*/ 1 w 51"/>
                <a:gd name="T1" fmla="*/ 24 h 51"/>
                <a:gd name="T2" fmla="*/ 0 w 51"/>
                <a:gd name="T3" fmla="*/ 26 h 51"/>
                <a:gd name="T4" fmla="*/ 16 w 51"/>
                <a:gd name="T5" fmla="*/ 49 h 51"/>
                <a:gd name="T6" fmla="*/ 1 w 51"/>
                <a:gd name="T7" fmla="*/ 24 h 51"/>
                <a:gd name="T8" fmla="*/ 26 w 51"/>
                <a:gd name="T9" fmla="*/ 0 h 51"/>
                <a:gd name="T10" fmla="*/ 25 w 51"/>
                <a:gd name="T11" fmla="*/ 0 h 51"/>
                <a:gd name="T12" fmla="*/ 21 w 51"/>
                <a:gd name="T13" fmla="*/ 1 h 51"/>
                <a:gd name="T14" fmla="*/ 9 w 51"/>
                <a:gd name="T15" fmla="*/ 6 h 51"/>
                <a:gd name="T16" fmla="*/ 6 w 51"/>
                <a:gd name="T17" fmla="*/ 10 h 51"/>
                <a:gd name="T18" fmla="*/ 2 w 51"/>
                <a:gd name="T19" fmla="*/ 17 h 51"/>
                <a:gd name="T20" fmla="*/ 22 w 51"/>
                <a:gd name="T21" fmla="*/ 50 h 51"/>
                <a:gd name="T22" fmla="*/ 22 w 51"/>
                <a:gd name="T23" fmla="*/ 50 h 51"/>
                <a:gd name="T24" fmla="*/ 26 w 51"/>
                <a:gd name="T25" fmla="*/ 51 h 51"/>
                <a:gd name="T26" fmla="*/ 31 w 51"/>
                <a:gd name="T27" fmla="*/ 50 h 51"/>
                <a:gd name="T28" fmla="*/ 35 w 51"/>
                <a:gd name="T29" fmla="*/ 49 h 51"/>
                <a:gd name="T30" fmla="*/ 51 w 51"/>
                <a:gd name="T31" fmla="*/ 26 h 51"/>
                <a:gd name="T32" fmla="*/ 26 w 51"/>
                <a:gd name="T3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1" y="24"/>
                  </a:moveTo>
                  <a:cubicBezTo>
                    <a:pt x="0" y="24"/>
                    <a:pt x="0" y="25"/>
                    <a:pt x="0" y="26"/>
                  </a:cubicBezTo>
                  <a:cubicBezTo>
                    <a:pt x="0" y="36"/>
                    <a:pt x="7" y="45"/>
                    <a:pt x="16" y="49"/>
                  </a:cubicBezTo>
                  <a:cubicBezTo>
                    <a:pt x="1" y="24"/>
                    <a:pt x="1" y="24"/>
                    <a:pt x="1" y="24"/>
                  </a:cubicBezTo>
                  <a:moveTo>
                    <a:pt x="26" y="0"/>
                  </a:moveTo>
                  <a:cubicBezTo>
                    <a:pt x="26" y="0"/>
                    <a:pt x="25" y="0"/>
                    <a:pt x="25" y="0"/>
                  </a:cubicBezTo>
                  <a:cubicBezTo>
                    <a:pt x="24" y="0"/>
                    <a:pt x="22" y="1"/>
                    <a:pt x="21" y="1"/>
                  </a:cubicBezTo>
                  <a:cubicBezTo>
                    <a:pt x="17" y="2"/>
                    <a:pt x="13" y="4"/>
                    <a:pt x="9" y="6"/>
                  </a:cubicBezTo>
                  <a:cubicBezTo>
                    <a:pt x="8" y="7"/>
                    <a:pt x="7" y="8"/>
                    <a:pt x="6" y="10"/>
                  </a:cubicBezTo>
                  <a:cubicBezTo>
                    <a:pt x="4" y="12"/>
                    <a:pt x="3" y="15"/>
                    <a:pt x="2" y="1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1"/>
                    <a:pt x="25" y="51"/>
                    <a:pt x="26" y="51"/>
                  </a:cubicBezTo>
                  <a:cubicBezTo>
                    <a:pt x="27" y="51"/>
                    <a:pt x="29" y="51"/>
                    <a:pt x="31" y="50"/>
                  </a:cubicBezTo>
                  <a:cubicBezTo>
                    <a:pt x="32" y="50"/>
                    <a:pt x="34" y="49"/>
                    <a:pt x="35" y="49"/>
                  </a:cubicBezTo>
                  <a:cubicBezTo>
                    <a:pt x="44" y="45"/>
                    <a:pt x="51" y="36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590">
              <a:extLst>
                <a:ext uri="{FF2B5EF4-FFF2-40B4-BE49-F238E27FC236}">
                  <a16:creationId xmlns:a16="http://schemas.microsoft.com/office/drawing/2014/main" id="{FB2DA900-51FB-4E2A-96AE-07B17A31D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7796" y="2770886"/>
              <a:ext cx="34925" cy="36513"/>
            </a:xfrm>
            <a:custGeom>
              <a:avLst/>
              <a:gdLst>
                <a:gd name="T0" fmla="*/ 17 w 35"/>
                <a:gd name="T1" fmla="*/ 0 h 35"/>
                <a:gd name="T2" fmla="*/ 15 w 35"/>
                <a:gd name="T3" fmla="*/ 0 h 35"/>
                <a:gd name="T4" fmla="*/ 5 w 35"/>
                <a:gd name="T5" fmla="*/ 4 h 35"/>
                <a:gd name="T6" fmla="*/ 2 w 35"/>
                <a:gd name="T7" fmla="*/ 8 h 35"/>
                <a:gd name="T8" fmla="*/ 0 w 35"/>
                <a:gd name="T9" fmla="*/ 17 h 35"/>
                <a:gd name="T10" fmla="*/ 13 w 35"/>
                <a:gd name="T11" fmla="*/ 34 h 35"/>
                <a:gd name="T12" fmla="*/ 17 w 35"/>
                <a:gd name="T13" fmla="*/ 35 h 35"/>
                <a:gd name="T14" fmla="*/ 17 w 35"/>
                <a:gd name="T15" fmla="*/ 35 h 35"/>
                <a:gd name="T16" fmla="*/ 21 w 35"/>
                <a:gd name="T17" fmla="*/ 34 h 35"/>
                <a:gd name="T18" fmla="*/ 25 w 35"/>
                <a:gd name="T19" fmla="*/ 33 h 35"/>
                <a:gd name="T20" fmla="*/ 35 w 35"/>
                <a:gd name="T21" fmla="*/ 17 h 35"/>
                <a:gd name="T22" fmla="*/ 19 w 35"/>
                <a:gd name="T23" fmla="*/ 0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1" y="0"/>
                    <a:pt x="8" y="2"/>
                    <a:pt x="5" y="4"/>
                  </a:cubicBezTo>
                  <a:cubicBezTo>
                    <a:pt x="4" y="5"/>
                    <a:pt x="3" y="6"/>
                    <a:pt x="2" y="8"/>
                  </a:cubicBezTo>
                  <a:cubicBezTo>
                    <a:pt x="1" y="10"/>
                    <a:pt x="0" y="14"/>
                    <a:pt x="0" y="17"/>
                  </a:cubicBezTo>
                  <a:cubicBezTo>
                    <a:pt x="0" y="25"/>
                    <a:pt x="5" y="32"/>
                    <a:pt x="13" y="34"/>
                  </a:cubicBezTo>
                  <a:cubicBezTo>
                    <a:pt x="14" y="34"/>
                    <a:pt x="16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9" y="34"/>
                    <a:pt x="21" y="34"/>
                  </a:cubicBezTo>
                  <a:cubicBezTo>
                    <a:pt x="22" y="34"/>
                    <a:pt x="23" y="33"/>
                    <a:pt x="25" y="33"/>
                  </a:cubicBezTo>
                  <a:cubicBezTo>
                    <a:pt x="31" y="30"/>
                    <a:pt x="35" y="24"/>
                    <a:pt x="35" y="17"/>
                  </a:cubicBezTo>
                  <a:cubicBezTo>
                    <a:pt x="35" y="8"/>
                    <a:pt x="28" y="1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591">
              <a:extLst>
                <a:ext uri="{FF2B5EF4-FFF2-40B4-BE49-F238E27FC236}">
                  <a16:creationId xmlns:a16="http://schemas.microsoft.com/office/drawing/2014/main" id="{3D733E33-2060-4389-9AEB-07D3DF8131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09533" y="2850261"/>
              <a:ext cx="36513" cy="36513"/>
            </a:xfrm>
            <a:custGeom>
              <a:avLst/>
              <a:gdLst>
                <a:gd name="T0" fmla="*/ 2 w 35"/>
                <a:gd name="T1" fmla="*/ 11 h 35"/>
                <a:gd name="T2" fmla="*/ 0 w 35"/>
                <a:gd name="T3" fmla="*/ 18 h 35"/>
                <a:gd name="T4" fmla="*/ 1 w 35"/>
                <a:gd name="T5" fmla="*/ 22 h 35"/>
                <a:gd name="T6" fmla="*/ 3 w 35"/>
                <a:gd name="T7" fmla="*/ 27 h 35"/>
                <a:gd name="T8" fmla="*/ 14 w 35"/>
                <a:gd name="T9" fmla="*/ 35 h 35"/>
                <a:gd name="T10" fmla="*/ 18 w 35"/>
                <a:gd name="T11" fmla="*/ 35 h 35"/>
                <a:gd name="T12" fmla="*/ 18 w 35"/>
                <a:gd name="T13" fmla="*/ 35 h 35"/>
                <a:gd name="T14" fmla="*/ 32 w 35"/>
                <a:gd name="T15" fmla="*/ 27 h 35"/>
                <a:gd name="T16" fmla="*/ 34 w 35"/>
                <a:gd name="T17" fmla="*/ 23 h 35"/>
                <a:gd name="T18" fmla="*/ 35 w 35"/>
                <a:gd name="T19" fmla="*/ 18 h 35"/>
                <a:gd name="T20" fmla="*/ 34 w 35"/>
                <a:gd name="T21" fmla="*/ 11 h 35"/>
                <a:gd name="T22" fmla="*/ 2 w 35"/>
                <a:gd name="T23" fmla="*/ 11 h 35"/>
                <a:gd name="T24" fmla="*/ 18 w 35"/>
                <a:gd name="T25" fmla="*/ 0 h 35"/>
                <a:gd name="T26" fmla="*/ 13 w 35"/>
                <a:gd name="T27" fmla="*/ 1 h 35"/>
                <a:gd name="T28" fmla="*/ 9 w 35"/>
                <a:gd name="T29" fmla="*/ 3 h 35"/>
                <a:gd name="T30" fmla="*/ 4 w 35"/>
                <a:gd name="T31" fmla="*/ 7 h 35"/>
                <a:gd name="T32" fmla="*/ 31 w 35"/>
                <a:gd name="T33" fmla="*/ 7 h 35"/>
                <a:gd name="T34" fmla="*/ 18 w 35"/>
                <a:gd name="T3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5">
                  <a:moveTo>
                    <a:pt x="2" y="11"/>
                  </a:moveTo>
                  <a:cubicBezTo>
                    <a:pt x="1" y="13"/>
                    <a:pt x="0" y="15"/>
                    <a:pt x="0" y="18"/>
                  </a:cubicBezTo>
                  <a:cubicBezTo>
                    <a:pt x="0" y="19"/>
                    <a:pt x="0" y="21"/>
                    <a:pt x="1" y="22"/>
                  </a:cubicBezTo>
                  <a:cubicBezTo>
                    <a:pt x="1" y="24"/>
                    <a:pt x="2" y="25"/>
                    <a:pt x="3" y="27"/>
                  </a:cubicBezTo>
                  <a:cubicBezTo>
                    <a:pt x="5" y="31"/>
                    <a:pt x="9" y="34"/>
                    <a:pt x="14" y="35"/>
                  </a:cubicBezTo>
                  <a:cubicBezTo>
                    <a:pt x="15" y="35"/>
                    <a:pt x="16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4" y="35"/>
                    <a:pt x="29" y="32"/>
                    <a:pt x="32" y="27"/>
                  </a:cubicBezTo>
                  <a:cubicBezTo>
                    <a:pt x="33" y="26"/>
                    <a:pt x="34" y="24"/>
                    <a:pt x="34" y="23"/>
                  </a:cubicBezTo>
                  <a:cubicBezTo>
                    <a:pt x="35" y="21"/>
                    <a:pt x="35" y="20"/>
                    <a:pt x="35" y="18"/>
                  </a:cubicBezTo>
                  <a:cubicBezTo>
                    <a:pt x="35" y="15"/>
                    <a:pt x="34" y="13"/>
                    <a:pt x="34" y="11"/>
                  </a:cubicBezTo>
                  <a:cubicBezTo>
                    <a:pt x="2" y="11"/>
                    <a:pt x="2" y="11"/>
                    <a:pt x="2" y="11"/>
                  </a:cubicBezTo>
                  <a:moveTo>
                    <a:pt x="18" y="0"/>
                  </a:moveTo>
                  <a:cubicBezTo>
                    <a:pt x="16" y="0"/>
                    <a:pt x="15" y="1"/>
                    <a:pt x="13" y="1"/>
                  </a:cubicBezTo>
                  <a:cubicBezTo>
                    <a:pt x="12" y="1"/>
                    <a:pt x="10" y="2"/>
                    <a:pt x="9" y="3"/>
                  </a:cubicBezTo>
                  <a:cubicBezTo>
                    <a:pt x="7" y="4"/>
                    <a:pt x="6" y="5"/>
                    <a:pt x="4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8" y="3"/>
                    <a:pt x="23" y="0"/>
                    <a:pt x="1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592">
              <a:extLst>
                <a:ext uri="{FF2B5EF4-FFF2-40B4-BE49-F238E27FC236}">
                  <a16:creationId xmlns:a16="http://schemas.microsoft.com/office/drawing/2014/main" id="{E25504B4-286C-4341-B6FC-0E575A7C6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9846" y="2629599"/>
              <a:ext cx="36513" cy="34925"/>
            </a:xfrm>
            <a:custGeom>
              <a:avLst/>
              <a:gdLst>
                <a:gd name="T0" fmla="*/ 17 w 35"/>
                <a:gd name="T1" fmla="*/ 0 h 34"/>
                <a:gd name="T2" fmla="*/ 15 w 35"/>
                <a:gd name="T3" fmla="*/ 0 h 34"/>
                <a:gd name="T4" fmla="*/ 13 w 35"/>
                <a:gd name="T5" fmla="*/ 0 h 34"/>
                <a:gd name="T6" fmla="*/ 8 w 35"/>
                <a:gd name="T7" fmla="*/ 2 h 34"/>
                <a:gd name="T8" fmla="*/ 0 w 35"/>
                <a:gd name="T9" fmla="*/ 14 h 34"/>
                <a:gd name="T10" fmla="*/ 2 w 35"/>
                <a:gd name="T11" fmla="*/ 25 h 34"/>
                <a:gd name="T12" fmla="*/ 17 w 35"/>
                <a:gd name="T13" fmla="*/ 34 h 34"/>
                <a:gd name="T14" fmla="*/ 20 w 35"/>
                <a:gd name="T15" fmla="*/ 34 h 34"/>
                <a:gd name="T16" fmla="*/ 24 w 35"/>
                <a:gd name="T17" fmla="*/ 33 h 34"/>
                <a:gd name="T18" fmla="*/ 28 w 35"/>
                <a:gd name="T19" fmla="*/ 31 h 34"/>
                <a:gd name="T20" fmla="*/ 31 w 35"/>
                <a:gd name="T21" fmla="*/ 27 h 34"/>
                <a:gd name="T22" fmla="*/ 35 w 35"/>
                <a:gd name="T23" fmla="*/ 17 h 34"/>
                <a:gd name="T24" fmla="*/ 19 w 35"/>
                <a:gd name="T25" fmla="*/ 0 h 34"/>
                <a:gd name="T26" fmla="*/ 17 w 35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4"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1" y="1"/>
                    <a:pt x="10" y="1"/>
                    <a:pt x="8" y="2"/>
                  </a:cubicBezTo>
                  <a:cubicBezTo>
                    <a:pt x="4" y="4"/>
                    <a:pt x="1" y="9"/>
                    <a:pt x="0" y="14"/>
                  </a:cubicBezTo>
                  <a:cubicBezTo>
                    <a:pt x="1" y="18"/>
                    <a:pt x="1" y="21"/>
                    <a:pt x="2" y="25"/>
                  </a:cubicBezTo>
                  <a:cubicBezTo>
                    <a:pt x="5" y="31"/>
                    <a:pt x="10" y="34"/>
                    <a:pt x="17" y="34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22" y="34"/>
                    <a:pt x="23" y="34"/>
                    <a:pt x="24" y="33"/>
                  </a:cubicBezTo>
                  <a:cubicBezTo>
                    <a:pt x="26" y="32"/>
                    <a:pt x="27" y="32"/>
                    <a:pt x="28" y="31"/>
                  </a:cubicBezTo>
                  <a:cubicBezTo>
                    <a:pt x="29" y="30"/>
                    <a:pt x="30" y="29"/>
                    <a:pt x="31" y="27"/>
                  </a:cubicBezTo>
                  <a:cubicBezTo>
                    <a:pt x="33" y="25"/>
                    <a:pt x="35" y="21"/>
                    <a:pt x="35" y="17"/>
                  </a:cubicBezTo>
                  <a:cubicBezTo>
                    <a:pt x="35" y="8"/>
                    <a:pt x="28" y="1"/>
                    <a:pt x="19" y="0"/>
                  </a:cubicBezTo>
                  <a:cubicBezTo>
                    <a:pt x="19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593">
              <a:extLst>
                <a:ext uri="{FF2B5EF4-FFF2-40B4-BE49-F238E27FC236}">
                  <a16:creationId xmlns:a16="http://schemas.microsoft.com/office/drawing/2014/main" id="{3091B722-6D3E-4CEA-B892-02C16C6747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4721" y="1837436"/>
              <a:ext cx="50800" cy="50800"/>
            </a:xfrm>
            <a:custGeom>
              <a:avLst/>
              <a:gdLst>
                <a:gd name="T0" fmla="*/ 8 w 50"/>
                <a:gd name="T1" fmla="*/ 6 h 50"/>
                <a:gd name="T2" fmla="*/ 0 w 50"/>
                <a:gd name="T3" fmla="*/ 22 h 50"/>
                <a:gd name="T4" fmla="*/ 0 w 50"/>
                <a:gd name="T5" fmla="*/ 25 h 50"/>
                <a:gd name="T6" fmla="*/ 0 w 50"/>
                <a:gd name="T7" fmla="*/ 26 h 50"/>
                <a:gd name="T8" fmla="*/ 5 w 50"/>
                <a:gd name="T9" fmla="*/ 41 h 50"/>
                <a:gd name="T10" fmla="*/ 5 w 50"/>
                <a:gd name="T11" fmla="*/ 41 h 50"/>
                <a:gd name="T12" fmla="*/ 8 w 50"/>
                <a:gd name="T13" fmla="*/ 44 h 50"/>
                <a:gd name="T14" fmla="*/ 24 w 50"/>
                <a:gd name="T15" fmla="*/ 50 h 50"/>
                <a:gd name="T16" fmla="*/ 8 w 50"/>
                <a:gd name="T17" fmla="*/ 6 h 50"/>
                <a:gd name="T18" fmla="*/ 25 w 50"/>
                <a:gd name="T19" fmla="*/ 0 h 50"/>
                <a:gd name="T20" fmla="*/ 12 w 50"/>
                <a:gd name="T21" fmla="*/ 3 h 50"/>
                <a:gd name="T22" fmla="*/ 29 w 50"/>
                <a:gd name="T23" fmla="*/ 50 h 50"/>
                <a:gd name="T24" fmla="*/ 40 w 50"/>
                <a:gd name="T25" fmla="*/ 45 h 50"/>
                <a:gd name="T26" fmla="*/ 44 w 50"/>
                <a:gd name="T27" fmla="*/ 42 h 50"/>
                <a:gd name="T28" fmla="*/ 50 w 50"/>
                <a:gd name="T29" fmla="*/ 25 h 50"/>
                <a:gd name="T30" fmla="*/ 48 w 50"/>
                <a:gd name="T31" fmla="*/ 14 h 50"/>
                <a:gd name="T32" fmla="*/ 45 w 50"/>
                <a:gd name="T33" fmla="*/ 10 h 50"/>
                <a:gd name="T34" fmla="*/ 43 w 50"/>
                <a:gd name="T35" fmla="*/ 8 h 50"/>
                <a:gd name="T36" fmla="*/ 40 w 50"/>
                <a:gd name="T37" fmla="*/ 5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8" y="6"/>
                  </a:moveTo>
                  <a:cubicBezTo>
                    <a:pt x="4" y="10"/>
                    <a:pt x="1" y="15"/>
                    <a:pt x="0" y="22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32"/>
                    <a:pt x="2" y="37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42"/>
                    <a:pt x="7" y="43"/>
                    <a:pt x="8" y="44"/>
                  </a:cubicBezTo>
                  <a:cubicBezTo>
                    <a:pt x="12" y="48"/>
                    <a:pt x="18" y="50"/>
                    <a:pt x="24" y="50"/>
                  </a:cubicBezTo>
                  <a:cubicBezTo>
                    <a:pt x="8" y="6"/>
                    <a:pt x="8" y="6"/>
                    <a:pt x="8" y="6"/>
                  </a:cubicBezTo>
                  <a:moveTo>
                    <a:pt x="25" y="0"/>
                  </a:moveTo>
                  <a:cubicBezTo>
                    <a:pt x="20" y="0"/>
                    <a:pt x="16" y="1"/>
                    <a:pt x="12" y="3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3" y="49"/>
                    <a:pt x="37" y="48"/>
                    <a:pt x="40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8" y="37"/>
                    <a:pt x="50" y="31"/>
                    <a:pt x="50" y="25"/>
                  </a:cubicBezTo>
                  <a:cubicBezTo>
                    <a:pt x="50" y="21"/>
                    <a:pt x="49" y="17"/>
                    <a:pt x="48" y="14"/>
                  </a:cubicBezTo>
                  <a:cubicBezTo>
                    <a:pt x="47" y="13"/>
                    <a:pt x="46" y="11"/>
                    <a:pt x="45" y="10"/>
                  </a:cubicBezTo>
                  <a:cubicBezTo>
                    <a:pt x="45" y="9"/>
                    <a:pt x="44" y="9"/>
                    <a:pt x="43" y="8"/>
                  </a:cubicBezTo>
                  <a:cubicBezTo>
                    <a:pt x="42" y="7"/>
                    <a:pt x="41" y="6"/>
                    <a:pt x="40" y="5"/>
                  </a:cubicBezTo>
                  <a:cubicBezTo>
                    <a:pt x="36" y="2"/>
                    <a:pt x="31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594">
              <a:extLst>
                <a:ext uri="{FF2B5EF4-FFF2-40B4-BE49-F238E27FC236}">
                  <a16:creationId xmlns:a16="http://schemas.microsoft.com/office/drawing/2014/main" id="{E04A7C91-AB95-4844-8478-B452E64639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3358" y="1694561"/>
              <a:ext cx="50800" cy="50800"/>
            </a:xfrm>
            <a:custGeom>
              <a:avLst/>
              <a:gdLst>
                <a:gd name="T0" fmla="*/ 2 w 50"/>
                <a:gd name="T1" fmla="*/ 15 h 50"/>
                <a:gd name="T2" fmla="*/ 0 w 50"/>
                <a:gd name="T3" fmla="*/ 20 h 50"/>
                <a:gd name="T4" fmla="*/ 0 w 50"/>
                <a:gd name="T5" fmla="*/ 24 h 50"/>
                <a:gd name="T6" fmla="*/ 0 w 50"/>
                <a:gd name="T7" fmla="*/ 25 h 50"/>
                <a:gd name="T8" fmla="*/ 0 w 50"/>
                <a:gd name="T9" fmla="*/ 31 h 50"/>
                <a:gd name="T10" fmla="*/ 2 w 50"/>
                <a:gd name="T11" fmla="*/ 36 h 50"/>
                <a:gd name="T12" fmla="*/ 19 w 50"/>
                <a:gd name="T13" fmla="*/ 50 h 50"/>
                <a:gd name="T14" fmla="*/ 25 w 50"/>
                <a:gd name="T15" fmla="*/ 50 h 50"/>
                <a:gd name="T16" fmla="*/ 28 w 50"/>
                <a:gd name="T17" fmla="*/ 50 h 50"/>
                <a:gd name="T18" fmla="*/ 47 w 50"/>
                <a:gd name="T19" fmla="*/ 36 h 50"/>
                <a:gd name="T20" fmla="*/ 49 w 50"/>
                <a:gd name="T21" fmla="*/ 32 h 50"/>
                <a:gd name="T22" fmla="*/ 50 w 50"/>
                <a:gd name="T23" fmla="*/ 27 h 50"/>
                <a:gd name="T24" fmla="*/ 2 w 50"/>
                <a:gd name="T25" fmla="*/ 15 h 50"/>
                <a:gd name="T26" fmla="*/ 39 w 50"/>
                <a:gd name="T27" fmla="*/ 4 h 50"/>
                <a:gd name="T28" fmla="*/ 9 w 50"/>
                <a:gd name="T29" fmla="*/ 12 h 50"/>
                <a:gd name="T30" fmla="*/ 50 w 50"/>
                <a:gd name="T31" fmla="*/ 22 h 50"/>
                <a:gd name="T32" fmla="*/ 49 w 50"/>
                <a:gd name="T33" fmla="*/ 19 h 50"/>
                <a:gd name="T34" fmla="*/ 39 w 50"/>
                <a:gd name="T35" fmla="*/ 4 h 50"/>
                <a:gd name="T36" fmla="*/ 25 w 50"/>
                <a:gd name="T37" fmla="*/ 0 h 50"/>
                <a:gd name="T38" fmla="*/ 6 w 50"/>
                <a:gd name="T39" fmla="*/ 8 h 50"/>
                <a:gd name="T40" fmla="*/ 33 w 50"/>
                <a:gd name="T41" fmla="*/ 1 h 50"/>
                <a:gd name="T42" fmla="*/ 25 w 50"/>
                <a:gd name="T4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50">
                  <a:moveTo>
                    <a:pt x="2" y="15"/>
                  </a:moveTo>
                  <a:cubicBezTo>
                    <a:pt x="1" y="16"/>
                    <a:pt x="1" y="18"/>
                    <a:pt x="0" y="20"/>
                  </a:cubicBezTo>
                  <a:cubicBezTo>
                    <a:pt x="0" y="21"/>
                    <a:pt x="0" y="23"/>
                    <a:pt x="0" y="24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7"/>
                    <a:pt x="0" y="29"/>
                    <a:pt x="0" y="31"/>
                  </a:cubicBezTo>
                  <a:cubicBezTo>
                    <a:pt x="1" y="33"/>
                    <a:pt x="1" y="34"/>
                    <a:pt x="2" y="36"/>
                  </a:cubicBezTo>
                  <a:cubicBezTo>
                    <a:pt x="5" y="43"/>
                    <a:pt x="11" y="48"/>
                    <a:pt x="19" y="50"/>
                  </a:cubicBezTo>
                  <a:cubicBezTo>
                    <a:pt x="21" y="50"/>
                    <a:pt x="23" y="50"/>
                    <a:pt x="25" y="50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36" y="49"/>
                    <a:pt x="44" y="44"/>
                    <a:pt x="47" y="36"/>
                  </a:cubicBezTo>
                  <a:cubicBezTo>
                    <a:pt x="48" y="35"/>
                    <a:pt x="49" y="33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2" y="15"/>
                    <a:pt x="2" y="15"/>
                    <a:pt x="2" y="15"/>
                  </a:cubicBezTo>
                  <a:moveTo>
                    <a:pt x="39" y="4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1"/>
                    <a:pt x="49" y="20"/>
                    <a:pt x="49" y="19"/>
                  </a:cubicBezTo>
                  <a:cubicBezTo>
                    <a:pt x="48" y="13"/>
                    <a:pt x="44" y="8"/>
                    <a:pt x="39" y="4"/>
                  </a:cubicBezTo>
                  <a:moveTo>
                    <a:pt x="25" y="0"/>
                  </a:moveTo>
                  <a:cubicBezTo>
                    <a:pt x="17" y="0"/>
                    <a:pt x="11" y="3"/>
                    <a:pt x="6" y="8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0" y="0"/>
                    <a:pt x="28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595">
              <a:extLst>
                <a:ext uri="{FF2B5EF4-FFF2-40B4-BE49-F238E27FC236}">
                  <a16:creationId xmlns:a16="http://schemas.microsoft.com/office/drawing/2014/main" id="{E0793E50-EDFF-468D-B2A2-CBB6A95EF1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9046" y="2280349"/>
              <a:ext cx="49213" cy="50800"/>
            </a:xfrm>
            <a:custGeom>
              <a:avLst/>
              <a:gdLst>
                <a:gd name="T0" fmla="*/ 0 w 48"/>
                <a:gd name="T1" fmla="*/ 19 h 50"/>
                <a:gd name="T2" fmla="*/ 4 w 48"/>
                <a:gd name="T3" fmla="*/ 42 h 50"/>
                <a:gd name="T4" fmla="*/ 7 w 48"/>
                <a:gd name="T5" fmla="*/ 45 h 50"/>
                <a:gd name="T6" fmla="*/ 19 w 48"/>
                <a:gd name="T7" fmla="*/ 50 h 50"/>
                <a:gd name="T8" fmla="*/ 0 w 48"/>
                <a:gd name="T9" fmla="*/ 19 h 50"/>
                <a:gd name="T10" fmla="*/ 22 w 48"/>
                <a:gd name="T11" fmla="*/ 0 h 50"/>
                <a:gd name="T12" fmla="*/ 19 w 48"/>
                <a:gd name="T13" fmla="*/ 0 h 50"/>
                <a:gd name="T14" fmla="*/ 15 w 48"/>
                <a:gd name="T15" fmla="*/ 1 h 50"/>
                <a:gd name="T16" fmla="*/ 2 w 48"/>
                <a:gd name="T17" fmla="*/ 10 h 50"/>
                <a:gd name="T18" fmla="*/ 1 w 48"/>
                <a:gd name="T19" fmla="*/ 12 h 50"/>
                <a:gd name="T20" fmla="*/ 25 w 48"/>
                <a:gd name="T21" fmla="*/ 50 h 50"/>
                <a:gd name="T22" fmla="*/ 27 w 48"/>
                <a:gd name="T23" fmla="*/ 50 h 50"/>
                <a:gd name="T24" fmla="*/ 32 w 48"/>
                <a:gd name="T25" fmla="*/ 48 h 50"/>
                <a:gd name="T26" fmla="*/ 36 w 48"/>
                <a:gd name="T27" fmla="*/ 46 h 50"/>
                <a:gd name="T28" fmla="*/ 48 w 48"/>
                <a:gd name="T29" fmla="*/ 25 h 50"/>
                <a:gd name="T30" fmla="*/ 39 w 48"/>
                <a:gd name="T31" fmla="*/ 6 h 50"/>
                <a:gd name="T32" fmla="*/ 35 w 48"/>
                <a:gd name="T33" fmla="*/ 3 h 50"/>
                <a:gd name="T34" fmla="*/ 22 w 48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" h="50">
                  <a:moveTo>
                    <a:pt x="0" y="19"/>
                  </a:moveTo>
                  <a:cubicBezTo>
                    <a:pt x="1" y="26"/>
                    <a:pt x="3" y="34"/>
                    <a:pt x="4" y="42"/>
                  </a:cubicBezTo>
                  <a:cubicBezTo>
                    <a:pt x="5" y="43"/>
                    <a:pt x="6" y="44"/>
                    <a:pt x="7" y="45"/>
                  </a:cubicBezTo>
                  <a:cubicBezTo>
                    <a:pt x="10" y="48"/>
                    <a:pt x="15" y="49"/>
                    <a:pt x="19" y="5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22" y="0"/>
                  </a:moveTo>
                  <a:cubicBezTo>
                    <a:pt x="21" y="0"/>
                    <a:pt x="20" y="0"/>
                    <a:pt x="19" y="0"/>
                  </a:cubicBezTo>
                  <a:cubicBezTo>
                    <a:pt x="18" y="0"/>
                    <a:pt x="16" y="0"/>
                    <a:pt x="15" y="1"/>
                  </a:cubicBezTo>
                  <a:cubicBezTo>
                    <a:pt x="10" y="2"/>
                    <a:pt x="5" y="6"/>
                    <a:pt x="2" y="10"/>
                  </a:cubicBezTo>
                  <a:cubicBezTo>
                    <a:pt x="2" y="10"/>
                    <a:pt x="1" y="11"/>
                    <a:pt x="1" y="12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6" y="50"/>
                    <a:pt x="27" y="50"/>
                  </a:cubicBezTo>
                  <a:cubicBezTo>
                    <a:pt x="29" y="49"/>
                    <a:pt x="31" y="49"/>
                    <a:pt x="32" y="48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43" y="41"/>
                    <a:pt x="48" y="34"/>
                    <a:pt x="48" y="25"/>
                  </a:cubicBezTo>
                  <a:cubicBezTo>
                    <a:pt x="48" y="17"/>
                    <a:pt x="44" y="10"/>
                    <a:pt x="39" y="6"/>
                  </a:cubicBezTo>
                  <a:cubicBezTo>
                    <a:pt x="37" y="5"/>
                    <a:pt x="36" y="4"/>
                    <a:pt x="35" y="3"/>
                  </a:cubicBezTo>
                  <a:cubicBezTo>
                    <a:pt x="31" y="1"/>
                    <a:pt x="27" y="0"/>
                    <a:pt x="2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596">
              <a:extLst>
                <a:ext uri="{FF2B5EF4-FFF2-40B4-BE49-F238E27FC236}">
                  <a16:creationId xmlns:a16="http://schemas.microsoft.com/office/drawing/2014/main" id="{BF1B8DA4-3A75-4ACC-92A8-34CADDD4F3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60346" y="1964436"/>
              <a:ext cx="50800" cy="50800"/>
            </a:xfrm>
            <a:custGeom>
              <a:avLst/>
              <a:gdLst>
                <a:gd name="T0" fmla="*/ 13 w 50"/>
                <a:gd name="T1" fmla="*/ 9 h 50"/>
                <a:gd name="T2" fmla="*/ 0 w 50"/>
                <a:gd name="T3" fmla="*/ 25 h 50"/>
                <a:gd name="T4" fmla="*/ 13 w 50"/>
                <a:gd name="T5" fmla="*/ 47 h 50"/>
                <a:gd name="T6" fmla="*/ 18 w 50"/>
                <a:gd name="T7" fmla="*/ 49 h 50"/>
                <a:gd name="T8" fmla="*/ 25 w 50"/>
                <a:gd name="T9" fmla="*/ 50 h 50"/>
                <a:gd name="T10" fmla="*/ 28 w 50"/>
                <a:gd name="T11" fmla="*/ 50 h 50"/>
                <a:gd name="T12" fmla="*/ 33 w 50"/>
                <a:gd name="T13" fmla="*/ 49 h 50"/>
                <a:gd name="T14" fmla="*/ 46 w 50"/>
                <a:gd name="T15" fmla="*/ 40 h 50"/>
                <a:gd name="T16" fmla="*/ 13 w 50"/>
                <a:gd name="T17" fmla="*/ 9 h 50"/>
                <a:gd name="T18" fmla="*/ 10 w 50"/>
                <a:gd name="T19" fmla="*/ 5 h 50"/>
                <a:gd name="T20" fmla="*/ 1 w 50"/>
                <a:gd name="T21" fmla="*/ 17 h 50"/>
                <a:gd name="T22" fmla="*/ 10 w 50"/>
                <a:gd name="T23" fmla="*/ 6 h 50"/>
                <a:gd name="T24" fmla="*/ 10 w 50"/>
                <a:gd name="T25" fmla="*/ 5 h 50"/>
                <a:gd name="T26" fmla="*/ 25 w 50"/>
                <a:gd name="T27" fmla="*/ 0 h 50"/>
                <a:gd name="T28" fmla="*/ 22 w 50"/>
                <a:gd name="T29" fmla="*/ 0 h 50"/>
                <a:gd name="T30" fmla="*/ 20 w 50"/>
                <a:gd name="T31" fmla="*/ 1 h 50"/>
                <a:gd name="T32" fmla="*/ 16 w 50"/>
                <a:gd name="T33" fmla="*/ 5 h 50"/>
                <a:gd name="T34" fmla="*/ 48 w 50"/>
                <a:gd name="T35" fmla="*/ 36 h 50"/>
                <a:gd name="T36" fmla="*/ 48 w 50"/>
                <a:gd name="T37" fmla="*/ 35 h 50"/>
                <a:gd name="T38" fmla="*/ 50 w 50"/>
                <a:gd name="T39" fmla="*/ 30 h 50"/>
                <a:gd name="T40" fmla="*/ 50 w 50"/>
                <a:gd name="T41" fmla="*/ 25 h 50"/>
                <a:gd name="T42" fmla="*/ 47 w 50"/>
                <a:gd name="T43" fmla="*/ 13 h 50"/>
                <a:gd name="T44" fmla="*/ 44 w 50"/>
                <a:gd name="T45" fmla="*/ 9 h 50"/>
                <a:gd name="T46" fmla="*/ 27 w 50"/>
                <a:gd name="T47" fmla="*/ 0 h 50"/>
                <a:gd name="T48" fmla="*/ 25 w 50"/>
                <a:gd name="T4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" h="50">
                  <a:moveTo>
                    <a:pt x="13" y="9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35"/>
                    <a:pt x="5" y="43"/>
                    <a:pt x="13" y="47"/>
                  </a:cubicBezTo>
                  <a:cubicBezTo>
                    <a:pt x="15" y="48"/>
                    <a:pt x="16" y="49"/>
                    <a:pt x="18" y="49"/>
                  </a:cubicBezTo>
                  <a:cubicBezTo>
                    <a:pt x="20" y="50"/>
                    <a:pt x="22" y="50"/>
                    <a:pt x="25" y="50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30" y="50"/>
                    <a:pt x="31" y="50"/>
                    <a:pt x="33" y="49"/>
                  </a:cubicBezTo>
                  <a:cubicBezTo>
                    <a:pt x="38" y="48"/>
                    <a:pt x="43" y="44"/>
                    <a:pt x="46" y="40"/>
                  </a:cubicBezTo>
                  <a:cubicBezTo>
                    <a:pt x="13" y="9"/>
                    <a:pt x="13" y="9"/>
                    <a:pt x="13" y="9"/>
                  </a:cubicBezTo>
                  <a:moveTo>
                    <a:pt x="10" y="5"/>
                  </a:moveTo>
                  <a:cubicBezTo>
                    <a:pt x="6" y="8"/>
                    <a:pt x="3" y="12"/>
                    <a:pt x="1" y="1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moveTo>
                    <a:pt x="25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22" y="0"/>
                    <a:pt x="21" y="0"/>
                    <a:pt x="20" y="1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5"/>
                    <a:pt x="48" y="35"/>
                  </a:cubicBezTo>
                  <a:cubicBezTo>
                    <a:pt x="49" y="34"/>
                    <a:pt x="49" y="32"/>
                    <a:pt x="50" y="30"/>
                  </a:cubicBezTo>
                  <a:cubicBezTo>
                    <a:pt x="50" y="29"/>
                    <a:pt x="50" y="27"/>
                    <a:pt x="50" y="25"/>
                  </a:cubicBezTo>
                  <a:cubicBezTo>
                    <a:pt x="50" y="21"/>
                    <a:pt x="49" y="17"/>
                    <a:pt x="47" y="13"/>
                  </a:cubicBezTo>
                  <a:cubicBezTo>
                    <a:pt x="46" y="12"/>
                    <a:pt x="45" y="10"/>
                    <a:pt x="44" y="9"/>
                  </a:cubicBezTo>
                  <a:cubicBezTo>
                    <a:pt x="40" y="4"/>
                    <a:pt x="34" y="1"/>
                    <a:pt x="27" y="0"/>
                  </a:cubicBezTo>
                  <a:cubicBezTo>
                    <a:pt x="26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597">
              <a:extLst>
                <a:ext uri="{FF2B5EF4-FFF2-40B4-BE49-F238E27FC236}">
                  <a16:creationId xmlns:a16="http://schemas.microsoft.com/office/drawing/2014/main" id="{76FF532A-2E75-4F07-8449-EBD7FC3D4E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9796" y="2326386"/>
              <a:ext cx="36513" cy="34925"/>
            </a:xfrm>
            <a:custGeom>
              <a:avLst/>
              <a:gdLst>
                <a:gd name="T0" fmla="*/ 4 w 35"/>
                <a:gd name="T1" fmla="*/ 6 h 35"/>
                <a:gd name="T2" fmla="*/ 2 w 35"/>
                <a:gd name="T3" fmla="*/ 9 h 35"/>
                <a:gd name="T4" fmla="*/ 0 w 35"/>
                <a:gd name="T5" fmla="*/ 13 h 35"/>
                <a:gd name="T6" fmla="*/ 0 w 35"/>
                <a:gd name="T7" fmla="*/ 17 h 35"/>
                <a:gd name="T8" fmla="*/ 13 w 35"/>
                <a:gd name="T9" fmla="*/ 34 h 35"/>
                <a:gd name="T10" fmla="*/ 17 w 35"/>
                <a:gd name="T11" fmla="*/ 35 h 35"/>
                <a:gd name="T12" fmla="*/ 18 w 35"/>
                <a:gd name="T13" fmla="*/ 35 h 35"/>
                <a:gd name="T14" fmla="*/ 34 w 35"/>
                <a:gd name="T15" fmla="*/ 24 h 35"/>
                <a:gd name="T16" fmla="*/ 35 w 35"/>
                <a:gd name="T17" fmla="*/ 19 h 35"/>
                <a:gd name="T18" fmla="*/ 35 w 35"/>
                <a:gd name="T19" fmla="*/ 17 h 35"/>
                <a:gd name="T20" fmla="*/ 35 w 35"/>
                <a:gd name="T21" fmla="*/ 16 h 35"/>
                <a:gd name="T22" fmla="*/ 4 w 35"/>
                <a:gd name="T23" fmla="*/ 6 h 35"/>
                <a:gd name="T24" fmla="*/ 17 w 35"/>
                <a:gd name="T25" fmla="*/ 0 h 35"/>
                <a:gd name="T26" fmla="*/ 8 w 35"/>
                <a:gd name="T27" fmla="*/ 3 h 35"/>
                <a:gd name="T28" fmla="*/ 33 w 35"/>
                <a:gd name="T29" fmla="*/ 11 h 35"/>
                <a:gd name="T30" fmla="*/ 29 w 35"/>
                <a:gd name="T31" fmla="*/ 4 h 35"/>
                <a:gd name="T32" fmla="*/ 25 w 35"/>
                <a:gd name="T33" fmla="*/ 2 h 35"/>
                <a:gd name="T34" fmla="*/ 17 w 35"/>
                <a:gd name="T3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5">
                  <a:moveTo>
                    <a:pt x="4" y="6"/>
                  </a:moveTo>
                  <a:cubicBezTo>
                    <a:pt x="3" y="7"/>
                    <a:pt x="3" y="8"/>
                    <a:pt x="2" y="9"/>
                  </a:cubicBezTo>
                  <a:cubicBezTo>
                    <a:pt x="1" y="10"/>
                    <a:pt x="1" y="11"/>
                    <a:pt x="0" y="13"/>
                  </a:cubicBezTo>
                  <a:cubicBezTo>
                    <a:pt x="0" y="14"/>
                    <a:pt x="0" y="16"/>
                    <a:pt x="0" y="17"/>
                  </a:cubicBezTo>
                  <a:cubicBezTo>
                    <a:pt x="0" y="26"/>
                    <a:pt x="6" y="33"/>
                    <a:pt x="13" y="34"/>
                  </a:cubicBezTo>
                  <a:cubicBezTo>
                    <a:pt x="15" y="35"/>
                    <a:pt x="16" y="35"/>
                    <a:pt x="17" y="35"/>
                  </a:cubicBezTo>
                  <a:cubicBezTo>
                    <a:pt x="17" y="35"/>
                    <a:pt x="18" y="35"/>
                    <a:pt x="18" y="35"/>
                  </a:cubicBezTo>
                  <a:cubicBezTo>
                    <a:pt x="25" y="35"/>
                    <a:pt x="31" y="30"/>
                    <a:pt x="34" y="24"/>
                  </a:cubicBezTo>
                  <a:cubicBezTo>
                    <a:pt x="34" y="22"/>
                    <a:pt x="34" y="21"/>
                    <a:pt x="35" y="19"/>
                  </a:cubicBezTo>
                  <a:cubicBezTo>
                    <a:pt x="35" y="19"/>
                    <a:pt x="35" y="18"/>
                    <a:pt x="35" y="17"/>
                  </a:cubicBezTo>
                  <a:cubicBezTo>
                    <a:pt x="35" y="17"/>
                    <a:pt x="35" y="16"/>
                    <a:pt x="35" y="16"/>
                  </a:cubicBezTo>
                  <a:cubicBezTo>
                    <a:pt x="4" y="6"/>
                    <a:pt x="4" y="6"/>
                    <a:pt x="4" y="6"/>
                  </a:cubicBezTo>
                  <a:moveTo>
                    <a:pt x="17" y="0"/>
                  </a:moveTo>
                  <a:cubicBezTo>
                    <a:pt x="14" y="0"/>
                    <a:pt x="11" y="1"/>
                    <a:pt x="8" y="3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2" y="8"/>
                    <a:pt x="31" y="6"/>
                    <a:pt x="29" y="4"/>
                  </a:cubicBezTo>
                  <a:cubicBezTo>
                    <a:pt x="28" y="3"/>
                    <a:pt x="26" y="2"/>
                    <a:pt x="25" y="2"/>
                  </a:cubicBezTo>
                  <a:cubicBezTo>
                    <a:pt x="23" y="1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598">
              <a:extLst>
                <a:ext uri="{FF2B5EF4-FFF2-40B4-BE49-F238E27FC236}">
                  <a16:creationId xmlns:a16="http://schemas.microsoft.com/office/drawing/2014/main" id="{EA2595B1-AD5C-4057-9470-FA3A881C34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3933" y="2113661"/>
              <a:ext cx="36513" cy="34925"/>
            </a:xfrm>
            <a:custGeom>
              <a:avLst/>
              <a:gdLst>
                <a:gd name="T0" fmla="*/ 2 w 35"/>
                <a:gd name="T1" fmla="*/ 9 h 35"/>
                <a:gd name="T2" fmla="*/ 2 w 35"/>
                <a:gd name="T3" fmla="*/ 9 h 35"/>
                <a:gd name="T4" fmla="*/ 0 w 35"/>
                <a:gd name="T5" fmla="*/ 17 h 35"/>
                <a:gd name="T6" fmla="*/ 6 w 35"/>
                <a:gd name="T7" fmla="*/ 31 h 35"/>
                <a:gd name="T8" fmla="*/ 10 w 35"/>
                <a:gd name="T9" fmla="*/ 33 h 35"/>
                <a:gd name="T10" fmla="*/ 17 w 35"/>
                <a:gd name="T11" fmla="*/ 35 h 35"/>
                <a:gd name="T12" fmla="*/ 31 w 35"/>
                <a:gd name="T13" fmla="*/ 28 h 35"/>
                <a:gd name="T14" fmla="*/ 31 w 35"/>
                <a:gd name="T15" fmla="*/ 28 h 35"/>
                <a:gd name="T16" fmla="*/ 2 w 35"/>
                <a:gd name="T17" fmla="*/ 9 h 35"/>
                <a:gd name="T18" fmla="*/ 17 w 35"/>
                <a:gd name="T19" fmla="*/ 0 h 35"/>
                <a:gd name="T20" fmla="*/ 17 w 35"/>
                <a:gd name="T21" fmla="*/ 0 h 35"/>
                <a:gd name="T22" fmla="*/ 5 w 35"/>
                <a:gd name="T23" fmla="*/ 6 h 35"/>
                <a:gd name="T24" fmla="*/ 33 w 35"/>
                <a:gd name="T25" fmla="*/ 24 h 35"/>
                <a:gd name="T26" fmla="*/ 35 w 35"/>
                <a:gd name="T27" fmla="*/ 17 h 35"/>
                <a:gd name="T28" fmla="*/ 21 w 35"/>
                <a:gd name="T29" fmla="*/ 0 h 35"/>
                <a:gd name="T30" fmla="*/ 17 w 35"/>
                <a:gd name="T3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5"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1" y="12"/>
                    <a:pt x="0" y="15"/>
                    <a:pt x="0" y="17"/>
                  </a:cubicBezTo>
                  <a:cubicBezTo>
                    <a:pt x="0" y="23"/>
                    <a:pt x="2" y="27"/>
                    <a:pt x="6" y="31"/>
                  </a:cubicBezTo>
                  <a:cubicBezTo>
                    <a:pt x="7" y="32"/>
                    <a:pt x="9" y="32"/>
                    <a:pt x="10" y="33"/>
                  </a:cubicBezTo>
                  <a:cubicBezTo>
                    <a:pt x="12" y="34"/>
                    <a:pt x="15" y="35"/>
                    <a:pt x="17" y="35"/>
                  </a:cubicBezTo>
                  <a:cubicBezTo>
                    <a:pt x="23" y="35"/>
                    <a:pt x="28" y="32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2" y="0"/>
                    <a:pt x="8" y="2"/>
                    <a:pt x="5" y="6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4" y="22"/>
                    <a:pt x="35" y="20"/>
                    <a:pt x="35" y="17"/>
                  </a:cubicBezTo>
                  <a:cubicBezTo>
                    <a:pt x="35" y="9"/>
                    <a:pt x="29" y="2"/>
                    <a:pt x="21" y="0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599">
              <a:extLst>
                <a:ext uri="{FF2B5EF4-FFF2-40B4-BE49-F238E27FC236}">
                  <a16:creationId xmlns:a16="http://schemas.microsoft.com/office/drawing/2014/main" id="{C55FAD2A-799F-4A40-81D6-6DADA8371B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50858" y="1615186"/>
              <a:ext cx="50800" cy="52388"/>
            </a:xfrm>
            <a:custGeom>
              <a:avLst/>
              <a:gdLst>
                <a:gd name="T0" fmla="*/ 2 w 50"/>
                <a:gd name="T1" fmla="*/ 16 h 51"/>
                <a:gd name="T2" fmla="*/ 0 w 50"/>
                <a:gd name="T3" fmla="*/ 30 h 51"/>
                <a:gd name="T4" fmla="*/ 0 w 50"/>
                <a:gd name="T5" fmla="*/ 31 h 51"/>
                <a:gd name="T6" fmla="*/ 2 w 50"/>
                <a:gd name="T7" fmla="*/ 36 h 51"/>
                <a:gd name="T8" fmla="*/ 8 w 50"/>
                <a:gd name="T9" fmla="*/ 44 h 51"/>
                <a:gd name="T10" fmla="*/ 12 w 50"/>
                <a:gd name="T11" fmla="*/ 47 h 51"/>
                <a:gd name="T12" fmla="*/ 19 w 50"/>
                <a:gd name="T13" fmla="*/ 50 h 51"/>
                <a:gd name="T14" fmla="*/ 23 w 50"/>
                <a:gd name="T15" fmla="*/ 51 h 51"/>
                <a:gd name="T16" fmla="*/ 25 w 50"/>
                <a:gd name="T17" fmla="*/ 51 h 51"/>
                <a:gd name="T18" fmla="*/ 34 w 50"/>
                <a:gd name="T19" fmla="*/ 49 h 51"/>
                <a:gd name="T20" fmla="*/ 2 w 50"/>
                <a:gd name="T21" fmla="*/ 16 h 51"/>
                <a:gd name="T22" fmla="*/ 25 w 50"/>
                <a:gd name="T23" fmla="*/ 0 h 51"/>
                <a:gd name="T24" fmla="*/ 4 w 50"/>
                <a:gd name="T25" fmla="*/ 12 h 51"/>
                <a:gd name="T26" fmla="*/ 38 w 50"/>
                <a:gd name="T27" fmla="*/ 47 h 51"/>
                <a:gd name="T28" fmla="*/ 39 w 50"/>
                <a:gd name="T29" fmla="*/ 46 h 51"/>
                <a:gd name="T30" fmla="*/ 43 w 50"/>
                <a:gd name="T31" fmla="*/ 43 h 51"/>
                <a:gd name="T32" fmla="*/ 44 w 50"/>
                <a:gd name="T33" fmla="*/ 42 h 51"/>
                <a:gd name="T34" fmla="*/ 47 w 50"/>
                <a:gd name="T35" fmla="*/ 38 h 51"/>
                <a:gd name="T36" fmla="*/ 50 w 50"/>
                <a:gd name="T37" fmla="*/ 26 h 51"/>
                <a:gd name="T38" fmla="*/ 25 w 50"/>
                <a:gd name="T3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1">
                  <a:moveTo>
                    <a:pt x="2" y="16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1"/>
                    <a:pt x="0" y="31"/>
                  </a:cubicBezTo>
                  <a:cubicBezTo>
                    <a:pt x="1" y="33"/>
                    <a:pt x="1" y="34"/>
                    <a:pt x="2" y="36"/>
                  </a:cubicBezTo>
                  <a:cubicBezTo>
                    <a:pt x="3" y="39"/>
                    <a:pt x="5" y="42"/>
                    <a:pt x="8" y="44"/>
                  </a:cubicBezTo>
                  <a:cubicBezTo>
                    <a:pt x="9" y="45"/>
                    <a:pt x="10" y="46"/>
                    <a:pt x="12" y="47"/>
                  </a:cubicBezTo>
                  <a:cubicBezTo>
                    <a:pt x="14" y="48"/>
                    <a:pt x="16" y="50"/>
                    <a:pt x="19" y="50"/>
                  </a:cubicBezTo>
                  <a:cubicBezTo>
                    <a:pt x="20" y="50"/>
                    <a:pt x="22" y="51"/>
                    <a:pt x="23" y="51"/>
                  </a:cubicBezTo>
                  <a:cubicBezTo>
                    <a:pt x="24" y="51"/>
                    <a:pt x="24" y="51"/>
                    <a:pt x="25" y="51"/>
                  </a:cubicBezTo>
                  <a:cubicBezTo>
                    <a:pt x="28" y="51"/>
                    <a:pt x="31" y="50"/>
                    <a:pt x="34" y="49"/>
                  </a:cubicBezTo>
                  <a:cubicBezTo>
                    <a:pt x="2" y="16"/>
                    <a:pt x="2" y="16"/>
                    <a:pt x="2" y="16"/>
                  </a:cubicBezTo>
                  <a:moveTo>
                    <a:pt x="25" y="0"/>
                  </a:moveTo>
                  <a:cubicBezTo>
                    <a:pt x="16" y="0"/>
                    <a:pt x="8" y="5"/>
                    <a:pt x="4" y="12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9" y="47"/>
                    <a:pt x="39" y="46"/>
                  </a:cubicBezTo>
                  <a:cubicBezTo>
                    <a:pt x="41" y="45"/>
                    <a:pt x="42" y="44"/>
                    <a:pt x="43" y="43"/>
                  </a:cubicBezTo>
                  <a:cubicBezTo>
                    <a:pt x="43" y="43"/>
                    <a:pt x="44" y="42"/>
                    <a:pt x="44" y="42"/>
                  </a:cubicBezTo>
                  <a:cubicBezTo>
                    <a:pt x="45" y="41"/>
                    <a:pt x="46" y="39"/>
                    <a:pt x="47" y="38"/>
                  </a:cubicBezTo>
                  <a:cubicBezTo>
                    <a:pt x="49" y="34"/>
                    <a:pt x="50" y="30"/>
                    <a:pt x="50" y="26"/>
                  </a:cubicBezTo>
                  <a:cubicBezTo>
                    <a:pt x="50" y="12"/>
                    <a:pt x="39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600">
              <a:extLst>
                <a:ext uri="{FF2B5EF4-FFF2-40B4-BE49-F238E27FC236}">
                  <a16:creationId xmlns:a16="http://schemas.microsoft.com/office/drawing/2014/main" id="{35A36608-A6EA-42D8-85DB-651933FE40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5858" y="1615186"/>
              <a:ext cx="50800" cy="52388"/>
            </a:xfrm>
            <a:custGeom>
              <a:avLst/>
              <a:gdLst>
                <a:gd name="T0" fmla="*/ 0 w 50"/>
                <a:gd name="T1" fmla="*/ 21 h 51"/>
                <a:gd name="T2" fmla="*/ 0 w 50"/>
                <a:gd name="T3" fmla="*/ 26 h 51"/>
                <a:gd name="T4" fmla="*/ 3 w 50"/>
                <a:gd name="T5" fmla="*/ 38 h 51"/>
                <a:gd name="T6" fmla="*/ 2 w 50"/>
                <a:gd name="T7" fmla="*/ 35 h 51"/>
                <a:gd name="T8" fmla="*/ 0 w 50"/>
                <a:gd name="T9" fmla="*/ 21 h 51"/>
                <a:gd name="T10" fmla="*/ 4 w 50"/>
                <a:gd name="T11" fmla="*/ 17 h 51"/>
                <a:gd name="T12" fmla="*/ 8 w 50"/>
                <a:gd name="T13" fmla="*/ 44 h 51"/>
                <a:gd name="T14" fmla="*/ 10 w 50"/>
                <a:gd name="T15" fmla="*/ 46 h 51"/>
                <a:gd name="T16" fmla="*/ 15 w 50"/>
                <a:gd name="T17" fmla="*/ 49 h 51"/>
                <a:gd name="T18" fmla="*/ 19 w 50"/>
                <a:gd name="T19" fmla="*/ 50 h 51"/>
                <a:gd name="T20" fmla="*/ 25 w 50"/>
                <a:gd name="T21" fmla="*/ 51 h 51"/>
                <a:gd name="T22" fmla="*/ 26 w 50"/>
                <a:gd name="T23" fmla="*/ 51 h 51"/>
                <a:gd name="T24" fmla="*/ 31 w 50"/>
                <a:gd name="T25" fmla="*/ 50 h 51"/>
                <a:gd name="T26" fmla="*/ 36 w 50"/>
                <a:gd name="T27" fmla="*/ 48 h 51"/>
                <a:gd name="T28" fmla="*/ 4 w 50"/>
                <a:gd name="T29" fmla="*/ 17 h 51"/>
                <a:gd name="T30" fmla="*/ 8 w 50"/>
                <a:gd name="T31" fmla="*/ 16 h 51"/>
                <a:gd name="T32" fmla="*/ 40 w 50"/>
                <a:gd name="T33" fmla="*/ 46 h 51"/>
                <a:gd name="T34" fmla="*/ 41 w 50"/>
                <a:gd name="T35" fmla="*/ 45 h 51"/>
                <a:gd name="T36" fmla="*/ 44 w 50"/>
                <a:gd name="T37" fmla="*/ 42 h 51"/>
                <a:gd name="T38" fmla="*/ 48 w 50"/>
                <a:gd name="T39" fmla="*/ 36 h 51"/>
                <a:gd name="T40" fmla="*/ 49 w 50"/>
                <a:gd name="T41" fmla="*/ 31 h 51"/>
                <a:gd name="T42" fmla="*/ 50 w 50"/>
                <a:gd name="T43" fmla="*/ 26 h 51"/>
                <a:gd name="T44" fmla="*/ 8 w 50"/>
                <a:gd name="T45" fmla="*/ 16 h 51"/>
                <a:gd name="T46" fmla="*/ 25 w 50"/>
                <a:gd name="T47" fmla="*/ 0 h 51"/>
                <a:gd name="T48" fmla="*/ 5 w 50"/>
                <a:gd name="T49" fmla="*/ 10 h 51"/>
                <a:gd name="T50" fmla="*/ 50 w 50"/>
                <a:gd name="T51" fmla="*/ 21 h 51"/>
                <a:gd name="T52" fmla="*/ 48 w 50"/>
                <a:gd name="T53" fmla="*/ 15 h 51"/>
                <a:gd name="T54" fmla="*/ 45 w 50"/>
                <a:gd name="T55" fmla="*/ 11 h 51"/>
                <a:gd name="T56" fmla="*/ 25 w 50"/>
                <a:gd name="T5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51">
                  <a:moveTo>
                    <a:pt x="0" y="21"/>
                  </a:moveTo>
                  <a:cubicBezTo>
                    <a:pt x="0" y="22"/>
                    <a:pt x="0" y="24"/>
                    <a:pt x="0" y="26"/>
                  </a:cubicBezTo>
                  <a:cubicBezTo>
                    <a:pt x="0" y="30"/>
                    <a:pt x="1" y="34"/>
                    <a:pt x="3" y="38"/>
                  </a:cubicBezTo>
                  <a:cubicBezTo>
                    <a:pt x="3" y="37"/>
                    <a:pt x="2" y="36"/>
                    <a:pt x="2" y="35"/>
                  </a:cubicBezTo>
                  <a:cubicBezTo>
                    <a:pt x="1" y="29"/>
                    <a:pt x="1" y="24"/>
                    <a:pt x="0" y="21"/>
                  </a:cubicBezTo>
                  <a:moveTo>
                    <a:pt x="4" y="17"/>
                  </a:moveTo>
                  <a:cubicBezTo>
                    <a:pt x="5" y="23"/>
                    <a:pt x="6" y="32"/>
                    <a:pt x="8" y="44"/>
                  </a:cubicBezTo>
                  <a:cubicBezTo>
                    <a:pt x="9" y="45"/>
                    <a:pt x="9" y="46"/>
                    <a:pt x="10" y="46"/>
                  </a:cubicBezTo>
                  <a:cubicBezTo>
                    <a:pt x="12" y="47"/>
                    <a:pt x="13" y="48"/>
                    <a:pt x="15" y="49"/>
                  </a:cubicBezTo>
                  <a:cubicBezTo>
                    <a:pt x="16" y="49"/>
                    <a:pt x="18" y="50"/>
                    <a:pt x="19" y="50"/>
                  </a:cubicBezTo>
                  <a:cubicBezTo>
                    <a:pt x="21" y="51"/>
                    <a:pt x="23" y="51"/>
                    <a:pt x="25" y="51"/>
                  </a:cubicBezTo>
                  <a:cubicBezTo>
                    <a:pt x="25" y="51"/>
                    <a:pt x="26" y="51"/>
                    <a:pt x="26" y="51"/>
                  </a:cubicBezTo>
                  <a:cubicBezTo>
                    <a:pt x="28" y="51"/>
                    <a:pt x="29" y="51"/>
                    <a:pt x="31" y="50"/>
                  </a:cubicBezTo>
                  <a:cubicBezTo>
                    <a:pt x="33" y="50"/>
                    <a:pt x="34" y="49"/>
                    <a:pt x="36" y="48"/>
                  </a:cubicBezTo>
                  <a:cubicBezTo>
                    <a:pt x="4" y="17"/>
                    <a:pt x="4" y="17"/>
                    <a:pt x="4" y="17"/>
                  </a:cubicBezTo>
                  <a:moveTo>
                    <a:pt x="8" y="1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1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6" y="40"/>
                    <a:pt x="47" y="38"/>
                    <a:pt x="48" y="36"/>
                  </a:cubicBezTo>
                  <a:cubicBezTo>
                    <a:pt x="49" y="34"/>
                    <a:pt x="49" y="33"/>
                    <a:pt x="49" y="31"/>
                  </a:cubicBezTo>
                  <a:cubicBezTo>
                    <a:pt x="50" y="30"/>
                    <a:pt x="50" y="28"/>
                    <a:pt x="50" y="26"/>
                  </a:cubicBezTo>
                  <a:cubicBezTo>
                    <a:pt x="8" y="16"/>
                    <a:pt x="8" y="16"/>
                    <a:pt x="8" y="16"/>
                  </a:cubicBezTo>
                  <a:moveTo>
                    <a:pt x="25" y="0"/>
                  </a:moveTo>
                  <a:cubicBezTo>
                    <a:pt x="17" y="0"/>
                    <a:pt x="10" y="4"/>
                    <a:pt x="5" y="1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49" y="19"/>
                    <a:pt x="49" y="17"/>
                    <a:pt x="48" y="15"/>
                  </a:cubicBezTo>
                  <a:cubicBezTo>
                    <a:pt x="47" y="13"/>
                    <a:pt x="46" y="12"/>
                    <a:pt x="45" y="11"/>
                  </a:cubicBezTo>
                  <a:cubicBezTo>
                    <a:pt x="40" y="4"/>
                    <a:pt x="33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601">
              <a:extLst>
                <a:ext uri="{FF2B5EF4-FFF2-40B4-BE49-F238E27FC236}">
                  <a16:creationId xmlns:a16="http://schemas.microsoft.com/office/drawing/2014/main" id="{28DE1433-64FA-44C4-A1C8-06E79FEDAC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3258" y="1896174"/>
              <a:ext cx="47625" cy="50800"/>
            </a:xfrm>
            <a:custGeom>
              <a:avLst/>
              <a:gdLst>
                <a:gd name="T0" fmla="*/ 0 w 48"/>
                <a:gd name="T1" fmla="*/ 15 h 51"/>
                <a:gd name="T2" fmla="*/ 2 w 48"/>
                <a:gd name="T3" fmla="*/ 39 h 51"/>
                <a:gd name="T4" fmla="*/ 9 w 48"/>
                <a:gd name="T5" fmla="*/ 46 h 51"/>
                <a:gd name="T6" fmla="*/ 12 w 48"/>
                <a:gd name="T7" fmla="*/ 48 h 51"/>
                <a:gd name="T8" fmla="*/ 13 w 48"/>
                <a:gd name="T9" fmla="*/ 49 h 51"/>
                <a:gd name="T10" fmla="*/ 18 w 48"/>
                <a:gd name="T11" fmla="*/ 50 h 51"/>
                <a:gd name="T12" fmla="*/ 21 w 48"/>
                <a:gd name="T13" fmla="*/ 50 h 51"/>
                <a:gd name="T14" fmla="*/ 23 w 48"/>
                <a:gd name="T15" fmla="*/ 51 h 51"/>
                <a:gd name="T16" fmla="*/ 25 w 48"/>
                <a:gd name="T17" fmla="*/ 50 h 51"/>
                <a:gd name="T18" fmla="*/ 41 w 48"/>
                <a:gd name="T19" fmla="*/ 43 h 51"/>
                <a:gd name="T20" fmla="*/ 42 w 48"/>
                <a:gd name="T21" fmla="*/ 42 h 51"/>
                <a:gd name="T22" fmla="*/ 0 w 48"/>
                <a:gd name="T23" fmla="*/ 15 h 51"/>
                <a:gd name="T24" fmla="*/ 36 w 48"/>
                <a:gd name="T25" fmla="*/ 4 h 51"/>
                <a:gd name="T26" fmla="*/ 3 w 48"/>
                <a:gd name="T27" fmla="*/ 12 h 51"/>
                <a:gd name="T28" fmla="*/ 44 w 48"/>
                <a:gd name="T29" fmla="*/ 39 h 51"/>
                <a:gd name="T30" fmla="*/ 48 w 48"/>
                <a:gd name="T31" fmla="*/ 25 h 51"/>
                <a:gd name="T32" fmla="*/ 48 w 48"/>
                <a:gd name="T33" fmla="*/ 23 h 51"/>
                <a:gd name="T34" fmla="*/ 47 w 48"/>
                <a:gd name="T35" fmla="*/ 19 h 51"/>
                <a:gd name="T36" fmla="*/ 46 w 48"/>
                <a:gd name="T37" fmla="*/ 16 h 51"/>
                <a:gd name="T38" fmla="*/ 44 w 48"/>
                <a:gd name="T39" fmla="*/ 12 h 51"/>
                <a:gd name="T40" fmla="*/ 36 w 48"/>
                <a:gd name="T41" fmla="*/ 4 h 51"/>
                <a:gd name="T42" fmla="*/ 23 w 48"/>
                <a:gd name="T43" fmla="*/ 0 h 51"/>
                <a:gd name="T44" fmla="*/ 21 w 48"/>
                <a:gd name="T45" fmla="*/ 0 h 51"/>
                <a:gd name="T46" fmla="*/ 13 w 48"/>
                <a:gd name="T47" fmla="*/ 5 h 51"/>
                <a:gd name="T48" fmla="*/ 30 w 48"/>
                <a:gd name="T49" fmla="*/ 1 h 51"/>
                <a:gd name="T50" fmla="*/ 23 w 48"/>
                <a:gd name="T5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51">
                  <a:moveTo>
                    <a:pt x="0" y="15"/>
                  </a:moveTo>
                  <a:cubicBezTo>
                    <a:pt x="2" y="39"/>
                    <a:pt x="2" y="39"/>
                    <a:pt x="2" y="39"/>
                  </a:cubicBezTo>
                  <a:cubicBezTo>
                    <a:pt x="3" y="42"/>
                    <a:pt x="6" y="44"/>
                    <a:pt x="9" y="46"/>
                  </a:cubicBezTo>
                  <a:cubicBezTo>
                    <a:pt x="10" y="47"/>
                    <a:pt x="11" y="48"/>
                    <a:pt x="12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5" y="49"/>
                    <a:pt x="16" y="50"/>
                    <a:pt x="18" y="50"/>
                  </a:cubicBezTo>
                  <a:cubicBezTo>
                    <a:pt x="19" y="50"/>
                    <a:pt x="20" y="50"/>
                    <a:pt x="21" y="50"/>
                  </a:cubicBezTo>
                  <a:cubicBezTo>
                    <a:pt x="22" y="51"/>
                    <a:pt x="22" y="51"/>
                    <a:pt x="23" y="51"/>
                  </a:cubicBezTo>
                  <a:cubicBezTo>
                    <a:pt x="24" y="51"/>
                    <a:pt x="25" y="51"/>
                    <a:pt x="25" y="50"/>
                  </a:cubicBezTo>
                  <a:cubicBezTo>
                    <a:pt x="32" y="50"/>
                    <a:pt x="37" y="47"/>
                    <a:pt x="41" y="43"/>
                  </a:cubicBezTo>
                  <a:cubicBezTo>
                    <a:pt x="41" y="42"/>
                    <a:pt x="41" y="42"/>
                    <a:pt x="42" y="42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36" y="4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7" y="35"/>
                    <a:pt x="48" y="30"/>
                    <a:pt x="48" y="25"/>
                  </a:cubicBezTo>
                  <a:cubicBezTo>
                    <a:pt x="48" y="25"/>
                    <a:pt x="48" y="24"/>
                    <a:pt x="48" y="23"/>
                  </a:cubicBezTo>
                  <a:cubicBezTo>
                    <a:pt x="48" y="22"/>
                    <a:pt x="48" y="20"/>
                    <a:pt x="47" y="19"/>
                  </a:cubicBezTo>
                  <a:cubicBezTo>
                    <a:pt x="47" y="18"/>
                    <a:pt x="47" y="17"/>
                    <a:pt x="46" y="16"/>
                  </a:cubicBezTo>
                  <a:cubicBezTo>
                    <a:pt x="46" y="14"/>
                    <a:pt x="45" y="13"/>
                    <a:pt x="44" y="12"/>
                  </a:cubicBezTo>
                  <a:cubicBezTo>
                    <a:pt x="42" y="9"/>
                    <a:pt x="39" y="6"/>
                    <a:pt x="36" y="4"/>
                  </a:cubicBezTo>
                  <a:moveTo>
                    <a:pt x="23" y="0"/>
                  </a:moveTo>
                  <a:cubicBezTo>
                    <a:pt x="22" y="0"/>
                    <a:pt x="22" y="0"/>
                    <a:pt x="21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7" y="1"/>
                    <a:pt x="25" y="0"/>
                    <a:pt x="2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602">
              <a:extLst>
                <a:ext uri="{FF2B5EF4-FFF2-40B4-BE49-F238E27FC236}">
                  <a16:creationId xmlns:a16="http://schemas.microsoft.com/office/drawing/2014/main" id="{8DF3B414-9BEC-4BE2-83F1-56423649BB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7446" y="2400999"/>
              <a:ext cx="49213" cy="50800"/>
            </a:xfrm>
            <a:custGeom>
              <a:avLst/>
              <a:gdLst>
                <a:gd name="T0" fmla="*/ 40 w 49"/>
                <a:gd name="T1" fmla="*/ 5 h 50"/>
                <a:gd name="T2" fmla="*/ 4 w 49"/>
                <a:gd name="T3" fmla="*/ 11 h 50"/>
                <a:gd name="T4" fmla="*/ 4 w 49"/>
                <a:gd name="T5" fmla="*/ 11 h 50"/>
                <a:gd name="T6" fmla="*/ 4 w 49"/>
                <a:gd name="T7" fmla="*/ 11 h 50"/>
                <a:gd name="T8" fmla="*/ 3 w 49"/>
                <a:gd name="T9" fmla="*/ 11 h 50"/>
                <a:gd name="T10" fmla="*/ 3 w 49"/>
                <a:gd name="T11" fmla="*/ 11 h 50"/>
                <a:gd name="T12" fmla="*/ 0 w 49"/>
                <a:gd name="T13" fmla="*/ 31 h 50"/>
                <a:gd name="T14" fmla="*/ 3 w 49"/>
                <a:gd name="T15" fmla="*/ 39 h 50"/>
                <a:gd name="T16" fmla="*/ 6 w 49"/>
                <a:gd name="T17" fmla="*/ 43 h 50"/>
                <a:gd name="T18" fmla="*/ 19 w 49"/>
                <a:gd name="T19" fmla="*/ 50 h 50"/>
                <a:gd name="T20" fmla="*/ 23 w 49"/>
                <a:gd name="T21" fmla="*/ 50 h 50"/>
                <a:gd name="T22" fmla="*/ 24 w 49"/>
                <a:gd name="T23" fmla="*/ 50 h 50"/>
                <a:gd name="T24" fmla="*/ 37 w 49"/>
                <a:gd name="T25" fmla="*/ 47 h 50"/>
                <a:gd name="T26" fmla="*/ 41 w 49"/>
                <a:gd name="T27" fmla="*/ 44 h 50"/>
                <a:gd name="T28" fmla="*/ 49 w 49"/>
                <a:gd name="T29" fmla="*/ 25 h 50"/>
                <a:gd name="T30" fmla="*/ 49 w 49"/>
                <a:gd name="T31" fmla="*/ 24 h 50"/>
                <a:gd name="T32" fmla="*/ 49 w 49"/>
                <a:gd name="T33" fmla="*/ 19 h 50"/>
                <a:gd name="T34" fmla="*/ 41 w 49"/>
                <a:gd name="T35" fmla="*/ 7 h 50"/>
                <a:gd name="T36" fmla="*/ 40 w 49"/>
                <a:gd name="T37" fmla="*/ 5 h 50"/>
                <a:gd name="T38" fmla="*/ 24 w 49"/>
                <a:gd name="T39" fmla="*/ 0 h 50"/>
                <a:gd name="T40" fmla="*/ 18 w 49"/>
                <a:gd name="T41" fmla="*/ 1 h 50"/>
                <a:gd name="T42" fmla="*/ 14 w 49"/>
                <a:gd name="T43" fmla="*/ 2 h 50"/>
                <a:gd name="T44" fmla="*/ 8 w 49"/>
                <a:gd name="T45" fmla="*/ 6 h 50"/>
                <a:gd name="T46" fmla="*/ 34 w 49"/>
                <a:gd name="T47" fmla="*/ 2 h 50"/>
                <a:gd name="T48" fmla="*/ 24 w 49"/>
                <a:gd name="T4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9" h="50">
                  <a:moveTo>
                    <a:pt x="40" y="5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2" y="37"/>
                    <a:pt x="3" y="39"/>
                  </a:cubicBezTo>
                  <a:cubicBezTo>
                    <a:pt x="4" y="40"/>
                    <a:pt x="5" y="41"/>
                    <a:pt x="6" y="43"/>
                  </a:cubicBezTo>
                  <a:cubicBezTo>
                    <a:pt x="9" y="46"/>
                    <a:pt x="14" y="49"/>
                    <a:pt x="19" y="50"/>
                  </a:cubicBezTo>
                  <a:cubicBezTo>
                    <a:pt x="20" y="50"/>
                    <a:pt x="22" y="50"/>
                    <a:pt x="23" y="50"/>
                  </a:cubicBezTo>
                  <a:cubicBezTo>
                    <a:pt x="23" y="50"/>
                    <a:pt x="24" y="50"/>
                    <a:pt x="24" y="50"/>
                  </a:cubicBezTo>
                  <a:cubicBezTo>
                    <a:pt x="29" y="50"/>
                    <a:pt x="33" y="49"/>
                    <a:pt x="37" y="47"/>
                  </a:cubicBezTo>
                  <a:cubicBezTo>
                    <a:pt x="38" y="46"/>
                    <a:pt x="39" y="45"/>
                    <a:pt x="41" y="44"/>
                  </a:cubicBezTo>
                  <a:cubicBezTo>
                    <a:pt x="46" y="40"/>
                    <a:pt x="49" y="33"/>
                    <a:pt x="49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2"/>
                    <a:pt x="49" y="21"/>
                    <a:pt x="49" y="19"/>
                  </a:cubicBezTo>
                  <a:cubicBezTo>
                    <a:pt x="48" y="14"/>
                    <a:pt x="45" y="10"/>
                    <a:pt x="41" y="7"/>
                  </a:cubicBezTo>
                  <a:cubicBezTo>
                    <a:pt x="41" y="6"/>
                    <a:pt x="40" y="6"/>
                    <a:pt x="40" y="5"/>
                  </a:cubicBezTo>
                  <a:moveTo>
                    <a:pt x="24" y="0"/>
                  </a:moveTo>
                  <a:cubicBezTo>
                    <a:pt x="22" y="0"/>
                    <a:pt x="20" y="0"/>
                    <a:pt x="18" y="1"/>
                  </a:cubicBezTo>
                  <a:cubicBezTo>
                    <a:pt x="17" y="1"/>
                    <a:pt x="16" y="1"/>
                    <a:pt x="14" y="2"/>
                  </a:cubicBezTo>
                  <a:cubicBezTo>
                    <a:pt x="12" y="3"/>
                    <a:pt x="10" y="4"/>
                    <a:pt x="8" y="6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1"/>
                    <a:pt x="28" y="0"/>
                    <a:pt x="2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603">
              <a:extLst>
                <a:ext uri="{FF2B5EF4-FFF2-40B4-BE49-F238E27FC236}">
                  <a16:creationId xmlns:a16="http://schemas.microsoft.com/office/drawing/2014/main" id="{A6A74027-6FCE-491E-9150-2BBB392FB3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77683" y="2432749"/>
              <a:ext cx="50800" cy="50800"/>
            </a:xfrm>
            <a:custGeom>
              <a:avLst/>
              <a:gdLst>
                <a:gd name="T0" fmla="*/ 48 w 50"/>
                <a:gd name="T1" fmla="*/ 15 h 51"/>
                <a:gd name="T2" fmla="*/ 1 w 50"/>
                <a:gd name="T3" fmla="*/ 17 h 51"/>
                <a:gd name="T4" fmla="*/ 0 w 50"/>
                <a:gd name="T5" fmla="*/ 26 h 51"/>
                <a:gd name="T6" fmla="*/ 0 w 50"/>
                <a:gd name="T7" fmla="*/ 30 h 51"/>
                <a:gd name="T8" fmla="*/ 1 w 50"/>
                <a:gd name="T9" fmla="*/ 35 h 51"/>
                <a:gd name="T10" fmla="*/ 14 w 50"/>
                <a:gd name="T11" fmla="*/ 48 h 51"/>
                <a:gd name="T12" fmla="*/ 19 w 50"/>
                <a:gd name="T13" fmla="*/ 50 h 51"/>
                <a:gd name="T14" fmla="*/ 25 w 50"/>
                <a:gd name="T15" fmla="*/ 51 h 51"/>
                <a:gd name="T16" fmla="*/ 49 w 50"/>
                <a:gd name="T17" fmla="*/ 32 h 51"/>
                <a:gd name="T18" fmla="*/ 50 w 50"/>
                <a:gd name="T19" fmla="*/ 28 h 51"/>
                <a:gd name="T20" fmla="*/ 50 w 50"/>
                <a:gd name="T21" fmla="*/ 26 h 51"/>
                <a:gd name="T22" fmla="*/ 48 w 50"/>
                <a:gd name="T23" fmla="*/ 15 h 51"/>
                <a:gd name="T24" fmla="*/ 25 w 50"/>
                <a:gd name="T25" fmla="*/ 0 h 51"/>
                <a:gd name="T26" fmla="*/ 3 w 50"/>
                <a:gd name="T27" fmla="*/ 13 h 51"/>
                <a:gd name="T28" fmla="*/ 45 w 50"/>
                <a:gd name="T29" fmla="*/ 10 h 51"/>
                <a:gd name="T30" fmla="*/ 32 w 50"/>
                <a:gd name="T31" fmla="*/ 1 h 51"/>
                <a:gd name="T32" fmla="*/ 28 w 50"/>
                <a:gd name="T33" fmla="*/ 1 h 51"/>
                <a:gd name="T34" fmla="*/ 25 w 50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1">
                  <a:moveTo>
                    <a:pt x="48" y="15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0" y="20"/>
                    <a:pt x="0" y="23"/>
                    <a:pt x="0" y="26"/>
                  </a:cubicBezTo>
                  <a:cubicBezTo>
                    <a:pt x="0" y="27"/>
                    <a:pt x="0" y="29"/>
                    <a:pt x="0" y="30"/>
                  </a:cubicBezTo>
                  <a:cubicBezTo>
                    <a:pt x="0" y="32"/>
                    <a:pt x="1" y="33"/>
                    <a:pt x="1" y="35"/>
                  </a:cubicBezTo>
                  <a:cubicBezTo>
                    <a:pt x="4" y="41"/>
                    <a:pt x="8" y="46"/>
                    <a:pt x="14" y="48"/>
                  </a:cubicBezTo>
                  <a:cubicBezTo>
                    <a:pt x="16" y="49"/>
                    <a:pt x="17" y="50"/>
                    <a:pt x="19" y="50"/>
                  </a:cubicBezTo>
                  <a:cubicBezTo>
                    <a:pt x="21" y="50"/>
                    <a:pt x="23" y="51"/>
                    <a:pt x="25" y="51"/>
                  </a:cubicBezTo>
                  <a:cubicBezTo>
                    <a:pt x="36" y="51"/>
                    <a:pt x="46" y="43"/>
                    <a:pt x="49" y="32"/>
                  </a:cubicBezTo>
                  <a:cubicBezTo>
                    <a:pt x="50" y="31"/>
                    <a:pt x="50" y="29"/>
                    <a:pt x="50" y="28"/>
                  </a:cubicBezTo>
                  <a:cubicBezTo>
                    <a:pt x="50" y="27"/>
                    <a:pt x="50" y="26"/>
                    <a:pt x="50" y="26"/>
                  </a:cubicBezTo>
                  <a:cubicBezTo>
                    <a:pt x="50" y="22"/>
                    <a:pt x="49" y="18"/>
                    <a:pt x="48" y="15"/>
                  </a:cubicBezTo>
                  <a:moveTo>
                    <a:pt x="25" y="0"/>
                  </a:moveTo>
                  <a:cubicBezTo>
                    <a:pt x="15" y="0"/>
                    <a:pt x="7" y="5"/>
                    <a:pt x="3" y="1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6"/>
                    <a:pt x="37" y="3"/>
                    <a:pt x="32" y="1"/>
                  </a:cubicBezTo>
                  <a:cubicBezTo>
                    <a:pt x="31" y="1"/>
                    <a:pt x="30" y="1"/>
                    <a:pt x="28" y="1"/>
                  </a:cubicBezTo>
                  <a:cubicBezTo>
                    <a:pt x="27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604">
              <a:extLst>
                <a:ext uri="{FF2B5EF4-FFF2-40B4-BE49-F238E27FC236}">
                  <a16:creationId xmlns:a16="http://schemas.microsoft.com/office/drawing/2014/main" id="{DA6182B8-F86F-4551-97B6-A40328F95B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93546" y="2704211"/>
              <a:ext cx="50800" cy="50800"/>
            </a:xfrm>
            <a:custGeom>
              <a:avLst/>
              <a:gdLst>
                <a:gd name="T0" fmla="*/ 2 w 50"/>
                <a:gd name="T1" fmla="*/ 14 h 51"/>
                <a:gd name="T2" fmla="*/ 0 w 50"/>
                <a:gd name="T3" fmla="*/ 23 h 51"/>
                <a:gd name="T4" fmla="*/ 2 w 50"/>
                <a:gd name="T5" fmla="*/ 14 h 51"/>
                <a:gd name="T6" fmla="*/ 25 w 50"/>
                <a:gd name="T7" fmla="*/ 0 h 51"/>
                <a:gd name="T8" fmla="*/ 12 w 50"/>
                <a:gd name="T9" fmla="*/ 4 h 51"/>
                <a:gd name="T10" fmla="*/ 9 w 50"/>
                <a:gd name="T11" fmla="*/ 6 h 51"/>
                <a:gd name="T12" fmla="*/ 1 w 50"/>
                <a:gd name="T13" fmla="*/ 34 h 51"/>
                <a:gd name="T14" fmla="*/ 2 w 50"/>
                <a:gd name="T15" fmla="*/ 36 h 51"/>
                <a:gd name="T16" fmla="*/ 20 w 50"/>
                <a:gd name="T17" fmla="*/ 50 h 51"/>
                <a:gd name="T18" fmla="*/ 21 w 50"/>
                <a:gd name="T19" fmla="*/ 50 h 51"/>
                <a:gd name="T20" fmla="*/ 23 w 50"/>
                <a:gd name="T21" fmla="*/ 51 h 51"/>
                <a:gd name="T22" fmla="*/ 25 w 50"/>
                <a:gd name="T23" fmla="*/ 51 h 51"/>
                <a:gd name="T24" fmla="*/ 30 w 50"/>
                <a:gd name="T25" fmla="*/ 50 h 51"/>
                <a:gd name="T26" fmla="*/ 50 w 50"/>
                <a:gd name="T27" fmla="*/ 25 h 51"/>
                <a:gd name="T28" fmla="*/ 38 w 50"/>
                <a:gd name="T29" fmla="*/ 4 h 51"/>
                <a:gd name="T30" fmla="*/ 34 w 50"/>
                <a:gd name="T31" fmla="*/ 2 h 51"/>
                <a:gd name="T32" fmla="*/ 25 w 50"/>
                <a:gd name="T3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1">
                  <a:moveTo>
                    <a:pt x="2" y="14"/>
                  </a:moveTo>
                  <a:cubicBezTo>
                    <a:pt x="1" y="17"/>
                    <a:pt x="0" y="20"/>
                    <a:pt x="0" y="23"/>
                  </a:cubicBezTo>
                  <a:cubicBezTo>
                    <a:pt x="2" y="14"/>
                    <a:pt x="2" y="14"/>
                    <a:pt x="2" y="14"/>
                  </a:cubicBezTo>
                  <a:moveTo>
                    <a:pt x="25" y="0"/>
                  </a:moveTo>
                  <a:cubicBezTo>
                    <a:pt x="20" y="0"/>
                    <a:pt x="16" y="2"/>
                    <a:pt x="12" y="4"/>
                  </a:cubicBezTo>
                  <a:cubicBezTo>
                    <a:pt x="11" y="4"/>
                    <a:pt x="10" y="5"/>
                    <a:pt x="9" y="6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5" y="43"/>
                    <a:pt x="12" y="49"/>
                    <a:pt x="20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2" y="51"/>
                    <a:pt x="23" y="51"/>
                  </a:cubicBezTo>
                  <a:cubicBezTo>
                    <a:pt x="23" y="51"/>
                    <a:pt x="24" y="51"/>
                    <a:pt x="25" y="51"/>
                  </a:cubicBezTo>
                  <a:cubicBezTo>
                    <a:pt x="26" y="51"/>
                    <a:pt x="28" y="51"/>
                    <a:pt x="30" y="50"/>
                  </a:cubicBezTo>
                  <a:cubicBezTo>
                    <a:pt x="41" y="48"/>
                    <a:pt x="50" y="38"/>
                    <a:pt x="50" y="25"/>
                  </a:cubicBezTo>
                  <a:cubicBezTo>
                    <a:pt x="50" y="17"/>
                    <a:pt x="45" y="9"/>
                    <a:pt x="38" y="4"/>
                  </a:cubicBezTo>
                  <a:cubicBezTo>
                    <a:pt x="37" y="3"/>
                    <a:pt x="36" y="3"/>
                    <a:pt x="34" y="2"/>
                  </a:cubicBezTo>
                  <a:cubicBezTo>
                    <a:pt x="31" y="1"/>
                    <a:pt x="28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605">
              <a:extLst>
                <a:ext uri="{FF2B5EF4-FFF2-40B4-BE49-F238E27FC236}">
                  <a16:creationId xmlns:a16="http://schemas.microsoft.com/office/drawing/2014/main" id="{918EEEB3-7C48-4AD2-B078-F56F10E8F1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8858" y="3180461"/>
              <a:ext cx="50800" cy="50800"/>
            </a:xfrm>
            <a:custGeom>
              <a:avLst/>
              <a:gdLst>
                <a:gd name="T0" fmla="*/ 48 w 50"/>
                <a:gd name="T1" fmla="*/ 14 h 50"/>
                <a:gd name="T2" fmla="*/ 0 w 50"/>
                <a:gd name="T3" fmla="*/ 20 h 50"/>
                <a:gd name="T4" fmla="*/ 0 w 50"/>
                <a:gd name="T5" fmla="*/ 25 h 50"/>
                <a:gd name="T6" fmla="*/ 2 w 50"/>
                <a:gd name="T7" fmla="*/ 34 h 50"/>
                <a:gd name="T8" fmla="*/ 4 w 50"/>
                <a:gd name="T9" fmla="*/ 38 h 50"/>
                <a:gd name="T10" fmla="*/ 17 w 50"/>
                <a:gd name="T11" fmla="*/ 49 h 50"/>
                <a:gd name="T12" fmla="*/ 21 w 50"/>
                <a:gd name="T13" fmla="*/ 50 h 50"/>
                <a:gd name="T14" fmla="*/ 25 w 50"/>
                <a:gd name="T15" fmla="*/ 50 h 50"/>
                <a:gd name="T16" fmla="*/ 49 w 50"/>
                <a:gd name="T17" fmla="*/ 33 h 50"/>
                <a:gd name="T18" fmla="*/ 50 w 50"/>
                <a:gd name="T19" fmla="*/ 28 h 50"/>
                <a:gd name="T20" fmla="*/ 50 w 50"/>
                <a:gd name="T21" fmla="*/ 25 h 50"/>
                <a:gd name="T22" fmla="*/ 48 w 50"/>
                <a:gd name="T23" fmla="*/ 14 h 50"/>
                <a:gd name="T24" fmla="*/ 25 w 50"/>
                <a:gd name="T25" fmla="*/ 0 h 50"/>
                <a:gd name="T26" fmla="*/ 25 w 50"/>
                <a:gd name="T27" fmla="*/ 0 h 50"/>
                <a:gd name="T28" fmla="*/ 2 w 50"/>
                <a:gd name="T29" fmla="*/ 15 h 50"/>
                <a:gd name="T30" fmla="*/ 45 w 50"/>
                <a:gd name="T31" fmla="*/ 10 h 50"/>
                <a:gd name="T32" fmla="*/ 29 w 50"/>
                <a:gd name="T33" fmla="*/ 0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48" y="14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3"/>
                    <a:pt x="0" y="25"/>
                  </a:cubicBezTo>
                  <a:cubicBezTo>
                    <a:pt x="0" y="28"/>
                    <a:pt x="1" y="31"/>
                    <a:pt x="2" y="34"/>
                  </a:cubicBezTo>
                  <a:cubicBezTo>
                    <a:pt x="2" y="36"/>
                    <a:pt x="3" y="37"/>
                    <a:pt x="4" y="38"/>
                  </a:cubicBezTo>
                  <a:cubicBezTo>
                    <a:pt x="7" y="43"/>
                    <a:pt x="11" y="47"/>
                    <a:pt x="17" y="49"/>
                  </a:cubicBezTo>
                  <a:cubicBezTo>
                    <a:pt x="18" y="49"/>
                    <a:pt x="20" y="49"/>
                    <a:pt x="21" y="50"/>
                  </a:cubicBezTo>
                  <a:cubicBezTo>
                    <a:pt x="22" y="50"/>
                    <a:pt x="24" y="50"/>
                    <a:pt x="25" y="50"/>
                  </a:cubicBezTo>
                  <a:cubicBezTo>
                    <a:pt x="36" y="50"/>
                    <a:pt x="46" y="43"/>
                    <a:pt x="49" y="33"/>
                  </a:cubicBezTo>
                  <a:cubicBezTo>
                    <a:pt x="49" y="31"/>
                    <a:pt x="50" y="30"/>
                    <a:pt x="50" y="28"/>
                  </a:cubicBezTo>
                  <a:cubicBezTo>
                    <a:pt x="50" y="27"/>
                    <a:pt x="50" y="26"/>
                    <a:pt x="50" y="25"/>
                  </a:cubicBezTo>
                  <a:cubicBezTo>
                    <a:pt x="50" y="21"/>
                    <a:pt x="49" y="17"/>
                    <a:pt x="48" y="14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4" y="0"/>
                    <a:pt x="6" y="6"/>
                    <a:pt x="2" y="15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5"/>
                    <a:pt x="36" y="1"/>
                    <a:pt x="29" y="0"/>
                  </a:cubicBezTo>
                  <a:cubicBezTo>
                    <a:pt x="28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606">
              <a:extLst>
                <a:ext uri="{FF2B5EF4-FFF2-40B4-BE49-F238E27FC236}">
                  <a16:creationId xmlns:a16="http://schemas.microsoft.com/office/drawing/2014/main" id="{DC197937-5D35-4267-9AF1-6D4A1E8E27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7458" y="3356674"/>
              <a:ext cx="50800" cy="50800"/>
            </a:xfrm>
            <a:custGeom>
              <a:avLst/>
              <a:gdLst>
                <a:gd name="T0" fmla="*/ 5 w 51"/>
                <a:gd name="T1" fmla="*/ 11 h 50"/>
                <a:gd name="T2" fmla="*/ 0 w 51"/>
                <a:gd name="T3" fmla="*/ 25 h 50"/>
                <a:gd name="T4" fmla="*/ 3 w 51"/>
                <a:gd name="T5" fmla="*/ 36 h 50"/>
                <a:gd name="T6" fmla="*/ 5 w 51"/>
                <a:gd name="T7" fmla="*/ 40 h 50"/>
                <a:gd name="T8" fmla="*/ 25 w 51"/>
                <a:gd name="T9" fmla="*/ 50 h 50"/>
                <a:gd name="T10" fmla="*/ 5 w 51"/>
                <a:gd name="T11" fmla="*/ 11 h 50"/>
                <a:gd name="T12" fmla="*/ 26 w 51"/>
                <a:gd name="T13" fmla="*/ 0 h 50"/>
                <a:gd name="T14" fmla="*/ 20 w 51"/>
                <a:gd name="T15" fmla="*/ 1 h 50"/>
                <a:gd name="T16" fmla="*/ 16 w 51"/>
                <a:gd name="T17" fmla="*/ 2 h 50"/>
                <a:gd name="T18" fmla="*/ 8 w 51"/>
                <a:gd name="T19" fmla="*/ 7 h 50"/>
                <a:gd name="T20" fmla="*/ 30 w 51"/>
                <a:gd name="T21" fmla="*/ 50 h 50"/>
                <a:gd name="T22" fmla="*/ 39 w 51"/>
                <a:gd name="T23" fmla="*/ 47 h 50"/>
                <a:gd name="T24" fmla="*/ 42 w 51"/>
                <a:gd name="T25" fmla="*/ 44 h 50"/>
                <a:gd name="T26" fmla="*/ 51 w 51"/>
                <a:gd name="T27" fmla="*/ 25 h 50"/>
                <a:gd name="T28" fmla="*/ 51 w 51"/>
                <a:gd name="T29" fmla="*/ 24 h 50"/>
                <a:gd name="T30" fmla="*/ 50 w 51"/>
                <a:gd name="T31" fmla="*/ 20 h 50"/>
                <a:gd name="T32" fmla="*/ 26 w 51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0">
                  <a:moveTo>
                    <a:pt x="5" y="11"/>
                  </a:moveTo>
                  <a:cubicBezTo>
                    <a:pt x="2" y="15"/>
                    <a:pt x="0" y="20"/>
                    <a:pt x="0" y="25"/>
                  </a:cubicBezTo>
                  <a:cubicBezTo>
                    <a:pt x="0" y="29"/>
                    <a:pt x="1" y="33"/>
                    <a:pt x="3" y="36"/>
                  </a:cubicBezTo>
                  <a:cubicBezTo>
                    <a:pt x="3" y="37"/>
                    <a:pt x="4" y="39"/>
                    <a:pt x="5" y="40"/>
                  </a:cubicBezTo>
                  <a:cubicBezTo>
                    <a:pt x="10" y="46"/>
                    <a:pt x="17" y="50"/>
                    <a:pt x="25" y="50"/>
                  </a:cubicBezTo>
                  <a:cubicBezTo>
                    <a:pt x="5" y="11"/>
                    <a:pt x="5" y="11"/>
                    <a:pt x="5" y="11"/>
                  </a:cubicBezTo>
                  <a:moveTo>
                    <a:pt x="26" y="0"/>
                  </a:moveTo>
                  <a:cubicBezTo>
                    <a:pt x="24" y="0"/>
                    <a:pt x="22" y="0"/>
                    <a:pt x="20" y="1"/>
                  </a:cubicBezTo>
                  <a:cubicBezTo>
                    <a:pt x="18" y="1"/>
                    <a:pt x="17" y="1"/>
                    <a:pt x="16" y="2"/>
                  </a:cubicBezTo>
                  <a:cubicBezTo>
                    <a:pt x="13" y="3"/>
                    <a:pt x="10" y="5"/>
                    <a:pt x="8" y="7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3" y="49"/>
                    <a:pt x="36" y="48"/>
                    <a:pt x="39" y="47"/>
                  </a:cubicBezTo>
                  <a:cubicBezTo>
                    <a:pt x="40" y="46"/>
                    <a:pt x="41" y="45"/>
                    <a:pt x="42" y="44"/>
                  </a:cubicBezTo>
                  <a:cubicBezTo>
                    <a:pt x="48" y="39"/>
                    <a:pt x="51" y="33"/>
                    <a:pt x="51" y="25"/>
                  </a:cubicBezTo>
                  <a:cubicBezTo>
                    <a:pt x="51" y="25"/>
                    <a:pt x="51" y="25"/>
                    <a:pt x="51" y="24"/>
                  </a:cubicBezTo>
                  <a:cubicBezTo>
                    <a:pt x="51" y="23"/>
                    <a:pt x="51" y="21"/>
                    <a:pt x="50" y="20"/>
                  </a:cubicBezTo>
                  <a:cubicBezTo>
                    <a:pt x="48" y="9"/>
                    <a:pt x="38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607">
              <a:extLst>
                <a:ext uri="{FF2B5EF4-FFF2-40B4-BE49-F238E27FC236}">
                  <a16:creationId xmlns:a16="http://schemas.microsoft.com/office/drawing/2014/main" id="{02E9E93C-D66E-43D3-91B0-07C3DAAFD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0708" y="3240786"/>
              <a:ext cx="50800" cy="52388"/>
            </a:xfrm>
            <a:custGeom>
              <a:avLst/>
              <a:gdLst>
                <a:gd name="T0" fmla="*/ 0 w 50"/>
                <a:gd name="T1" fmla="*/ 26 h 51"/>
                <a:gd name="T2" fmla="*/ 18 w 50"/>
                <a:gd name="T3" fmla="*/ 49 h 51"/>
                <a:gd name="T4" fmla="*/ 22 w 50"/>
                <a:gd name="T5" fmla="*/ 50 h 51"/>
                <a:gd name="T6" fmla="*/ 24 w 50"/>
                <a:gd name="T7" fmla="*/ 51 h 51"/>
                <a:gd name="T8" fmla="*/ 0 w 50"/>
                <a:gd name="T9" fmla="*/ 26 h 51"/>
                <a:gd name="T10" fmla="*/ 44 w 50"/>
                <a:gd name="T11" fmla="*/ 8 h 51"/>
                <a:gd name="T12" fmla="*/ 3 w 50"/>
                <a:gd name="T13" fmla="*/ 13 h 51"/>
                <a:gd name="T14" fmla="*/ 3 w 50"/>
                <a:gd name="T15" fmla="*/ 14 h 51"/>
                <a:gd name="T16" fmla="*/ 1 w 50"/>
                <a:gd name="T17" fmla="*/ 18 h 51"/>
                <a:gd name="T18" fmla="*/ 0 w 50"/>
                <a:gd name="T19" fmla="*/ 20 h 51"/>
                <a:gd name="T20" fmla="*/ 29 w 50"/>
                <a:gd name="T21" fmla="*/ 50 h 51"/>
                <a:gd name="T22" fmla="*/ 31 w 50"/>
                <a:gd name="T23" fmla="*/ 50 h 51"/>
                <a:gd name="T24" fmla="*/ 36 w 50"/>
                <a:gd name="T25" fmla="*/ 48 h 51"/>
                <a:gd name="T26" fmla="*/ 50 w 50"/>
                <a:gd name="T27" fmla="*/ 27 h 51"/>
                <a:gd name="T28" fmla="*/ 50 w 50"/>
                <a:gd name="T29" fmla="*/ 25 h 51"/>
                <a:gd name="T30" fmla="*/ 50 w 50"/>
                <a:gd name="T31" fmla="*/ 22 h 51"/>
                <a:gd name="T32" fmla="*/ 47 w 50"/>
                <a:gd name="T33" fmla="*/ 14 h 51"/>
                <a:gd name="T34" fmla="*/ 45 w 50"/>
                <a:gd name="T35" fmla="*/ 10 h 51"/>
                <a:gd name="T36" fmla="*/ 44 w 50"/>
                <a:gd name="T37" fmla="*/ 8 h 51"/>
                <a:gd name="T38" fmla="*/ 25 w 50"/>
                <a:gd name="T39" fmla="*/ 0 h 51"/>
                <a:gd name="T40" fmla="*/ 22 w 50"/>
                <a:gd name="T41" fmla="*/ 0 h 51"/>
                <a:gd name="T42" fmla="*/ 16 w 50"/>
                <a:gd name="T43" fmla="*/ 2 h 51"/>
                <a:gd name="T44" fmla="*/ 10 w 50"/>
                <a:gd name="T45" fmla="*/ 5 h 51"/>
                <a:gd name="T46" fmla="*/ 10 w 50"/>
                <a:gd name="T47" fmla="*/ 6 h 51"/>
                <a:gd name="T48" fmla="*/ 6 w 50"/>
                <a:gd name="T49" fmla="*/ 9 h 51"/>
                <a:gd name="T50" fmla="*/ 39 w 50"/>
                <a:gd name="T51" fmla="*/ 5 h 51"/>
                <a:gd name="T52" fmla="*/ 27 w 50"/>
                <a:gd name="T53" fmla="*/ 0 h 51"/>
                <a:gd name="T54" fmla="*/ 25 w 50"/>
                <a:gd name="T5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0" h="51">
                  <a:moveTo>
                    <a:pt x="0" y="26"/>
                  </a:moveTo>
                  <a:cubicBezTo>
                    <a:pt x="0" y="37"/>
                    <a:pt x="8" y="46"/>
                    <a:pt x="18" y="49"/>
                  </a:cubicBezTo>
                  <a:cubicBezTo>
                    <a:pt x="19" y="50"/>
                    <a:pt x="21" y="50"/>
                    <a:pt x="22" y="50"/>
                  </a:cubicBezTo>
                  <a:cubicBezTo>
                    <a:pt x="23" y="50"/>
                    <a:pt x="23" y="51"/>
                    <a:pt x="24" y="51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44" y="8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5"/>
                    <a:pt x="1" y="17"/>
                    <a:pt x="1" y="18"/>
                  </a:cubicBezTo>
                  <a:cubicBezTo>
                    <a:pt x="1" y="19"/>
                    <a:pt x="1" y="20"/>
                    <a:pt x="0" y="2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50"/>
                    <a:pt x="31" y="50"/>
                    <a:pt x="31" y="50"/>
                  </a:cubicBezTo>
                  <a:cubicBezTo>
                    <a:pt x="33" y="49"/>
                    <a:pt x="34" y="49"/>
                    <a:pt x="36" y="48"/>
                  </a:cubicBezTo>
                  <a:cubicBezTo>
                    <a:pt x="44" y="44"/>
                    <a:pt x="50" y="36"/>
                    <a:pt x="50" y="27"/>
                  </a:cubicBezTo>
                  <a:cubicBezTo>
                    <a:pt x="50" y="26"/>
                    <a:pt x="50" y="26"/>
                    <a:pt x="50" y="25"/>
                  </a:cubicBezTo>
                  <a:cubicBezTo>
                    <a:pt x="50" y="24"/>
                    <a:pt x="50" y="23"/>
                    <a:pt x="50" y="22"/>
                  </a:cubicBezTo>
                  <a:cubicBezTo>
                    <a:pt x="50" y="19"/>
                    <a:pt x="49" y="16"/>
                    <a:pt x="47" y="14"/>
                  </a:cubicBezTo>
                  <a:cubicBezTo>
                    <a:pt x="47" y="12"/>
                    <a:pt x="46" y="11"/>
                    <a:pt x="45" y="10"/>
                  </a:cubicBezTo>
                  <a:cubicBezTo>
                    <a:pt x="45" y="10"/>
                    <a:pt x="44" y="9"/>
                    <a:pt x="44" y="8"/>
                  </a:cubicBezTo>
                  <a:moveTo>
                    <a:pt x="25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20" y="1"/>
                    <a:pt x="18" y="1"/>
                    <a:pt x="16" y="2"/>
                  </a:cubicBezTo>
                  <a:cubicBezTo>
                    <a:pt x="14" y="3"/>
                    <a:pt x="12" y="4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8" y="6"/>
                    <a:pt x="7" y="8"/>
                    <a:pt x="6" y="9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6" y="2"/>
                    <a:pt x="31" y="1"/>
                    <a:pt x="27" y="0"/>
                  </a:cubicBezTo>
                  <a:cubicBezTo>
                    <a:pt x="26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608">
              <a:extLst>
                <a:ext uri="{FF2B5EF4-FFF2-40B4-BE49-F238E27FC236}">
                  <a16:creationId xmlns:a16="http://schemas.microsoft.com/office/drawing/2014/main" id="{F21CA092-95AB-4195-9A9E-2C048F21D0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346" y="3132836"/>
              <a:ext cx="71438" cy="71438"/>
            </a:xfrm>
            <a:custGeom>
              <a:avLst/>
              <a:gdLst>
                <a:gd name="T0" fmla="*/ 9 w 70"/>
                <a:gd name="T1" fmla="*/ 22 h 70"/>
                <a:gd name="T2" fmla="*/ 2 w 70"/>
                <a:gd name="T3" fmla="*/ 23 h 70"/>
                <a:gd name="T4" fmla="*/ 0 w 70"/>
                <a:gd name="T5" fmla="*/ 35 h 70"/>
                <a:gd name="T6" fmla="*/ 0 w 70"/>
                <a:gd name="T7" fmla="*/ 38 h 70"/>
                <a:gd name="T8" fmla="*/ 1 w 70"/>
                <a:gd name="T9" fmla="*/ 42 h 70"/>
                <a:gd name="T10" fmla="*/ 15 w 70"/>
                <a:gd name="T11" fmla="*/ 63 h 70"/>
                <a:gd name="T12" fmla="*/ 9 w 70"/>
                <a:gd name="T13" fmla="*/ 22 h 70"/>
                <a:gd name="T14" fmla="*/ 64 w 70"/>
                <a:gd name="T15" fmla="*/ 15 h 70"/>
                <a:gd name="T16" fmla="*/ 13 w 70"/>
                <a:gd name="T17" fmla="*/ 22 h 70"/>
                <a:gd name="T18" fmla="*/ 20 w 70"/>
                <a:gd name="T19" fmla="*/ 66 h 70"/>
                <a:gd name="T20" fmla="*/ 35 w 70"/>
                <a:gd name="T21" fmla="*/ 70 h 70"/>
                <a:gd name="T22" fmla="*/ 37 w 70"/>
                <a:gd name="T23" fmla="*/ 70 h 70"/>
                <a:gd name="T24" fmla="*/ 42 w 70"/>
                <a:gd name="T25" fmla="*/ 69 h 70"/>
                <a:gd name="T26" fmla="*/ 70 w 70"/>
                <a:gd name="T27" fmla="*/ 35 h 70"/>
                <a:gd name="T28" fmla="*/ 70 w 70"/>
                <a:gd name="T29" fmla="*/ 34 h 70"/>
                <a:gd name="T30" fmla="*/ 70 w 70"/>
                <a:gd name="T31" fmla="*/ 29 h 70"/>
                <a:gd name="T32" fmla="*/ 64 w 70"/>
                <a:gd name="T33" fmla="*/ 15 h 70"/>
                <a:gd name="T34" fmla="*/ 7 w 70"/>
                <a:gd name="T35" fmla="*/ 14 h 70"/>
                <a:gd name="T36" fmla="*/ 4 w 70"/>
                <a:gd name="T37" fmla="*/ 19 h 70"/>
                <a:gd name="T38" fmla="*/ 8 w 70"/>
                <a:gd name="T39" fmla="*/ 18 h 70"/>
                <a:gd name="T40" fmla="*/ 7 w 70"/>
                <a:gd name="T41" fmla="*/ 14 h 70"/>
                <a:gd name="T42" fmla="*/ 35 w 70"/>
                <a:gd name="T43" fmla="*/ 0 h 70"/>
                <a:gd name="T44" fmla="*/ 31 w 70"/>
                <a:gd name="T45" fmla="*/ 0 h 70"/>
                <a:gd name="T46" fmla="*/ 27 w 70"/>
                <a:gd name="T47" fmla="*/ 1 h 70"/>
                <a:gd name="T48" fmla="*/ 21 w 70"/>
                <a:gd name="T49" fmla="*/ 3 h 70"/>
                <a:gd name="T50" fmla="*/ 11 w 70"/>
                <a:gd name="T51" fmla="*/ 10 h 70"/>
                <a:gd name="T52" fmla="*/ 12 w 70"/>
                <a:gd name="T53" fmla="*/ 18 h 70"/>
                <a:gd name="T54" fmla="*/ 61 w 70"/>
                <a:gd name="T55" fmla="*/ 11 h 70"/>
                <a:gd name="T56" fmla="*/ 59 w 70"/>
                <a:gd name="T57" fmla="*/ 10 h 70"/>
                <a:gd name="T58" fmla="*/ 56 w 70"/>
                <a:gd name="T59" fmla="*/ 7 h 70"/>
                <a:gd name="T60" fmla="*/ 41 w 70"/>
                <a:gd name="T61" fmla="*/ 1 h 70"/>
                <a:gd name="T62" fmla="*/ 36 w 70"/>
                <a:gd name="T63" fmla="*/ 0 h 70"/>
                <a:gd name="T64" fmla="*/ 35 w 70"/>
                <a:gd name="T6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" h="70">
                  <a:moveTo>
                    <a:pt x="9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1" y="27"/>
                    <a:pt x="0" y="31"/>
                    <a:pt x="0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39"/>
                    <a:pt x="1" y="41"/>
                    <a:pt x="1" y="42"/>
                  </a:cubicBezTo>
                  <a:cubicBezTo>
                    <a:pt x="3" y="51"/>
                    <a:pt x="8" y="58"/>
                    <a:pt x="15" y="63"/>
                  </a:cubicBezTo>
                  <a:cubicBezTo>
                    <a:pt x="13" y="50"/>
                    <a:pt x="11" y="36"/>
                    <a:pt x="9" y="22"/>
                  </a:cubicBezTo>
                  <a:moveTo>
                    <a:pt x="64" y="15"/>
                  </a:moveTo>
                  <a:cubicBezTo>
                    <a:pt x="13" y="22"/>
                    <a:pt x="13" y="22"/>
                    <a:pt x="13" y="22"/>
                  </a:cubicBezTo>
                  <a:cubicBezTo>
                    <a:pt x="15" y="37"/>
                    <a:pt x="17" y="52"/>
                    <a:pt x="20" y="66"/>
                  </a:cubicBezTo>
                  <a:cubicBezTo>
                    <a:pt x="24" y="69"/>
                    <a:pt x="30" y="70"/>
                    <a:pt x="35" y="70"/>
                  </a:cubicBezTo>
                  <a:cubicBezTo>
                    <a:pt x="36" y="70"/>
                    <a:pt x="37" y="70"/>
                    <a:pt x="37" y="70"/>
                  </a:cubicBezTo>
                  <a:cubicBezTo>
                    <a:pt x="39" y="70"/>
                    <a:pt x="40" y="70"/>
                    <a:pt x="42" y="69"/>
                  </a:cubicBezTo>
                  <a:cubicBezTo>
                    <a:pt x="58" y="66"/>
                    <a:pt x="70" y="52"/>
                    <a:pt x="70" y="35"/>
                  </a:cubicBezTo>
                  <a:cubicBezTo>
                    <a:pt x="70" y="35"/>
                    <a:pt x="70" y="34"/>
                    <a:pt x="70" y="34"/>
                  </a:cubicBezTo>
                  <a:cubicBezTo>
                    <a:pt x="70" y="32"/>
                    <a:pt x="70" y="31"/>
                    <a:pt x="70" y="29"/>
                  </a:cubicBezTo>
                  <a:cubicBezTo>
                    <a:pt x="69" y="24"/>
                    <a:pt x="67" y="20"/>
                    <a:pt x="64" y="15"/>
                  </a:cubicBezTo>
                  <a:moveTo>
                    <a:pt x="7" y="14"/>
                  </a:moveTo>
                  <a:cubicBezTo>
                    <a:pt x="6" y="15"/>
                    <a:pt x="5" y="17"/>
                    <a:pt x="4" y="19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7"/>
                    <a:pt x="8" y="15"/>
                    <a:pt x="7" y="14"/>
                  </a:cubicBezTo>
                  <a:moveTo>
                    <a:pt x="35" y="0"/>
                  </a:moveTo>
                  <a:cubicBezTo>
                    <a:pt x="34" y="0"/>
                    <a:pt x="33" y="0"/>
                    <a:pt x="31" y="0"/>
                  </a:cubicBezTo>
                  <a:cubicBezTo>
                    <a:pt x="30" y="0"/>
                    <a:pt x="28" y="1"/>
                    <a:pt x="27" y="1"/>
                  </a:cubicBezTo>
                  <a:cubicBezTo>
                    <a:pt x="25" y="2"/>
                    <a:pt x="23" y="2"/>
                    <a:pt x="21" y="3"/>
                  </a:cubicBezTo>
                  <a:cubicBezTo>
                    <a:pt x="17" y="5"/>
                    <a:pt x="14" y="7"/>
                    <a:pt x="11" y="10"/>
                  </a:cubicBezTo>
                  <a:cubicBezTo>
                    <a:pt x="12" y="12"/>
                    <a:pt x="12" y="15"/>
                    <a:pt x="12" y="18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0" y="11"/>
                    <a:pt x="60" y="10"/>
                    <a:pt x="59" y="10"/>
                  </a:cubicBezTo>
                  <a:cubicBezTo>
                    <a:pt x="58" y="9"/>
                    <a:pt x="57" y="8"/>
                    <a:pt x="56" y="7"/>
                  </a:cubicBezTo>
                  <a:cubicBezTo>
                    <a:pt x="51" y="4"/>
                    <a:pt x="46" y="1"/>
                    <a:pt x="41" y="1"/>
                  </a:cubicBezTo>
                  <a:cubicBezTo>
                    <a:pt x="39" y="0"/>
                    <a:pt x="38" y="0"/>
                    <a:pt x="36" y="0"/>
                  </a:cubicBezTo>
                  <a:cubicBezTo>
                    <a:pt x="36" y="0"/>
                    <a:pt x="36" y="0"/>
                    <a:pt x="3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609">
              <a:extLst>
                <a:ext uri="{FF2B5EF4-FFF2-40B4-BE49-F238E27FC236}">
                  <a16:creationId xmlns:a16="http://schemas.microsoft.com/office/drawing/2014/main" id="{1FEB2105-7DE6-4AF9-9A50-D3B1893B9B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7233" y="2850261"/>
              <a:ext cx="36513" cy="36513"/>
            </a:xfrm>
            <a:custGeom>
              <a:avLst/>
              <a:gdLst>
                <a:gd name="T0" fmla="*/ 5 w 35"/>
                <a:gd name="T1" fmla="*/ 6 h 35"/>
                <a:gd name="T2" fmla="*/ 2 w 35"/>
                <a:gd name="T3" fmla="*/ 11 h 35"/>
                <a:gd name="T4" fmla="*/ 1 w 35"/>
                <a:gd name="T5" fmla="*/ 15 h 35"/>
                <a:gd name="T6" fmla="*/ 0 w 35"/>
                <a:gd name="T7" fmla="*/ 18 h 35"/>
                <a:gd name="T8" fmla="*/ 11 w 35"/>
                <a:gd name="T9" fmla="*/ 34 h 35"/>
                <a:gd name="T10" fmla="*/ 15 w 35"/>
                <a:gd name="T11" fmla="*/ 35 h 35"/>
                <a:gd name="T12" fmla="*/ 18 w 35"/>
                <a:gd name="T13" fmla="*/ 35 h 35"/>
                <a:gd name="T14" fmla="*/ 32 w 35"/>
                <a:gd name="T15" fmla="*/ 28 h 35"/>
                <a:gd name="T16" fmla="*/ 34 w 35"/>
                <a:gd name="T17" fmla="*/ 24 h 35"/>
                <a:gd name="T18" fmla="*/ 35 w 35"/>
                <a:gd name="T19" fmla="*/ 22 h 35"/>
                <a:gd name="T20" fmla="*/ 35 w 35"/>
                <a:gd name="T21" fmla="*/ 18 h 35"/>
                <a:gd name="T22" fmla="*/ 35 w 35"/>
                <a:gd name="T23" fmla="*/ 18 h 35"/>
                <a:gd name="T24" fmla="*/ 31 w 35"/>
                <a:gd name="T25" fmla="*/ 6 h 35"/>
                <a:gd name="T26" fmla="*/ 5 w 35"/>
                <a:gd name="T27" fmla="*/ 6 h 35"/>
                <a:gd name="T28" fmla="*/ 18 w 35"/>
                <a:gd name="T29" fmla="*/ 0 h 35"/>
                <a:gd name="T30" fmla="*/ 15 w 35"/>
                <a:gd name="T31" fmla="*/ 1 h 35"/>
                <a:gd name="T32" fmla="*/ 11 w 35"/>
                <a:gd name="T33" fmla="*/ 2 h 35"/>
                <a:gd name="T34" fmla="*/ 25 w 35"/>
                <a:gd name="T35" fmla="*/ 2 h 35"/>
                <a:gd name="T36" fmla="*/ 23 w 35"/>
                <a:gd name="T37" fmla="*/ 1 h 35"/>
                <a:gd name="T38" fmla="*/ 19 w 35"/>
                <a:gd name="T39" fmla="*/ 1 h 35"/>
                <a:gd name="T40" fmla="*/ 18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5" y="6"/>
                  </a:moveTo>
                  <a:cubicBezTo>
                    <a:pt x="4" y="8"/>
                    <a:pt x="3" y="9"/>
                    <a:pt x="2" y="11"/>
                  </a:cubicBezTo>
                  <a:cubicBezTo>
                    <a:pt x="1" y="12"/>
                    <a:pt x="1" y="14"/>
                    <a:pt x="1" y="15"/>
                  </a:cubicBezTo>
                  <a:cubicBezTo>
                    <a:pt x="0" y="16"/>
                    <a:pt x="0" y="17"/>
                    <a:pt x="0" y="18"/>
                  </a:cubicBezTo>
                  <a:cubicBezTo>
                    <a:pt x="0" y="25"/>
                    <a:pt x="5" y="31"/>
                    <a:pt x="11" y="34"/>
                  </a:cubicBezTo>
                  <a:cubicBezTo>
                    <a:pt x="12" y="34"/>
                    <a:pt x="14" y="35"/>
                    <a:pt x="15" y="35"/>
                  </a:cubicBezTo>
                  <a:cubicBezTo>
                    <a:pt x="16" y="35"/>
                    <a:pt x="17" y="35"/>
                    <a:pt x="18" y="35"/>
                  </a:cubicBezTo>
                  <a:cubicBezTo>
                    <a:pt x="24" y="35"/>
                    <a:pt x="29" y="32"/>
                    <a:pt x="32" y="28"/>
                  </a:cubicBezTo>
                  <a:cubicBezTo>
                    <a:pt x="33" y="27"/>
                    <a:pt x="34" y="25"/>
                    <a:pt x="34" y="24"/>
                  </a:cubicBezTo>
                  <a:cubicBezTo>
                    <a:pt x="34" y="23"/>
                    <a:pt x="35" y="23"/>
                    <a:pt x="35" y="22"/>
                  </a:cubicBezTo>
                  <a:cubicBezTo>
                    <a:pt x="35" y="21"/>
                    <a:pt x="35" y="19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3"/>
                    <a:pt x="34" y="10"/>
                    <a:pt x="31" y="6"/>
                  </a:cubicBezTo>
                  <a:cubicBezTo>
                    <a:pt x="5" y="6"/>
                    <a:pt x="5" y="6"/>
                    <a:pt x="5" y="6"/>
                  </a:cubicBezTo>
                  <a:moveTo>
                    <a:pt x="18" y="0"/>
                  </a:moveTo>
                  <a:cubicBezTo>
                    <a:pt x="17" y="0"/>
                    <a:pt x="16" y="1"/>
                    <a:pt x="15" y="1"/>
                  </a:cubicBezTo>
                  <a:cubicBezTo>
                    <a:pt x="14" y="1"/>
                    <a:pt x="12" y="1"/>
                    <a:pt x="11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2"/>
                    <a:pt x="23" y="1"/>
                    <a:pt x="23" y="1"/>
                  </a:cubicBezTo>
                  <a:cubicBezTo>
                    <a:pt x="22" y="1"/>
                    <a:pt x="21" y="1"/>
                    <a:pt x="19" y="1"/>
                  </a:cubicBezTo>
                  <a:cubicBezTo>
                    <a:pt x="19" y="0"/>
                    <a:pt x="18" y="0"/>
                    <a:pt x="1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610">
              <a:extLst>
                <a:ext uri="{FF2B5EF4-FFF2-40B4-BE49-F238E27FC236}">
                  <a16:creationId xmlns:a16="http://schemas.microsoft.com/office/drawing/2014/main" id="{10876E3E-3BC0-4196-8947-95AF9A76F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208" y="2694686"/>
              <a:ext cx="36513" cy="36513"/>
            </a:xfrm>
            <a:custGeom>
              <a:avLst/>
              <a:gdLst>
                <a:gd name="T0" fmla="*/ 17 w 35"/>
                <a:gd name="T1" fmla="*/ 0 h 35"/>
                <a:gd name="T2" fmla="*/ 0 w 35"/>
                <a:gd name="T3" fmla="*/ 18 h 35"/>
                <a:gd name="T4" fmla="*/ 3 w 35"/>
                <a:gd name="T5" fmla="*/ 28 h 35"/>
                <a:gd name="T6" fmla="*/ 6 w 35"/>
                <a:gd name="T7" fmla="*/ 31 h 35"/>
                <a:gd name="T8" fmla="*/ 12 w 35"/>
                <a:gd name="T9" fmla="*/ 34 h 35"/>
                <a:gd name="T10" fmla="*/ 16 w 35"/>
                <a:gd name="T11" fmla="*/ 35 h 35"/>
                <a:gd name="T12" fmla="*/ 17 w 35"/>
                <a:gd name="T13" fmla="*/ 35 h 35"/>
                <a:gd name="T14" fmla="*/ 35 w 35"/>
                <a:gd name="T15" fmla="*/ 18 h 35"/>
                <a:gd name="T16" fmla="*/ 33 w 35"/>
                <a:gd name="T17" fmla="*/ 11 h 35"/>
                <a:gd name="T18" fmla="*/ 31 w 35"/>
                <a:gd name="T19" fmla="*/ 7 h 35"/>
                <a:gd name="T20" fmla="*/ 28 w 35"/>
                <a:gd name="T21" fmla="*/ 4 h 35"/>
                <a:gd name="T22" fmla="*/ 24 w 35"/>
                <a:gd name="T23" fmla="*/ 1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4" y="29"/>
                    <a:pt x="5" y="30"/>
                    <a:pt x="6" y="31"/>
                  </a:cubicBezTo>
                  <a:cubicBezTo>
                    <a:pt x="8" y="33"/>
                    <a:pt x="10" y="34"/>
                    <a:pt x="12" y="34"/>
                  </a:cubicBezTo>
                  <a:cubicBezTo>
                    <a:pt x="13" y="35"/>
                    <a:pt x="15" y="35"/>
                    <a:pt x="16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27" y="35"/>
                    <a:pt x="35" y="27"/>
                    <a:pt x="35" y="18"/>
                  </a:cubicBezTo>
                  <a:cubicBezTo>
                    <a:pt x="35" y="15"/>
                    <a:pt x="34" y="13"/>
                    <a:pt x="33" y="11"/>
                  </a:cubicBezTo>
                  <a:cubicBezTo>
                    <a:pt x="33" y="10"/>
                    <a:pt x="32" y="8"/>
                    <a:pt x="31" y="7"/>
                  </a:cubicBezTo>
                  <a:cubicBezTo>
                    <a:pt x="30" y="6"/>
                    <a:pt x="29" y="5"/>
                    <a:pt x="28" y="4"/>
                  </a:cubicBezTo>
                  <a:cubicBezTo>
                    <a:pt x="26" y="3"/>
                    <a:pt x="25" y="2"/>
                    <a:pt x="24" y="1"/>
                  </a:cubicBezTo>
                  <a:cubicBezTo>
                    <a:pt x="22" y="1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611">
              <a:extLst>
                <a:ext uri="{FF2B5EF4-FFF2-40B4-BE49-F238E27FC236}">
                  <a16:creationId xmlns:a16="http://schemas.microsoft.com/office/drawing/2014/main" id="{41BABBC3-E8DB-45D1-9980-B3349DC070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22196" y="2985199"/>
              <a:ext cx="33338" cy="34925"/>
            </a:xfrm>
            <a:custGeom>
              <a:avLst/>
              <a:gdLst>
                <a:gd name="T0" fmla="*/ 3 w 34"/>
                <a:gd name="T1" fmla="*/ 6 h 35"/>
                <a:gd name="T2" fmla="*/ 1 w 34"/>
                <a:gd name="T3" fmla="*/ 10 h 35"/>
                <a:gd name="T4" fmla="*/ 0 w 34"/>
                <a:gd name="T5" fmla="*/ 18 h 35"/>
                <a:gd name="T6" fmla="*/ 1 w 34"/>
                <a:gd name="T7" fmla="*/ 24 h 35"/>
                <a:gd name="T8" fmla="*/ 3 w 34"/>
                <a:gd name="T9" fmla="*/ 28 h 35"/>
                <a:gd name="T10" fmla="*/ 17 w 34"/>
                <a:gd name="T11" fmla="*/ 35 h 35"/>
                <a:gd name="T12" fmla="*/ 18 w 34"/>
                <a:gd name="T13" fmla="*/ 35 h 35"/>
                <a:gd name="T14" fmla="*/ 3 w 34"/>
                <a:gd name="T15" fmla="*/ 6 h 35"/>
                <a:gd name="T16" fmla="*/ 17 w 34"/>
                <a:gd name="T17" fmla="*/ 0 h 35"/>
                <a:gd name="T18" fmla="*/ 7 w 34"/>
                <a:gd name="T19" fmla="*/ 3 h 35"/>
                <a:gd name="T20" fmla="*/ 23 w 34"/>
                <a:gd name="T21" fmla="*/ 34 h 35"/>
                <a:gd name="T22" fmla="*/ 24 w 34"/>
                <a:gd name="T23" fmla="*/ 33 h 35"/>
                <a:gd name="T24" fmla="*/ 30 w 34"/>
                <a:gd name="T25" fmla="*/ 28 h 35"/>
                <a:gd name="T26" fmla="*/ 31 w 34"/>
                <a:gd name="T27" fmla="*/ 28 h 35"/>
                <a:gd name="T28" fmla="*/ 33 w 34"/>
                <a:gd name="T29" fmla="*/ 24 h 35"/>
                <a:gd name="T30" fmla="*/ 34 w 34"/>
                <a:gd name="T31" fmla="*/ 17 h 35"/>
                <a:gd name="T32" fmla="*/ 29 w 34"/>
                <a:gd name="T33" fmla="*/ 4 h 35"/>
                <a:gd name="T34" fmla="*/ 25 w 34"/>
                <a:gd name="T35" fmla="*/ 2 h 35"/>
                <a:gd name="T36" fmla="*/ 17 w 34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5">
                  <a:moveTo>
                    <a:pt x="3" y="6"/>
                  </a:moveTo>
                  <a:cubicBezTo>
                    <a:pt x="2" y="7"/>
                    <a:pt x="2" y="9"/>
                    <a:pt x="1" y="1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2"/>
                    <a:pt x="1" y="24"/>
                  </a:cubicBezTo>
                  <a:cubicBezTo>
                    <a:pt x="2" y="25"/>
                    <a:pt x="2" y="27"/>
                    <a:pt x="3" y="28"/>
                  </a:cubicBezTo>
                  <a:cubicBezTo>
                    <a:pt x="6" y="32"/>
                    <a:pt x="11" y="35"/>
                    <a:pt x="17" y="35"/>
                  </a:cubicBezTo>
                  <a:cubicBezTo>
                    <a:pt x="17" y="35"/>
                    <a:pt x="18" y="35"/>
                    <a:pt x="18" y="35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17" y="0"/>
                  </a:moveTo>
                  <a:cubicBezTo>
                    <a:pt x="13" y="0"/>
                    <a:pt x="10" y="1"/>
                    <a:pt x="7" y="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3"/>
                    <a:pt x="24" y="33"/>
                  </a:cubicBezTo>
                  <a:cubicBezTo>
                    <a:pt x="26" y="32"/>
                    <a:pt x="29" y="31"/>
                    <a:pt x="30" y="28"/>
                  </a:cubicBezTo>
                  <a:cubicBezTo>
                    <a:pt x="30" y="28"/>
                    <a:pt x="31" y="28"/>
                    <a:pt x="31" y="28"/>
                  </a:cubicBezTo>
                  <a:cubicBezTo>
                    <a:pt x="32" y="27"/>
                    <a:pt x="33" y="25"/>
                    <a:pt x="33" y="24"/>
                  </a:cubicBezTo>
                  <a:cubicBezTo>
                    <a:pt x="34" y="22"/>
                    <a:pt x="34" y="19"/>
                    <a:pt x="34" y="17"/>
                  </a:cubicBezTo>
                  <a:cubicBezTo>
                    <a:pt x="34" y="12"/>
                    <a:pt x="32" y="7"/>
                    <a:pt x="29" y="4"/>
                  </a:cubicBezTo>
                  <a:cubicBezTo>
                    <a:pt x="28" y="3"/>
                    <a:pt x="26" y="2"/>
                    <a:pt x="25" y="2"/>
                  </a:cubicBezTo>
                  <a:cubicBezTo>
                    <a:pt x="22" y="0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612">
              <a:extLst>
                <a:ext uri="{FF2B5EF4-FFF2-40B4-BE49-F238E27FC236}">
                  <a16:creationId xmlns:a16="http://schemas.microsoft.com/office/drawing/2014/main" id="{68C1B61C-0FA9-45C0-BEB8-7DAA9E0023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4171" y="2450211"/>
              <a:ext cx="50800" cy="50800"/>
            </a:xfrm>
            <a:custGeom>
              <a:avLst/>
              <a:gdLst>
                <a:gd name="T0" fmla="*/ 0 w 49"/>
                <a:gd name="T1" fmla="*/ 23 h 50"/>
                <a:gd name="T2" fmla="*/ 0 w 49"/>
                <a:gd name="T3" fmla="*/ 35 h 50"/>
                <a:gd name="T4" fmla="*/ 6 w 49"/>
                <a:gd name="T5" fmla="*/ 43 h 50"/>
                <a:gd name="T6" fmla="*/ 0 w 49"/>
                <a:gd name="T7" fmla="*/ 23 h 50"/>
                <a:gd name="T8" fmla="*/ 41 w 49"/>
                <a:gd name="T9" fmla="*/ 7 h 50"/>
                <a:gd name="T10" fmla="*/ 4 w 49"/>
                <a:gd name="T11" fmla="*/ 10 h 50"/>
                <a:gd name="T12" fmla="*/ 2 w 49"/>
                <a:gd name="T13" fmla="*/ 13 h 50"/>
                <a:gd name="T14" fmla="*/ 12 w 49"/>
                <a:gd name="T15" fmla="*/ 47 h 50"/>
                <a:gd name="T16" fmla="*/ 20 w 49"/>
                <a:gd name="T17" fmla="*/ 50 h 50"/>
                <a:gd name="T18" fmla="*/ 24 w 49"/>
                <a:gd name="T19" fmla="*/ 50 h 50"/>
                <a:gd name="T20" fmla="*/ 24 w 49"/>
                <a:gd name="T21" fmla="*/ 50 h 50"/>
                <a:gd name="T22" fmla="*/ 27 w 49"/>
                <a:gd name="T23" fmla="*/ 50 h 50"/>
                <a:gd name="T24" fmla="*/ 32 w 49"/>
                <a:gd name="T25" fmla="*/ 49 h 50"/>
                <a:gd name="T26" fmla="*/ 49 w 49"/>
                <a:gd name="T27" fmla="*/ 25 h 50"/>
                <a:gd name="T28" fmla="*/ 49 w 49"/>
                <a:gd name="T29" fmla="*/ 24 h 50"/>
                <a:gd name="T30" fmla="*/ 48 w 49"/>
                <a:gd name="T31" fmla="*/ 20 h 50"/>
                <a:gd name="T32" fmla="*/ 41 w 49"/>
                <a:gd name="T33" fmla="*/ 7 h 50"/>
                <a:gd name="T34" fmla="*/ 24 w 49"/>
                <a:gd name="T35" fmla="*/ 0 h 50"/>
                <a:gd name="T36" fmla="*/ 9 w 49"/>
                <a:gd name="T37" fmla="*/ 5 h 50"/>
                <a:gd name="T38" fmla="*/ 36 w 49"/>
                <a:gd name="T39" fmla="*/ 3 h 50"/>
                <a:gd name="T40" fmla="*/ 32 w 49"/>
                <a:gd name="T41" fmla="*/ 2 h 50"/>
                <a:gd name="T42" fmla="*/ 24 w 49"/>
                <a:gd name="T4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0">
                  <a:moveTo>
                    <a:pt x="0" y="23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3" y="41"/>
                    <a:pt x="6" y="4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41" y="7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3" y="11"/>
                    <a:pt x="2" y="12"/>
                    <a:pt x="2" y="13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4" y="49"/>
                    <a:pt x="17" y="50"/>
                    <a:pt x="20" y="50"/>
                  </a:cubicBezTo>
                  <a:cubicBezTo>
                    <a:pt x="21" y="50"/>
                    <a:pt x="22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5" y="50"/>
                    <a:pt x="26" y="50"/>
                    <a:pt x="27" y="50"/>
                  </a:cubicBezTo>
                  <a:cubicBezTo>
                    <a:pt x="29" y="50"/>
                    <a:pt x="30" y="50"/>
                    <a:pt x="32" y="49"/>
                  </a:cubicBezTo>
                  <a:cubicBezTo>
                    <a:pt x="42" y="46"/>
                    <a:pt x="49" y="36"/>
                    <a:pt x="49" y="25"/>
                  </a:cubicBezTo>
                  <a:cubicBezTo>
                    <a:pt x="49" y="25"/>
                    <a:pt x="49" y="25"/>
                    <a:pt x="49" y="24"/>
                  </a:cubicBezTo>
                  <a:cubicBezTo>
                    <a:pt x="49" y="23"/>
                    <a:pt x="49" y="21"/>
                    <a:pt x="48" y="20"/>
                  </a:cubicBezTo>
                  <a:cubicBezTo>
                    <a:pt x="47" y="15"/>
                    <a:pt x="45" y="11"/>
                    <a:pt x="41" y="7"/>
                  </a:cubicBezTo>
                  <a:moveTo>
                    <a:pt x="24" y="0"/>
                  </a:moveTo>
                  <a:cubicBezTo>
                    <a:pt x="18" y="0"/>
                    <a:pt x="13" y="2"/>
                    <a:pt x="9" y="5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5" y="3"/>
                    <a:pt x="34" y="2"/>
                    <a:pt x="32" y="2"/>
                  </a:cubicBezTo>
                  <a:cubicBezTo>
                    <a:pt x="30" y="1"/>
                    <a:pt x="27" y="0"/>
                    <a:pt x="2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613">
              <a:extLst>
                <a:ext uri="{FF2B5EF4-FFF2-40B4-BE49-F238E27FC236}">
                  <a16:creationId xmlns:a16="http://schemas.microsoft.com/office/drawing/2014/main" id="{0BCAB799-BF84-4920-BFC5-B2E913C63C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2583" y="3010599"/>
              <a:ext cx="52388" cy="50800"/>
            </a:xfrm>
            <a:custGeom>
              <a:avLst/>
              <a:gdLst>
                <a:gd name="T0" fmla="*/ 3 w 51"/>
                <a:gd name="T1" fmla="*/ 14 h 50"/>
                <a:gd name="T2" fmla="*/ 0 w 51"/>
                <a:gd name="T3" fmla="*/ 25 h 50"/>
                <a:gd name="T4" fmla="*/ 26 w 51"/>
                <a:gd name="T5" fmla="*/ 50 h 50"/>
                <a:gd name="T6" fmla="*/ 36 w 51"/>
                <a:gd name="T7" fmla="*/ 48 h 50"/>
                <a:gd name="T8" fmla="*/ 3 w 51"/>
                <a:gd name="T9" fmla="*/ 14 h 50"/>
                <a:gd name="T10" fmla="*/ 26 w 51"/>
                <a:gd name="T11" fmla="*/ 0 h 50"/>
                <a:gd name="T12" fmla="*/ 22 w 51"/>
                <a:gd name="T13" fmla="*/ 0 h 50"/>
                <a:gd name="T14" fmla="*/ 5 w 51"/>
                <a:gd name="T15" fmla="*/ 10 h 50"/>
                <a:gd name="T16" fmla="*/ 40 w 51"/>
                <a:gd name="T17" fmla="*/ 46 h 50"/>
                <a:gd name="T18" fmla="*/ 40 w 51"/>
                <a:gd name="T19" fmla="*/ 46 h 50"/>
                <a:gd name="T20" fmla="*/ 41 w 51"/>
                <a:gd name="T21" fmla="*/ 45 h 50"/>
                <a:gd name="T22" fmla="*/ 44 w 51"/>
                <a:gd name="T23" fmla="*/ 42 h 50"/>
                <a:gd name="T24" fmla="*/ 51 w 51"/>
                <a:gd name="T25" fmla="*/ 25 h 50"/>
                <a:gd name="T26" fmla="*/ 46 w 51"/>
                <a:gd name="T27" fmla="*/ 10 h 50"/>
                <a:gd name="T28" fmla="*/ 43 w 51"/>
                <a:gd name="T29" fmla="*/ 7 h 50"/>
                <a:gd name="T30" fmla="*/ 33 w 51"/>
                <a:gd name="T31" fmla="*/ 1 h 50"/>
                <a:gd name="T32" fmla="*/ 28 w 51"/>
                <a:gd name="T33" fmla="*/ 0 h 50"/>
                <a:gd name="T34" fmla="*/ 26 w 51"/>
                <a:gd name="T35" fmla="*/ 0 h 50"/>
                <a:gd name="T36" fmla="*/ 26 w 51"/>
                <a:gd name="T3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3" y="14"/>
                  </a:moveTo>
                  <a:cubicBezTo>
                    <a:pt x="1" y="17"/>
                    <a:pt x="0" y="21"/>
                    <a:pt x="0" y="25"/>
                  </a:cubicBezTo>
                  <a:cubicBezTo>
                    <a:pt x="0" y="39"/>
                    <a:pt x="12" y="50"/>
                    <a:pt x="26" y="50"/>
                  </a:cubicBezTo>
                  <a:cubicBezTo>
                    <a:pt x="29" y="50"/>
                    <a:pt x="33" y="49"/>
                    <a:pt x="36" y="48"/>
                  </a:cubicBezTo>
                  <a:cubicBezTo>
                    <a:pt x="3" y="14"/>
                    <a:pt x="3" y="14"/>
                    <a:pt x="3" y="14"/>
                  </a:cubicBezTo>
                  <a:moveTo>
                    <a:pt x="26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15" y="1"/>
                    <a:pt x="9" y="5"/>
                    <a:pt x="5" y="10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8" y="37"/>
                    <a:pt x="51" y="31"/>
                    <a:pt x="51" y="25"/>
                  </a:cubicBezTo>
                  <a:cubicBezTo>
                    <a:pt x="51" y="19"/>
                    <a:pt x="49" y="14"/>
                    <a:pt x="46" y="10"/>
                  </a:cubicBezTo>
                  <a:cubicBezTo>
                    <a:pt x="45" y="9"/>
                    <a:pt x="44" y="8"/>
                    <a:pt x="43" y="7"/>
                  </a:cubicBezTo>
                  <a:cubicBezTo>
                    <a:pt x="40" y="4"/>
                    <a:pt x="37" y="2"/>
                    <a:pt x="33" y="1"/>
                  </a:cubicBezTo>
                  <a:cubicBezTo>
                    <a:pt x="31" y="0"/>
                    <a:pt x="30" y="0"/>
                    <a:pt x="28" y="0"/>
                  </a:cubicBezTo>
                  <a:cubicBezTo>
                    <a:pt x="28" y="0"/>
                    <a:pt x="27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614">
              <a:extLst>
                <a:ext uri="{FF2B5EF4-FFF2-40B4-BE49-F238E27FC236}">
                  <a16:creationId xmlns:a16="http://schemas.microsoft.com/office/drawing/2014/main" id="{43C53FA0-2A9F-4933-8311-355C9530FA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8496" y="3561461"/>
              <a:ext cx="52388" cy="50800"/>
            </a:xfrm>
            <a:custGeom>
              <a:avLst/>
              <a:gdLst>
                <a:gd name="T0" fmla="*/ 5 w 51"/>
                <a:gd name="T1" fmla="*/ 11 h 51"/>
                <a:gd name="T2" fmla="*/ 0 w 51"/>
                <a:gd name="T3" fmla="*/ 25 h 51"/>
                <a:gd name="T4" fmla="*/ 25 w 51"/>
                <a:gd name="T5" fmla="*/ 51 h 51"/>
                <a:gd name="T6" fmla="*/ 46 w 51"/>
                <a:gd name="T7" fmla="*/ 40 h 51"/>
                <a:gd name="T8" fmla="*/ 48 w 51"/>
                <a:gd name="T9" fmla="*/ 36 h 51"/>
                <a:gd name="T10" fmla="*/ 50 w 51"/>
                <a:gd name="T11" fmla="*/ 32 h 51"/>
                <a:gd name="T12" fmla="*/ 50 w 51"/>
                <a:gd name="T13" fmla="*/ 27 h 51"/>
                <a:gd name="T14" fmla="*/ 51 w 51"/>
                <a:gd name="T15" fmla="*/ 25 h 51"/>
                <a:gd name="T16" fmla="*/ 50 w 51"/>
                <a:gd name="T17" fmla="*/ 22 h 51"/>
                <a:gd name="T18" fmla="*/ 5 w 51"/>
                <a:gd name="T19" fmla="*/ 11 h 51"/>
                <a:gd name="T20" fmla="*/ 25 w 51"/>
                <a:gd name="T21" fmla="*/ 0 h 51"/>
                <a:gd name="T22" fmla="*/ 21 w 51"/>
                <a:gd name="T23" fmla="*/ 1 h 51"/>
                <a:gd name="T24" fmla="*/ 17 w 51"/>
                <a:gd name="T25" fmla="*/ 2 h 51"/>
                <a:gd name="T26" fmla="*/ 11 w 51"/>
                <a:gd name="T27" fmla="*/ 5 h 51"/>
                <a:gd name="T28" fmla="*/ 8 w 51"/>
                <a:gd name="T29" fmla="*/ 7 h 51"/>
                <a:gd name="T30" fmla="*/ 49 w 51"/>
                <a:gd name="T31" fmla="*/ 17 h 51"/>
                <a:gd name="T32" fmla="*/ 48 w 51"/>
                <a:gd name="T33" fmla="*/ 14 h 51"/>
                <a:gd name="T34" fmla="*/ 25 w 51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1">
                  <a:moveTo>
                    <a:pt x="5" y="11"/>
                  </a:moveTo>
                  <a:cubicBezTo>
                    <a:pt x="2" y="15"/>
                    <a:pt x="0" y="20"/>
                    <a:pt x="0" y="25"/>
                  </a:cubicBezTo>
                  <a:cubicBezTo>
                    <a:pt x="0" y="39"/>
                    <a:pt x="11" y="51"/>
                    <a:pt x="25" y="51"/>
                  </a:cubicBezTo>
                  <a:cubicBezTo>
                    <a:pt x="34" y="51"/>
                    <a:pt x="41" y="46"/>
                    <a:pt x="46" y="40"/>
                  </a:cubicBezTo>
                  <a:cubicBezTo>
                    <a:pt x="47" y="39"/>
                    <a:pt x="48" y="37"/>
                    <a:pt x="48" y="36"/>
                  </a:cubicBezTo>
                  <a:cubicBezTo>
                    <a:pt x="49" y="35"/>
                    <a:pt x="49" y="33"/>
                    <a:pt x="50" y="32"/>
                  </a:cubicBezTo>
                  <a:cubicBezTo>
                    <a:pt x="50" y="30"/>
                    <a:pt x="50" y="29"/>
                    <a:pt x="50" y="27"/>
                  </a:cubicBezTo>
                  <a:cubicBezTo>
                    <a:pt x="51" y="27"/>
                    <a:pt x="51" y="26"/>
                    <a:pt x="51" y="25"/>
                  </a:cubicBezTo>
                  <a:cubicBezTo>
                    <a:pt x="51" y="24"/>
                    <a:pt x="50" y="23"/>
                    <a:pt x="50" y="22"/>
                  </a:cubicBezTo>
                  <a:cubicBezTo>
                    <a:pt x="5" y="11"/>
                    <a:pt x="5" y="11"/>
                    <a:pt x="5" y="11"/>
                  </a:cubicBezTo>
                  <a:moveTo>
                    <a:pt x="25" y="0"/>
                  </a:moveTo>
                  <a:cubicBezTo>
                    <a:pt x="24" y="0"/>
                    <a:pt x="22" y="0"/>
                    <a:pt x="21" y="1"/>
                  </a:cubicBezTo>
                  <a:cubicBezTo>
                    <a:pt x="20" y="1"/>
                    <a:pt x="18" y="1"/>
                    <a:pt x="17" y="2"/>
                  </a:cubicBezTo>
                  <a:cubicBezTo>
                    <a:pt x="15" y="3"/>
                    <a:pt x="12" y="4"/>
                    <a:pt x="11" y="5"/>
                  </a:cubicBezTo>
                  <a:cubicBezTo>
                    <a:pt x="10" y="6"/>
                    <a:pt x="9" y="6"/>
                    <a:pt x="8" y="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6"/>
                    <a:pt x="48" y="15"/>
                    <a:pt x="48" y="14"/>
                  </a:cubicBezTo>
                  <a:cubicBezTo>
                    <a:pt x="43" y="6"/>
                    <a:pt x="3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615">
              <a:extLst>
                <a:ext uri="{FF2B5EF4-FFF2-40B4-BE49-F238E27FC236}">
                  <a16:creationId xmlns:a16="http://schemas.microsoft.com/office/drawing/2014/main" id="{4FC59E80-49FC-4B11-BB31-E26AABB8EE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5533" y="2831211"/>
              <a:ext cx="50800" cy="52388"/>
            </a:xfrm>
            <a:custGeom>
              <a:avLst/>
              <a:gdLst>
                <a:gd name="T0" fmla="*/ 0 w 51"/>
                <a:gd name="T1" fmla="*/ 28 h 51"/>
                <a:gd name="T2" fmla="*/ 4 w 51"/>
                <a:gd name="T3" fmla="*/ 39 h 51"/>
                <a:gd name="T4" fmla="*/ 8 w 51"/>
                <a:gd name="T5" fmla="*/ 44 h 51"/>
                <a:gd name="T6" fmla="*/ 10 w 51"/>
                <a:gd name="T7" fmla="*/ 45 h 51"/>
                <a:gd name="T8" fmla="*/ 14 w 51"/>
                <a:gd name="T9" fmla="*/ 48 h 51"/>
                <a:gd name="T10" fmla="*/ 25 w 51"/>
                <a:gd name="T11" fmla="*/ 51 h 51"/>
                <a:gd name="T12" fmla="*/ 43 w 51"/>
                <a:gd name="T13" fmla="*/ 44 h 51"/>
                <a:gd name="T14" fmla="*/ 46 w 51"/>
                <a:gd name="T15" fmla="*/ 40 h 51"/>
                <a:gd name="T16" fmla="*/ 51 w 51"/>
                <a:gd name="T17" fmla="*/ 28 h 51"/>
                <a:gd name="T18" fmla="*/ 0 w 51"/>
                <a:gd name="T19" fmla="*/ 28 h 51"/>
                <a:gd name="T20" fmla="*/ 25 w 51"/>
                <a:gd name="T21" fmla="*/ 0 h 51"/>
                <a:gd name="T22" fmla="*/ 22 w 51"/>
                <a:gd name="T23" fmla="*/ 1 h 51"/>
                <a:gd name="T24" fmla="*/ 17 w 51"/>
                <a:gd name="T25" fmla="*/ 2 h 51"/>
                <a:gd name="T26" fmla="*/ 0 w 51"/>
                <a:gd name="T27" fmla="*/ 24 h 51"/>
                <a:gd name="T28" fmla="*/ 51 w 51"/>
                <a:gd name="T29" fmla="*/ 24 h 51"/>
                <a:gd name="T30" fmla="*/ 25 w 51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51">
                  <a:moveTo>
                    <a:pt x="0" y="28"/>
                  </a:moveTo>
                  <a:cubicBezTo>
                    <a:pt x="1" y="32"/>
                    <a:pt x="2" y="36"/>
                    <a:pt x="4" y="39"/>
                  </a:cubicBezTo>
                  <a:cubicBezTo>
                    <a:pt x="5" y="41"/>
                    <a:pt x="7" y="43"/>
                    <a:pt x="8" y="44"/>
                  </a:cubicBezTo>
                  <a:cubicBezTo>
                    <a:pt x="9" y="44"/>
                    <a:pt x="9" y="45"/>
                    <a:pt x="10" y="45"/>
                  </a:cubicBezTo>
                  <a:cubicBezTo>
                    <a:pt x="11" y="46"/>
                    <a:pt x="12" y="47"/>
                    <a:pt x="14" y="48"/>
                  </a:cubicBezTo>
                  <a:cubicBezTo>
                    <a:pt x="17" y="50"/>
                    <a:pt x="21" y="51"/>
                    <a:pt x="25" y="51"/>
                  </a:cubicBezTo>
                  <a:cubicBezTo>
                    <a:pt x="32" y="51"/>
                    <a:pt x="38" y="48"/>
                    <a:pt x="43" y="44"/>
                  </a:cubicBezTo>
                  <a:cubicBezTo>
                    <a:pt x="44" y="43"/>
                    <a:pt x="45" y="41"/>
                    <a:pt x="46" y="40"/>
                  </a:cubicBezTo>
                  <a:cubicBezTo>
                    <a:pt x="49" y="36"/>
                    <a:pt x="50" y="33"/>
                    <a:pt x="51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25" y="0"/>
                  </a:moveTo>
                  <a:cubicBezTo>
                    <a:pt x="24" y="0"/>
                    <a:pt x="23" y="1"/>
                    <a:pt x="22" y="1"/>
                  </a:cubicBezTo>
                  <a:cubicBezTo>
                    <a:pt x="20" y="1"/>
                    <a:pt x="18" y="1"/>
                    <a:pt x="17" y="2"/>
                  </a:cubicBezTo>
                  <a:cubicBezTo>
                    <a:pt x="8" y="5"/>
                    <a:pt x="1" y="14"/>
                    <a:pt x="0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616">
              <a:extLst>
                <a:ext uri="{FF2B5EF4-FFF2-40B4-BE49-F238E27FC236}">
                  <a16:creationId xmlns:a16="http://schemas.microsoft.com/office/drawing/2014/main" id="{1C15C4B5-B2CA-4BC7-BFFD-1742E4CE3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3071" y="3213799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10 w 50"/>
                <a:gd name="T3" fmla="*/ 5 h 50"/>
                <a:gd name="T4" fmla="*/ 7 w 50"/>
                <a:gd name="T5" fmla="*/ 8 h 50"/>
                <a:gd name="T6" fmla="*/ 0 w 50"/>
                <a:gd name="T7" fmla="*/ 24 h 50"/>
                <a:gd name="T8" fmla="*/ 0 w 50"/>
                <a:gd name="T9" fmla="*/ 25 h 50"/>
                <a:gd name="T10" fmla="*/ 0 w 50"/>
                <a:gd name="T11" fmla="*/ 29 h 50"/>
                <a:gd name="T12" fmla="*/ 25 w 50"/>
                <a:gd name="T13" fmla="*/ 50 h 50"/>
                <a:gd name="T14" fmla="*/ 34 w 50"/>
                <a:gd name="T15" fmla="*/ 48 h 50"/>
                <a:gd name="T16" fmla="*/ 38 w 50"/>
                <a:gd name="T17" fmla="*/ 46 h 50"/>
                <a:gd name="T18" fmla="*/ 50 w 50"/>
                <a:gd name="T19" fmla="*/ 25 h 50"/>
                <a:gd name="T20" fmla="*/ 47 w 50"/>
                <a:gd name="T21" fmla="*/ 12 h 50"/>
                <a:gd name="T22" fmla="*/ 44 w 50"/>
                <a:gd name="T23" fmla="*/ 9 h 50"/>
                <a:gd name="T24" fmla="*/ 25 w 50"/>
                <a:gd name="T2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19" y="0"/>
                    <a:pt x="14" y="2"/>
                    <a:pt x="10" y="5"/>
                  </a:cubicBezTo>
                  <a:cubicBezTo>
                    <a:pt x="9" y="6"/>
                    <a:pt x="8" y="7"/>
                    <a:pt x="7" y="8"/>
                  </a:cubicBezTo>
                  <a:cubicBezTo>
                    <a:pt x="3" y="12"/>
                    <a:pt x="0" y="18"/>
                    <a:pt x="0" y="24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6"/>
                    <a:pt x="0" y="27"/>
                    <a:pt x="0" y="29"/>
                  </a:cubicBezTo>
                  <a:cubicBezTo>
                    <a:pt x="2" y="41"/>
                    <a:pt x="12" y="50"/>
                    <a:pt x="25" y="50"/>
                  </a:cubicBezTo>
                  <a:cubicBezTo>
                    <a:pt x="28" y="50"/>
                    <a:pt x="31" y="50"/>
                    <a:pt x="34" y="48"/>
                  </a:cubicBezTo>
                  <a:cubicBezTo>
                    <a:pt x="36" y="48"/>
                    <a:pt x="37" y="47"/>
                    <a:pt x="38" y="46"/>
                  </a:cubicBezTo>
                  <a:cubicBezTo>
                    <a:pt x="45" y="42"/>
                    <a:pt x="50" y="34"/>
                    <a:pt x="50" y="25"/>
                  </a:cubicBezTo>
                  <a:cubicBezTo>
                    <a:pt x="50" y="20"/>
                    <a:pt x="49" y="16"/>
                    <a:pt x="47" y="12"/>
                  </a:cubicBezTo>
                  <a:cubicBezTo>
                    <a:pt x="46" y="11"/>
                    <a:pt x="45" y="10"/>
                    <a:pt x="44" y="9"/>
                  </a:cubicBezTo>
                  <a:cubicBezTo>
                    <a:pt x="39" y="3"/>
                    <a:pt x="33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617">
              <a:extLst>
                <a:ext uri="{FF2B5EF4-FFF2-40B4-BE49-F238E27FC236}">
                  <a16:creationId xmlns:a16="http://schemas.microsoft.com/office/drawing/2014/main" id="{12FD81DE-9BBE-448B-BD42-3650CA07D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796" y="3847211"/>
              <a:ext cx="36513" cy="36513"/>
            </a:xfrm>
            <a:custGeom>
              <a:avLst/>
              <a:gdLst>
                <a:gd name="T0" fmla="*/ 17 w 35"/>
                <a:gd name="T1" fmla="*/ 0 h 36"/>
                <a:gd name="T2" fmla="*/ 1 w 35"/>
                <a:gd name="T3" fmla="*/ 12 h 36"/>
                <a:gd name="T4" fmla="*/ 0 w 35"/>
                <a:gd name="T5" fmla="*/ 16 h 36"/>
                <a:gd name="T6" fmla="*/ 0 w 35"/>
                <a:gd name="T7" fmla="*/ 18 h 36"/>
                <a:gd name="T8" fmla="*/ 0 w 35"/>
                <a:gd name="T9" fmla="*/ 18 h 36"/>
                <a:gd name="T10" fmla="*/ 17 w 35"/>
                <a:gd name="T11" fmla="*/ 36 h 36"/>
                <a:gd name="T12" fmla="*/ 35 w 35"/>
                <a:gd name="T13" fmla="*/ 18 h 36"/>
                <a:gd name="T14" fmla="*/ 33 w 35"/>
                <a:gd name="T15" fmla="*/ 10 h 36"/>
                <a:gd name="T16" fmla="*/ 31 w 35"/>
                <a:gd name="T17" fmla="*/ 7 h 36"/>
                <a:gd name="T18" fmla="*/ 30 w 35"/>
                <a:gd name="T19" fmla="*/ 6 h 36"/>
                <a:gd name="T20" fmla="*/ 27 w 35"/>
                <a:gd name="T21" fmla="*/ 3 h 36"/>
                <a:gd name="T22" fmla="*/ 17 w 35"/>
                <a:gd name="T2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36">
                  <a:moveTo>
                    <a:pt x="17" y="0"/>
                  </a:moveTo>
                  <a:cubicBezTo>
                    <a:pt x="10" y="0"/>
                    <a:pt x="3" y="5"/>
                    <a:pt x="1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8"/>
                    <a:pt x="7" y="36"/>
                    <a:pt x="17" y="36"/>
                  </a:cubicBezTo>
                  <a:cubicBezTo>
                    <a:pt x="27" y="36"/>
                    <a:pt x="35" y="28"/>
                    <a:pt x="35" y="18"/>
                  </a:cubicBezTo>
                  <a:cubicBezTo>
                    <a:pt x="35" y="15"/>
                    <a:pt x="34" y="13"/>
                    <a:pt x="33" y="10"/>
                  </a:cubicBezTo>
                  <a:cubicBezTo>
                    <a:pt x="32" y="9"/>
                    <a:pt x="32" y="8"/>
                    <a:pt x="31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5"/>
                    <a:pt x="28" y="4"/>
                    <a:pt x="27" y="3"/>
                  </a:cubicBezTo>
                  <a:cubicBezTo>
                    <a:pt x="24" y="1"/>
                    <a:pt x="21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618">
              <a:extLst>
                <a:ext uri="{FF2B5EF4-FFF2-40B4-BE49-F238E27FC236}">
                  <a16:creationId xmlns:a16="http://schemas.microsoft.com/office/drawing/2014/main" id="{862EAD14-D60E-4B0C-9C99-0534301B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796" y="3847211"/>
              <a:ext cx="34925" cy="36513"/>
            </a:xfrm>
            <a:custGeom>
              <a:avLst/>
              <a:gdLst>
                <a:gd name="T0" fmla="*/ 17 w 35"/>
                <a:gd name="T1" fmla="*/ 0 h 36"/>
                <a:gd name="T2" fmla="*/ 6 w 35"/>
                <a:gd name="T3" fmla="*/ 4 h 36"/>
                <a:gd name="T4" fmla="*/ 3 w 35"/>
                <a:gd name="T5" fmla="*/ 7 h 36"/>
                <a:gd name="T6" fmla="*/ 3 w 35"/>
                <a:gd name="T7" fmla="*/ 8 h 36"/>
                <a:gd name="T8" fmla="*/ 1 w 35"/>
                <a:gd name="T9" fmla="*/ 11 h 36"/>
                <a:gd name="T10" fmla="*/ 0 w 35"/>
                <a:gd name="T11" fmla="*/ 18 h 36"/>
                <a:gd name="T12" fmla="*/ 17 w 35"/>
                <a:gd name="T13" fmla="*/ 36 h 36"/>
                <a:gd name="T14" fmla="*/ 35 w 35"/>
                <a:gd name="T15" fmla="*/ 20 h 36"/>
                <a:gd name="T16" fmla="*/ 35 w 35"/>
                <a:gd name="T17" fmla="*/ 18 h 36"/>
                <a:gd name="T18" fmla="*/ 35 w 35"/>
                <a:gd name="T19" fmla="*/ 15 h 36"/>
                <a:gd name="T20" fmla="*/ 35 w 35"/>
                <a:gd name="T21" fmla="*/ 15 h 36"/>
                <a:gd name="T22" fmla="*/ 34 w 35"/>
                <a:gd name="T23" fmla="*/ 11 h 36"/>
                <a:gd name="T24" fmla="*/ 17 w 35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6">
                  <a:moveTo>
                    <a:pt x="17" y="0"/>
                  </a:moveTo>
                  <a:cubicBezTo>
                    <a:pt x="13" y="0"/>
                    <a:pt x="9" y="2"/>
                    <a:pt x="6" y="4"/>
                  </a:cubicBezTo>
                  <a:cubicBezTo>
                    <a:pt x="5" y="5"/>
                    <a:pt x="4" y="6"/>
                    <a:pt x="3" y="7"/>
                  </a:cubicBezTo>
                  <a:cubicBezTo>
                    <a:pt x="3" y="7"/>
                    <a:pt x="3" y="8"/>
                    <a:pt x="3" y="8"/>
                  </a:cubicBezTo>
                  <a:cubicBezTo>
                    <a:pt x="2" y="9"/>
                    <a:pt x="2" y="10"/>
                    <a:pt x="1" y="11"/>
                  </a:cubicBezTo>
                  <a:cubicBezTo>
                    <a:pt x="0" y="13"/>
                    <a:pt x="0" y="16"/>
                    <a:pt x="0" y="18"/>
                  </a:cubicBezTo>
                  <a:cubicBezTo>
                    <a:pt x="0" y="28"/>
                    <a:pt x="8" y="36"/>
                    <a:pt x="17" y="36"/>
                  </a:cubicBezTo>
                  <a:cubicBezTo>
                    <a:pt x="27" y="36"/>
                    <a:pt x="34" y="29"/>
                    <a:pt x="35" y="20"/>
                  </a:cubicBezTo>
                  <a:cubicBezTo>
                    <a:pt x="35" y="19"/>
                    <a:pt x="35" y="19"/>
                    <a:pt x="35" y="18"/>
                  </a:cubicBezTo>
                  <a:cubicBezTo>
                    <a:pt x="35" y="17"/>
                    <a:pt x="35" y="16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4"/>
                    <a:pt x="34" y="12"/>
                    <a:pt x="34" y="11"/>
                  </a:cubicBezTo>
                  <a:cubicBezTo>
                    <a:pt x="31" y="5"/>
                    <a:pt x="25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619">
              <a:extLst>
                <a:ext uri="{FF2B5EF4-FFF2-40B4-BE49-F238E27FC236}">
                  <a16:creationId xmlns:a16="http://schemas.microsoft.com/office/drawing/2014/main" id="{B5FF383B-9469-4DC2-B7D1-22ABD0537A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3358" y="3758311"/>
              <a:ext cx="50800" cy="50800"/>
            </a:xfrm>
            <a:custGeom>
              <a:avLst/>
              <a:gdLst>
                <a:gd name="T0" fmla="*/ 3 w 50"/>
                <a:gd name="T1" fmla="*/ 14 h 50"/>
                <a:gd name="T2" fmla="*/ 1 w 50"/>
                <a:gd name="T3" fmla="*/ 19 h 50"/>
                <a:gd name="T4" fmla="*/ 0 w 50"/>
                <a:gd name="T5" fmla="*/ 23 h 50"/>
                <a:gd name="T6" fmla="*/ 0 w 50"/>
                <a:gd name="T7" fmla="*/ 25 h 50"/>
                <a:gd name="T8" fmla="*/ 1 w 50"/>
                <a:gd name="T9" fmla="*/ 30 h 50"/>
                <a:gd name="T10" fmla="*/ 2 w 50"/>
                <a:gd name="T11" fmla="*/ 34 h 50"/>
                <a:gd name="T12" fmla="*/ 25 w 50"/>
                <a:gd name="T13" fmla="*/ 50 h 50"/>
                <a:gd name="T14" fmla="*/ 48 w 50"/>
                <a:gd name="T15" fmla="*/ 35 h 50"/>
                <a:gd name="T16" fmla="*/ 50 w 50"/>
                <a:gd name="T17" fmla="*/ 31 h 50"/>
                <a:gd name="T18" fmla="*/ 50 w 50"/>
                <a:gd name="T19" fmla="*/ 26 h 50"/>
                <a:gd name="T20" fmla="*/ 3 w 50"/>
                <a:gd name="T21" fmla="*/ 14 h 50"/>
                <a:gd name="T22" fmla="*/ 38 w 50"/>
                <a:gd name="T23" fmla="*/ 3 h 50"/>
                <a:gd name="T24" fmla="*/ 8 w 50"/>
                <a:gd name="T25" fmla="*/ 11 h 50"/>
                <a:gd name="T26" fmla="*/ 50 w 50"/>
                <a:gd name="T27" fmla="*/ 21 h 50"/>
                <a:gd name="T28" fmla="*/ 49 w 50"/>
                <a:gd name="T29" fmla="*/ 18 h 50"/>
                <a:gd name="T30" fmla="*/ 38 w 50"/>
                <a:gd name="T31" fmla="*/ 3 h 50"/>
                <a:gd name="T32" fmla="*/ 25 w 50"/>
                <a:gd name="T33" fmla="*/ 0 h 50"/>
                <a:gd name="T34" fmla="*/ 25 w 50"/>
                <a:gd name="T35" fmla="*/ 0 h 50"/>
                <a:gd name="T36" fmla="*/ 22 w 50"/>
                <a:gd name="T37" fmla="*/ 0 h 50"/>
                <a:gd name="T38" fmla="*/ 18 w 50"/>
                <a:gd name="T39" fmla="*/ 1 h 50"/>
                <a:gd name="T40" fmla="*/ 13 w 50"/>
                <a:gd name="T41" fmla="*/ 3 h 50"/>
                <a:gd name="T42" fmla="*/ 10 w 50"/>
                <a:gd name="T43" fmla="*/ 5 h 50"/>
                <a:gd name="T44" fmla="*/ 9 w 50"/>
                <a:gd name="T45" fmla="*/ 6 h 50"/>
                <a:gd name="T46" fmla="*/ 30 w 50"/>
                <a:gd name="T47" fmla="*/ 0 h 50"/>
                <a:gd name="T48" fmla="*/ 29 w 50"/>
                <a:gd name="T49" fmla="*/ 0 h 50"/>
                <a:gd name="T50" fmla="*/ 25 w 50"/>
                <a:gd name="T5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50">
                  <a:moveTo>
                    <a:pt x="3" y="14"/>
                  </a:moveTo>
                  <a:cubicBezTo>
                    <a:pt x="2" y="15"/>
                    <a:pt x="1" y="17"/>
                    <a:pt x="1" y="19"/>
                  </a:cubicBezTo>
                  <a:cubicBezTo>
                    <a:pt x="1" y="20"/>
                    <a:pt x="0" y="22"/>
                    <a:pt x="0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7"/>
                    <a:pt x="0" y="28"/>
                    <a:pt x="1" y="30"/>
                  </a:cubicBezTo>
                  <a:cubicBezTo>
                    <a:pt x="1" y="31"/>
                    <a:pt x="1" y="33"/>
                    <a:pt x="2" y="34"/>
                  </a:cubicBezTo>
                  <a:cubicBezTo>
                    <a:pt x="5" y="44"/>
                    <a:pt x="14" y="50"/>
                    <a:pt x="25" y="50"/>
                  </a:cubicBezTo>
                  <a:cubicBezTo>
                    <a:pt x="36" y="50"/>
                    <a:pt x="45" y="44"/>
                    <a:pt x="48" y="35"/>
                  </a:cubicBezTo>
                  <a:cubicBezTo>
                    <a:pt x="49" y="34"/>
                    <a:pt x="49" y="32"/>
                    <a:pt x="50" y="31"/>
                  </a:cubicBezTo>
                  <a:cubicBezTo>
                    <a:pt x="50" y="29"/>
                    <a:pt x="50" y="27"/>
                    <a:pt x="50" y="26"/>
                  </a:cubicBezTo>
                  <a:cubicBezTo>
                    <a:pt x="3" y="14"/>
                    <a:pt x="3" y="14"/>
                    <a:pt x="3" y="14"/>
                  </a:cubicBezTo>
                  <a:moveTo>
                    <a:pt x="38" y="3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0"/>
                    <a:pt x="50" y="19"/>
                    <a:pt x="49" y="18"/>
                  </a:cubicBezTo>
                  <a:cubicBezTo>
                    <a:pt x="47" y="11"/>
                    <a:pt x="43" y="6"/>
                    <a:pt x="38" y="3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21" y="0"/>
                    <a:pt x="20" y="1"/>
                    <a:pt x="18" y="1"/>
                  </a:cubicBezTo>
                  <a:cubicBezTo>
                    <a:pt x="16" y="1"/>
                    <a:pt x="15" y="2"/>
                    <a:pt x="13" y="3"/>
                  </a:cubicBezTo>
                  <a:cubicBezTo>
                    <a:pt x="12" y="4"/>
                    <a:pt x="11" y="4"/>
                    <a:pt x="10" y="5"/>
                  </a:cubicBezTo>
                  <a:cubicBezTo>
                    <a:pt x="10" y="5"/>
                    <a:pt x="9" y="6"/>
                    <a:pt x="9" y="6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8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Rectangle 620">
              <a:extLst>
                <a:ext uri="{FF2B5EF4-FFF2-40B4-BE49-F238E27FC236}">
                  <a16:creationId xmlns:a16="http://schemas.microsoft.com/office/drawing/2014/main" id="{44DFE277-A3F3-47B7-85B1-F1FF883B9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958" y="2459736"/>
              <a:ext cx="4763" cy="560388"/>
            </a:xfrm>
            <a:prstGeom prst="rect">
              <a:avLst/>
            </a:pr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621">
              <a:extLst>
                <a:ext uri="{FF2B5EF4-FFF2-40B4-BE49-F238E27FC236}">
                  <a16:creationId xmlns:a16="http://schemas.microsoft.com/office/drawing/2014/main" id="{0A48C8B6-0D30-48B3-B359-3DEC0CF24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958" y="2459736"/>
              <a:ext cx="4763" cy="560388"/>
            </a:xfrm>
            <a:custGeom>
              <a:avLst/>
              <a:gdLst>
                <a:gd name="T0" fmla="*/ 0 w 3"/>
                <a:gd name="T1" fmla="*/ 0 h 353"/>
                <a:gd name="T2" fmla="*/ 0 w 3"/>
                <a:gd name="T3" fmla="*/ 353 h 353"/>
                <a:gd name="T4" fmla="*/ 3 w 3"/>
                <a:gd name="T5" fmla="*/ 353 h 353"/>
                <a:gd name="T6" fmla="*/ 3 w 3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53">
                  <a:moveTo>
                    <a:pt x="0" y="0"/>
                  </a:moveTo>
                  <a:lnTo>
                    <a:pt x="0" y="353"/>
                  </a:lnTo>
                  <a:lnTo>
                    <a:pt x="3" y="353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622">
              <a:extLst>
                <a:ext uri="{FF2B5EF4-FFF2-40B4-BE49-F238E27FC236}">
                  <a16:creationId xmlns:a16="http://schemas.microsoft.com/office/drawing/2014/main" id="{A42DC0EE-D32E-4F5F-B514-F01042154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858" y="3847211"/>
              <a:ext cx="636588" cy="1588"/>
            </a:xfrm>
            <a:custGeom>
              <a:avLst/>
              <a:gdLst>
                <a:gd name="T0" fmla="*/ 0 w 401"/>
                <a:gd name="T1" fmla="*/ 1 h 1"/>
                <a:gd name="T2" fmla="*/ 401 w 401"/>
                <a:gd name="T3" fmla="*/ 0 h 1"/>
                <a:gd name="T4" fmla="*/ 0 w 40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1" h="1">
                  <a:moveTo>
                    <a:pt x="0" y="1"/>
                  </a:moveTo>
                  <a:lnTo>
                    <a:pt x="40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9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Line 623">
              <a:extLst>
                <a:ext uri="{FF2B5EF4-FFF2-40B4-BE49-F238E27FC236}">
                  <a16:creationId xmlns:a16="http://schemas.microsoft.com/office/drawing/2014/main" id="{44F9625E-D0FE-4949-A38F-D77B7D5B52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5858" y="3847211"/>
              <a:ext cx="636588" cy="15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624">
              <a:extLst>
                <a:ext uri="{FF2B5EF4-FFF2-40B4-BE49-F238E27FC236}">
                  <a16:creationId xmlns:a16="http://schemas.microsoft.com/office/drawing/2014/main" id="{F20D6355-6C21-41D1-8C02-ED943A7BE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858" y="3845624"/>
              <a:ext cx="636588" cy="6350"/>
            </a:xfrm>
            <a:custGeom>
              <a:avLst/>
              <a:gdLst>
                <a:gd name="T0" fmla="*/ 0 w 401"/>
                <a:gd name="T1" fmla="*/ 4 h 4"/>
                <a:gd name="T2" fmla="*/ 401 w 401"/>
                <a:gd name="T3" fmla="*/ 2 h 4"/>
                <a:gd name="T4" fmla="*/ 401 w 401"/>
                <a:gd name="T5" fmla="*/ 0 h 4"/>
                <a:gd name="T6" fmla="*/ 0 w 401"/>
                <a:gd name="T7" fmla="*/ 0 h 4"/>
                <a:gd name="T8" fmla="*/ 0 w 40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4">
                  <a:moveTo>
                    <a:pt x="0" y="4"/>
                  </a:moveTo>
                  <a:lnTo>
                    <a:pt x="401" y="2"/>
                  </a:lnTo>
                  <a:lnTo>
                    <a:pt x="401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625">
              <a:extLst>
                <a:ext uri="{FF2B5EF4-FFF2-40B4-BE49-F238E27FC236}">
                  <a16:creationId xmlns:a16="http://schemas.microsoft.com/office/drawing/2014/main" id="{EA0E6374-AACB-4465-852F-104A84782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858" y="3845624"/>
              <a:ext cx="636588" cy="6350"/>
            </a:xfrm>
            <a:custGeom>
              <a:avLst/>
              <a:gdLst>
                <a:gd name="T0" fmla="*/ 0 w 401"/>
                <a:gd name="T1" fmla="*/ 4 h 4"/>
                <a:gd name="T2" fmla="*/ 401 w 401"/>
                <a:gd name="T3" fmla="*/ 2 h 4"/>
                <a:gd name="T4" fmla="*/ 401 w 401"/>
                <a:gd name="T5" fmla="*/ 0 h 4"/>
                <a:gd name="T6" fmla="*/ 0 w 40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4">
                  <a:moveTo>
                    <a:pt x="0" y="4"/>
                  </a:moveTo>
                  <a:lnTo>
                    <a:pt x="401" y="2"/>
                  </a:lnTo>
                  <a:lnTo>
                    <a:pt x="40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626">
              <a:extLst>
                <a:ext uri="{FF2B5EF4-FFF2-40B4-BE49-F238E27FC236}">
                  <a16:creationId xmlns:a16="http://schemas.microsoft.com/office/drawing/2014/main" id="{60F74035-0657-424E-8E34-CBE4F967B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408" y="1624711"/>
              <a:ext cx="2246313" cy="2227263"/>
            </a:xfrm>
            <a:custGeom>
              <a:avLst/>
              <a:gdLst>
                <a:gd name="T0" fmla="*/ 1214 w 1415"/>
                <a:gd name="T1" fmla="*/ 1225 h 1403"/>
                <a:gd name="T2" fmla="*/ 1213 w 1415"/>
                <a:gd name="T3" fmla="*/ 1223 h 1403"/>
                <a:gd name="T4" fmla="*/ 508 w 1415"/>
                <a:gd name="T5" fmla="*/ 1399 h 1403"/>
                <a:gd name="T6" fmla="*/ 3 w 1415"/>
                <a:gd name="T7" fmla="*/ 877 h 1403"/>
                <a:gd name="T8" fmla="*/ 204 w 1415"/>
                <a:gd name="T9" fmla="*/ 179 h 1403"/>
                <a:gd name="T10" fmla="*/ 908 w 1415"/>
                <a:gd name="T11" fmla="*/ 3 h 1403"/>
                <a:gd name="T12" fmla="*/ 1412 w 1415"/>
                <a:gd name="T13" fmla="*/ 525 h 1403"/>
                <a:gd name="T14" fmla="*/ 1213 w 1415"/>
                <a:gd name="T15" fmla="*/ 1224 h 1403"/>
                <a:gd name="T16" fmla="*/ 1214 w 1415"/>
                <a:gd name="T17" fmla="*/ 1225 h 1403"/>
                <a:gd name="T18" fmla="*/ 1213 w 1415"/>
                <a:gd name="T19" fmla="*/ 1223 h 1403"/>
                <a:gd name="T20" fmla="*/ 1214 w 1415"/>
                <a:gd name="T21" fmla="*/ 1225 h 1403"/>
                <a:gd name="T22" fmla="*/ 1215 w 1415"/>
                <a:gd name="T23" fmla="*/ 1225 h 1403"/>
                <a:gd name="T24" fmla="*/ 1415 w 1415"/>
                <a:gd name="T25" fmla="*/ 525 h 1403"/>
                <a:gd name="T26" fmla="*/ 909 w 1415"/>
                <a:gd name="T27" fmla="*/ 0 h 1403"/>
                <a:gd name="T28" fmla="*/ 201 w 1415"/>
                <a:gd name="T29" fmla="*/ 177 h 1403"/>
                <a:gd name="T30" fmla="*/ 0 w 1415"/>
                <a:gd name="T31" fmla="*/ 878 h 1403"/>
                <a:gd name="T32" fmla="*/ 508 w 1415"/>
                <a:gd name="T33" fmla="*/ 1403 h 1403"/>
                <a:gd name="T34" fmla="*/ 1215 w 1415"/>
                <a:gd name="T35" fmla="*/ 1226 h 1403"/>
                <a:gd name="T36" fmla="*/ 1215 w 1415"/>
                <a:gd name="T37" fmla="*/ 1225 h 1403"/>
                <a:gd name="T38" fmla="*/ 1214 w 1415"/>
                <a:gd name="T39" fmla="*/ 1225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5" h="1403">
                  <a:moveTo>
                    <a:pt x="1214" y="1225"/>
                  </a:moveTo>
                  <a:lnTo>
                    <a:pt x="1213" y="1223"/>
                  </a:lnTo>
                  <a:lnTo>
                    <a:pt x="508" y="1399"/>
                  </a:lnTo>
                  <a:lnTo>
                    <a:pt x="3" y="877"/>
                  </a:lnTo>
                  <a:lnTo>
                    <a:pt x="204" y="179"/>
                  </a:lnTo>
                  <a:lnTo>
                    <a:pt x="908" y="3"/>
                  </a:lnTo>
                  <a:lnTo>
                    <a:pt x="1412" y="525"/>
                  </a:lnTo>
                  <a:lnTo>
                    <a:pt x="1213" y="1224"/>
                  </a:lnTo>
                  <a:lnTo>
                    <a:pt x="1214" y="1225"/>
                  </a:lnTo>
                  <a:lnTo>
                    <a:pt x="1213" y="1223"/>
                  </a:lnTo>
                  <a:lnTo>
                    <a:pt x="1214" y="1225"/>
                  </a:lnTo>
                  <a:lnTo>
                    <a:pt x="1215" y="1225"/>
                  </a:lnTo>
                  <a:lnTo>
                    <a:pt x="1415" y="525"/>
                  </a:lnTo>
                  <a:lnTo>
                    <a:pt x="909" y="0"/>
                  </a:lnTo>
                  <a:lnTo>
                    <a:pt x="201" y="177"/>
                  </a:lnTo>
                  <a:lnTo>
                    <a:pt x="0" y="878"/>
                  </a:lnTo>
                  <a:lnTo>
                    <a:pt x="508" y="1403"/>
                  </a:lnTo>
                  <a:lnTo>
                    <a:pt x="1215" y="1226"/>
                  </a:lnTo>
                  <a:lnTo>
                    <a:pt x="1215" y="1225"/>
                  </a:lnTo>
                  <a:lnTo>
                    <a:pt x="1214" y="122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627">
              <a:extLst>
                <a:ext uri="{FF2B5EF4-FFF2-40B4-BE49-F238E27FC236}">
                  <a16:creationId xmlns:a16="http://schemas.microsoft.com/office/drawing/2014/main" id="{24EE1A93-A516-40F1-B265-8FF6BA1CE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408" y="1624711"/>
              <a:ext cx="2246313" cy="2227263"/>
            </a:xfrm>
            <a:custGeom>
              <a:avLst/>
              <a:gdLst>
                <a:gd name="T0" fmla="*/ 1214 w 1415"/>
                <a:gd name="T1" fmla="*/ 1225 h 1403"/>
                <a:gd name="T2" fmla="*/ 1213 w 1415"/>
                <a:gd name="T3" fmla="*/ 1223 h 1403"/>
                <a:gd name="T4" fmla="*/ 508 w 1415"/>
                <a:gd name="T5" fmla="*/ 1399 h 1403"/>
                <a:gd name="T6" fmla="*/ 3 w 1415"/>
                <a:gd name="T7" fmla="*/ 877 h 1403"/>
                <a:gd name="T8" fmla="*/ 204 w 1415"/>
                <a:gd name="T9" fmla="*/ 179 h 1403"/>
                <a:gd name="T10" fmla="*/ 908 w 1415"/>
                <a:gd name="T11" fmla="*/ 3 h 1403"/>
                <a:gd name="T12" fmla="*/ 1412 w 1415"/>
                <a:gd name="T13" fmla="*/ 525 h 1403"/>
                <a:gd name="T14" fmla="*/ 1213 w 1415"/>
                <a:gd name="T15" fmla="*/ 1224 h 1403"/>
                <a:gd name="T16" fmla="*/ 1214 w 1415"/>
                <a:gd name="T17" fmla="*/ 1225 h 1403"/>
                <a:gd name="T18" fmla="*/ 1213 w 1415"/>
                <a:gd name="T19" fmla="*/ 1223 h 1403"/>
                <a:gd name="T20" fmla="*/ 1214 w 1415"/>
                <a:gd name="T21" fmla="*/ 1225 h 1403"/>
                <a:gd name="T22" fmla="*/ 1215 w 1415"/>
                <a:gd name="T23" fmla="*/ 1225 h 1403"/>
                <a:gd name="T24" fmla="*/ 1415 w 1415"/>
                <a:gd name="T25" fmla="*/ 525 h 1403"/>
                <a:gd name="T26" fmla="*/ 909 w 1415"/>
                <a:gd name="T27" fmla="*/ 0 h 1403"/>
                <a:gd name="T28" fmla="*/ 201 w 1415"/>
                <a:gd name="T29" fmla="*/ 177 h 1403"/>
                <a:gd name="T30" fmla="*/ 0 w 1415"/>
                <a:gd name="T31" fmla="*/ 878 h 1403"/>
                <a:gd name="T32" fmla="*/ 508 w 1415"/>
                <a:gd name="T33" fmla="*/ 1403 h 1403"/>
                <a:gd name="T34" fmla="*/ 1215 w 1415"/>
                <a:gd name="T35" fmla="*/ 1226 h 1403"/>
                <a:gd name="T36" fmla="*/ 1215 w 1415"/>
                <a:gd name="T37" fmla="*/ 1225 h 1403"/>
                <a:gd name="T38" fmla="*/ 1214 w 1415"/>
                <a:gd name="T39" fmla="*/ 1225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5" h="1403">
                  <a:moveTo>
                    <a:pt x="1214" y="1225"/>
                  </a:moveTo>
                  <a:lnTo>
                    <a:pt x="1213" y="1223"/>
                  </a:lnTo>
                  <a:lnTo>
                    <a:pt x="508" y="1399"/>
                  </a:lnTo>
                  <a:lnTo>
                    <a:pt x="3" y="877"/>
                  </a:lnTo>
                  <a:lnTo>
                    <a:pt x="204" y="179"/>
                  </a:lnTo>
                  <a:lnTo>
                    <a:pt x="908" y="3"/>
                  </a:lnTo>
                  <a:lnTo>
                    <a:pt x="1412" y="525"/>
                  </a:lnTo>
                  <a:lnTo>
                    <a:pt x="1213" y="1224"/>
                  </a:lnTo>
                  <a:lnTo>
                    <a:pt x="1214" y="1225"/>
                  </a:lnTo>
                  <a:lnTo>
                    <a:pt x="1213" y="1223"/>
                  </a:lnTo>
                  <a:lnTo>
                    <a:pt x="1214" y="1225"/>
                  </a:lnTo>
                  <a:lnTo>
                    <a:pt x="1215" y="1225"/>
                  </a:lnTo>
                  <a:lnTo>
                    <a:pt x="1415" y="525"/>
                  </a:lnTo>
                  <a:lnTo>
                    <a:pt x="909" y="0"/>
                  </a:lnTo>
                  <a:lnTo>
                    <a:pt x="201" y="177"/>
                  </a:lnTo>
                  <a:lnTo>
                    <a:pt x="0" y="878"/>
                  </a:lnTo>
                  <a:lnTo>
                    <a:pt x="508" y="1403"/>
                  </a:lnTo>
                  <a:lnTo>
                    <a:pt x="1215" y="1226"/>
                  </a:lnTo>
                  <a:lnTo>
                    <a:pt x="1215" y="1225"/>
                  </a:lnTo>
                  <a:lnTo>
                    <a:pt x="1214" y="1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628">
              <a:extLst>
                <a:ext uri="{FF2B5EF4-FFF2-40B4-BE49-F238E27FC236}">
                  <a16:creationId xmlns:a16="http://schemas.microsoft.com/office/drawing/2014/main" id="{A7E01391-226C-4FC4-82DB-4376D9AA8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96" y="1624711"/>
              <a:ext cx="2244725" cy="2227263"/>
            </a:xfrm>
            <a:custGeom>
              <a:avLst/>
              <a:gdLst>
                <a:gd name="T0" fmla="*/ 1413 w 1414"/>
                <a:gd name="T1" fmla="*/ 879 h 1403"/>
                <a:gd name="T2" fmla="*/ 1412 w 1414"/>
                <a:gd name="T3" fmla="*/ 877 h 1403"/>
                <a:gd name="T4" fmla="*/ 906 w 1414"/>
                <a:gd name="T5" fmla="*/ 1399 h 1403"/>
                <a:gd name="T6" fmla="*/ 202 w 1414"/>
                <a:gd name="T7" fmla="*/ 1223 h 1403"/>
                <a:gd name="T8" fmla="*/ 2 w 1414"/>
                <a:gd name="T9" fmla="*/ 525 h 1403"/>
                <a:gd name="T10" fmla="*/ 508 w 1414"/>
                <a:gd name="T11" fmla="*/ 3 h 1403"/>
                <a:gd name="T12" fmla="*/ 1212 w 1414"/>
                <a:gd name="T13" fmla="*/ 180 h 1403"/>
                <a:gd name="T14" fmla="*/ 1412 w 1414"/>
                <a:gd name="T15" fmla="*/ 879 h 1403"/>
                <a:gd name="T16" fmla="*/ 1413 w 1414"/>
                <a:gd name="T17" fmla="*/ 879 h 1403"/>
                <a:gd name="T18" fmla="*/ 1412 w 1414"/>
                <a:gd name="T19" fmla="*/ 877 h 1403"/>
                <a:gd name="T20" fmla="*/ 1413 w 1414"/>
                <a:gd name="T21" fmla="*/ 879 h 1403"/>
                <a:gd name="T22" fmla="*/ 1414 w 1414"/>
                <a:gd name="T23" fmla="*/ 878 h 1403"/>
                <a:gd name="T24" fmla="*/ 1214 w 1414"/>
                <a:gd name="T25" fmla="*/ 177 h 1403"/>
                <a:gd name="T26" fmla="*/ 507 w 1414"/>
                <a:gd name="T27" fmla="*/ 0 h 1403"/>
                <a:gd name="T28" fmla="*/ 0 w 1414"/>
                <a:gd name="T29" fmla="*/ 524 h 1403"/>
                <a:gd name="T30" fmla="*/ 200 w 1414"/>
                <a:gd name="T31" fmla="*/ 1225 h 1403"/>
                <a:gd name="T32" fmla="*/ 907 w 1414"/>
                <a:gd name="T33" fmla="*/ 1403 h 1403"/>
                <a:gd name="T34" fmla="*/ 1414 w 1414"/>
                <a:gd name="T35" fmla="*/ 879 h 1403"/>
                <a:gd name="T36" fmla="*/ 1414 w 1414"/>
                <a:gd name="T37" fmla="*/ 878 h 1403"/>
                <a:gd name="T38" fmla="*/ 1413 w 1414"/>
                <a:gd name="T39" fmla="*/ 879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4" h="1403">
                  <a:moveTo>
                    <a:pt x="1413" y="879"/>
                  </a:moveTo>
                  <a:lnTo>
                    <a:pt x="1412" y="877"/>
                  </a:lnTo>
                  <a:lnTo>
                    <a:pt x="906" y="1399"/>
                  </a:lnTo>
                  <a:lnTo>
                    <a:pt x="202" y="1223"/>
                  </a:lnTo>
                  <a:lnTo>
                    <a:pt x="2" y="525"/>
                  </a:lnTo>
                  <a:lnTo>
                    <a:pt x="508" y="3"/>
                  </a:lnTo>
                  <a:lnTo>
                    <a:pt x="1212" y="180"/>
                  </a:lnTo>
                  <a:lnTo>
                    <a:pt x="1412" y="879"/>
                  </a:lnTo>
                  <a:lnTo>
                    <a:pt x="1413" y="879"/>
                  </a:lnTo>
                  <a:lnTo>
                    <a:pt x="1412" y="877"/>
                  </a:lnTo>
                  <a:lnTo>
                    <a:pt x="1413" y="879"/>
                  </a:lnTo>
                  <a:lnTo>
                    <a:pt x="1414" y="878"/>
                  </a:lnTo>
                  <a:lnTo>
                    <a:pt x="1214" y="177"/>
                  </a:lnTo>
                  <a:lnTo>
                    <a:pt x="507" y="0"/>
                  </a:lnTo>
                  <a:lnTo>
                    <a:pt x="0" y="524"/>
                  </a:lnTo>
                  <a:lnTo>
                    <a:pt x="200" y="1225"/>
                  </a:lnTo>
                  <a:lnTo>
                    <a:pt x="907" y="1403"/>
                  </a:lnTo>
                  <a:lnTo>
                    <a:pt x="1414" y="879"/>
                  </a:lnTo>
                  <a:lnTo>
                    <a:pt x="1414" y="878"/>
                  </a:lnTo>
                  <a:lnTo>
                    <a:pt x="1413" y="879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629">
              <a:extLst>
                <a:ext uri="{FF2B5EF4-FFF2-40B4-BE49-F238E27FC236}">
                  <a16:creationId xmlns:a16="http://schemas.microsoft.com/office/drawing/2014/main" id="{C5B6B42F-D9B9-4DC0-A97F-7082C73BA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96" y="1624711"/>
              <a:ext cx="2244725" cy="2227263"/>
            </a:xfrm>
            <a:custGeom>
              <a:avLst/>
              <a:gdLst>
                <a:gd name="T0" fmla="*/ 1413 w 1414"/>
                <a:gd name="T1" fmla="*/ 879 h 1403"/>
                <a:gd name="T2" fmla="*/ 1412 w 1414"/>
                <a:gd name="T3" fmla="*/ 877 h 1403"/>
                <a:gd name="T4" fmla="*/ 906 w 1414"/>
                <a:gd name="T5" fmla="*/ 1399 h 1403"/>
                <a:gd name="T6" fmla="*/ 202 w 1414"/>
                <a:gd name="T7" fmla="*/ 1223 h 1403"/>
                <a:gd name="T8" fmla="*/ 2 w 1414"/>
                <a:gd name="T9" fmla="*/ 525 h 1403"/>
                <a:gd name="T10" fmla="*/ 508 w 1414"/>
                <a:gd name="T11" fmla="*/ 3 h 1403"/>
                <a:gd name="T12" fmla="*/ 1212 w 1414"/>
                <a:gd name="T13" fmla="*/ 180 h 1403"/>
                <a:gd name="T14" fmla="*/ 1412 w 1414"/>
                <a:gd name="T15" fmla="*/ 879 h 1403"/>
                <a:gd name="T16" fmla="*/ 1413 w 1414"/>
                <a:gd name="T17" fmla="*/ 879 h 1403"/>
                <a:gd name="T18" fmla="*/ 1412 w 1414"/>
                <a:gd name="T19" fmla="*/ 877 h 1403"/>
                <a:gd name="T20" fmla="*/ 1413 w 1414"/>
                <a:gd name="T21" fmla="*/ 879 h 1403"/>
                <a:gd name="T22" fmla="*/ 1414 w 1414"/>
                <a:gd name="T23" fmla="*/ 878 h 1403"/>
                <a:gd name="T24" fmla="*/ 1214 w 1414"/>
                <a:gd name="T25" fmla="*/ 177 h 1403"/>
                <a:gd name="T26" fmla="*/ 507 w 1414"/>
                <a:gd name="T27" fmla="*/ 0 h 1403"/>
                <a:gd name="T28" fmla="*/ 0 w 1414"/>
                <a:gd name="T29" fmla="*/ 524 h 1403"/>
                <a:gd name="T30" fmla="*/ 200 w 1414"/>
                <a:gd name="T31" fmla="*/ 1225 h 1403"/>
                <a:gd name="T32" fmla="*/ 907 w 1414"/>
                <a:gd name="T33" fmla="*/ 1403 h 1403"/>
                <a:gd name="T34" fmla="*/ 1414 w 1414"/>
                <a:gd name="T35" fmla="*/ 879 h 1403"/>
                <a:gd name="T36" fmla="*/ 1414 w 1414"/>
                <a:gd name="T37" fmla="*/ 878 h 1403"/>
                <a:gd name="T38" fmla="*/ 1413 w 1414"/>
                <a:gd name="T39" fmla="*/ 879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4" h="1403">
                  <a:moveTo>
                    <a:pt x="1413" y="879"/>
                  </a:moveTo>
                  <a:lnTo>
                    <a:pt x="1412" y="877"/>
                  </a:lnTo>
                  <a:lnTo>
                    <a:pt x="906" y="1399"/>
                  </a:lnTo>
                  <a:lnTo>
                    <a:pt x="202" y="1223"/>
                  </a:lnTo>
                  <a:lnTo>
                    <a:pt x="2" y="525"/>
                  </a:lnTo>
                  <a:lnTo>
                    <a:pt x="508" y="3"/>
                  </a:lnTo>
                  <a:lnTo>
                    <a:pt x="1212" y="180"/>
                  </a:lnTo>
                  <a:lnTo>
                    <a:pt x="1412" y="879"/>
                  </a:lnTo>
                  <a:lnTo>
                    <a:pt x="1413" y="879"/>
                  </a:lnTo>
                  <a:lnTo>
                    <a:pt x="1412" y="877"/>
                  </a:lnTo>
                  <a:lnTo>
                    <a:pt x="1413" y="879"/>
                  </a:lnTo>
                  <a:lnTo>
                    <a:pt x="1414" y="878"/>
                  </a:lnTo>
                  <a:lnTo>
                    <a:pt x="1214" y="177"/>
                  </a:lnTo>
                  <a:lnTo>
                    <a:pt x="507" y="0"/>
                  </a:lnTo>
                  <a:lnTo>
                    <a:pt x="0" y="524"/>
                  </a:lnTo>
                  <a:lnTo>
                    <a:pt x="200" y="1225"/>
                  </a:lnTo>
                  <a:lnTo>
                    <a:pt x="907" y="1403"/>
                  </a:lnTo>
                  <a:lnTo>
                    <a:pt x="1414" y="879"/>
                  </a:lnTo>
                  <a:lnTo>
                    <a:pt x="1414" y="878"/>
                  </a:lnTo>
                  <a:lnTo>
                    <a:pt x="1413" y="8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630">
              <a:extLst>
                <a:ext uri="{FF2B5EF4-FFF2-40B4-BE49-F238E27FC236}">
                  <a16:creationId xmlns:a16="http://schemas.microsoft.com/office/drawing/2014/main" id="{56F43456-F996-47A5-A250-E81FACBCE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421" y="1832674"/>
              <a:ext cx="584200" cy="579438"/>
            </a:xfrm>
            <a:custGeom>
              <a:avLst/>
              <a:gdLst>
                <a:gd name="T0" fmla="*/ 2 w 368"/>
                <a:gd name="T1" fmla="*/ 245 h 365"/>
                <a:gd name="T2" fmla="*/ 2 w 368"/>
                <a:gd name="T3" fmla="*/ 246 h 365"/>
                <a:gd name="T4" fmla="*/ 368 w 368"/>
                <a:gd name="T5" fmla="*/ 365 h 365"/>
                <a:gd name="T6" fmla="*/ 238 w 368"/>
                <a:gd name="T7" fmla="*/ 0 h 365"/>
                <a:gd name="T8" fmla="*/ 0 w 368"/>
                <a:gd name="T9" fmla="*/ 246 h 365"/>
                <a:gd name="T10" fmla="*/ 2 w 368"/>
                <a:gd name="T11" fmla="*/ 246 h 365"/>
                <a:gd name="T12" fmla="*/ 2 w 368"/>
                <a:gd name="T13" fmla="*/ 245 h 365"/>
                <a:gd name="T14" fmla="*/ 4 w 368"/>
                <a:gd name="T15" fmla="*/ 246 h 365"/>
                <a:gd name="T16" fmla="*/ 237 w 368"/>
                <a:gd name="T17" fmla="*/ 5 h 365"/>
                <a:gd name="T18" fmla="*/ 364 w 368"/>
                <a:gd name="T19" fmla="*/ 360 h 365"/>
                <a:gd name="T20" fmla="*/ 3 w 368"/>
                <a:gd name="T21" fmla="*/ 244 h 365"/>
                <a:gd name="T22" fmla="*/ 2 w 368"/>
                <a:gd name="T23" fmla="*/ 245 h 365"/>
                <a:gd name="T24" fmla="*/ 4 w 368"/>
                <a:gd name="T25" fmla="*/ 246 h 365"/>
                <a:gd name="T26" fmla="*/ 2 w 368"/>
                <a:gd name="T27" fmla="*/ 24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8" h="365">
                  <a:moveTo>
                    <a:pt x="2" y="245"/>
                  </a:moveTo>
                  <a:lnTo>
                    <a:pt x="2" y="246"/>
                  </a:lnTo>
                  <a:lnTo>
                    <a:pt x="368" y="365"/>
                  </a:lnTo>
                  <a:lnTo>
                    <a:pt x="238" y="0"/>
                  </a:lnTo>
                  <a:lnTo>
                    <a:pt x="0" y="246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37" y="5"/>
                  </a:lnTo>
                  <a:lnTo>
                    <a:pt x="364" y="360"/>
                  </a:lnTo>
                  <a:lnTo>
                    <a:pt x="3" y="244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" y="24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631">
              <a:extLst>
                <a:ext uri="{FF2B5EF4-FFF2-40B4-BE49-F238E27FC236}">
                  <a16:creationId xmlns:a16="http://schemas.microsoft.com/office/drawing/2014/main" id="{ED1A9906-0016-409E-A9F1-596B8CBA8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421" y="1832674"/>
              <a:ext cx="584200" cy="579438"/>
            </a:xfrm>
            <a:custGeom>
              <a:avLst/>
              <a:gdLst>
                <a:gd name="T0" fmla="*/ 2 w 368"/>
                <a:gd name="T1" fmla="*/ 245 h 365"/>
                <a:gd name="T2" fmla="*/ 2 w 368"/>
                <a:gd name="T3" fmla="*/ 246 h 365"/>
                <a:gd name="T4" fmla="*/ 368 w 368"/>
                <a:gd name="T5" fmla="*/ 365 h 365"/>
                <a:gd name="T6" fmla="*/ 238 w 368"/>
                <a:gd name="T7" fmla="*/ 0 h 365"/>
                <a:gd name="T8" fmla="*/ 0 w 368"/>
                <a:gd name="T9" fmla="*/ 246 h 365"/>
                <a:gd name="T10" fmla="*/ 2 w 368"/>
                <a:gd name="T11" fmla="*/ 246 h 365"/>
                <a:gd name="T12" fmla="*/ 2 w 368"/>
                <a:gd name="T13" fmla="*/ 245 h 365"/>
                <a:gd name="T14" fmla="*/ 4 w 368"/>
                <a:gd name="T15" fmla="*/ 246 h 365"/>
                <a:gd name="T16" fmla="*/ 237 w 368"/>
                <a:gd name="T17" fmla="*/ 5 h 365"/>
                <a:gd name="T18" fmla="*/ 364 w 368"/>
                <a:gd name="T19" fmla="*/ 360 h 365"/>
                <a:gd name="T20" fmla="*/ 3 w 368"/>
                <a:gd name="T21" fmla="*/ 244 h 365"/>
                <a:gd name="T22" fmla="*/ 2 w 368"/>
                <a:gd name="T23" fmla="*/ 245 h 365"/>
                <a:gd name="T24" fmla="*/ 4 w 368"/>
                <a:gd name="T25" fmla="*/ 246 h 365"/>
                <a:gd name="T26" fmla="*/ 2 w 368"/>
                <a:gd name="T27" fmla="*/ 24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8" h="365">
                  <a:moveTo>
                    <a:pt x="2" y="245"/>
                  </a:moveTo>
                  <a:lnTo>
                    <a:pt x="2" y="246"/>
                  </a:lnTo>
                  <a:lnTo>
                    <a:pt x="368" y="365"/>
                  </a:lnTo>
                  <a:lnTo>
                    <a:pt x="238" y="0"/>
                  </a:lnTo>
                  <a:lnTo>
                    <a:pt x="0" y="246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37" y="5"/>
                  </a:lnTo>
                  <a:lnTo>
                    <a:pt x="364" y="360"/>
                  </a:lnTo>
                  <a:lnTo>
                    <a:pt x="3" y="244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" y="2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632">
              <a:extLst>
                <a:ext uri="{FF2B5EF4-FFF2-40B4-BE49-F238E27FC236}">
                  <a16:creationId xmlns:a16="http://schemas.microsoft.com/office/drawing/2014/main" id="{48E1D1E4-7152-49A9-9A8E-A0108E43A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071" y="2220024"/>
              <a:ext cx="1419225" cy="1420813"/>
            </a:xfrm>
            <a:custGeom>
              <a:avLst/>
              <a:gdLst>
                <a:gd name="T0" fmla="*/ 3 w 894"/>
                <a:gd name="T1" fmla="*/ 895 h 895"/>
                <a:gd name="T2" fmla="*/ 132 w 894"/>
                <a:gd name="T3" fmla="*/ 121 h 895"/>
                <a:gd name="T4" fmla="*/ 890 w 894"/>
                <a:gd name="T5" fmla="*/ 3 h 895"/>
                <a:gd name="T6" fmla="*/ 810 w 894"/>
                <a:gd name="T7" fmla="*/ 280 h 895"/>
                <a:gd name="T8" fmla="*/ 655 w 894"/>
                <a:gd name="T9" fmla="*/ 895 h 895"/>
                <a:gd name="T10" fmla="*/ 658 w 894"/>
                <a:gd name="T11" fmla="*/ 895 h 895"/>
                <a:gd name="T12" fmla="*/ 813 w 894"/>
                <a:gd name="T13" fmla="*/ 280 h 895"/>
                <a:gd name="T14" fmla="*/ 894 w 894"/>
                <a:gd name="T15" fmla="*/ 0 h 895"/>
                <a:gd name="T16" fmla="*/ 129 w 894"/>
                <a:gd name="T17" fmla="*/ 118 h 895"/>
                <a:gd name="T18" fmla="*/ 0 w 894"/>
                <a:gd name="T19" fmla="*/ 894 h 895"/>
                <a:gd name="T20" fmla="*/ 3 w 894"/>
                <a:gd name="T2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4" h="895">
                  <a:moveTo>
                    <a:pt x="3" y="895"/>
                  </a:moveTo>
                  <a:lnTo>
                    <a:pt x="132" y="121"/>
                  </a:lnTo>
                  <a:lnTo>
                    <a:pt x="890" y="3"/>
                  </a:lnTo>
                  <a:lnTo>
                    <a:pt x="810" y="280"/>
                  </a:lnTo>
                  <a:lnTo>
                    <a:pt x="655" y="895"/>
                  </a:lnTo>
                  <a:lnTo>
                    <a:pt x="658" y="895"/>
                  </a:lnTo>
                  <a:lnTo>
                    <a:pt x="813" y="280"/>
                  </a:lnTo>
                  <a:lnTo>
                    <a:pt x="894" y="0"/>
                  </a:lnTo>
                  <a:lnTo>
                    <a:pt x="129" y="118"/>
                  </a:lnTo>
                  <a:lnTo>
                    <a:pt x="0" y="894"/>
                  </a:lnTo>
                  <a:lnTo>
                    <a:pt x="3" y="89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633">
              <a:extLst>
                <a:ext uri="{FF2B5EF4-FFF2-40B4-BE49-F238E27FC236}">
                  <a16:creationId xmlns:a16="http://schemas.microsoft.com/office/drawing/2014/main" id="{66A5B03D-2A5D-4F96-841A-69E784753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071" y="2220024"/>
              <a:ext cx="1419225" cy="1420813"/>
            </a:xfrm>
            <a:custGeom>
              <a:avLst/>
              <a:gdLst>
                <a:gd name="T0" fmla="*/ 3 w 894"/>
                <a:gd name="T1" fmla="*/ 895 h 895"/>
                <a:gd name="T2" fmla="*/ 132 w 894"/>
                <a:gd name="T3" fmla="*/ 121 h 895"/>
                <a:gd name="T4" fmla="*/ 890 w 894"/>
                <a:gd name="T5" fmla="*/ 3 h 895"/>
                <a:gd name="T6" fmla="*/ 810 w 894"/>
                <a:gd name="T7" fmla="*/ 280 h 895"/>
                <a:gd name="T8" fmla="*/ 655 w 894"/>
                <a:gd name="T9" fmla="*/ 895 h 895"/>
                <a:gd name="T10" fmla="*/ 658 w 894"/>
                <a:gd name="T11" fmla="*/ 895 h 895"/>
                <a:gd name="T12" fmla="*/ 813 w 894"/>
                <a:gd name="T13" fmla="*/ 280 h 895"/>
                <a:gd name="T14" fmla="*/ 894 w 894"/>
                <a:gd name="T15" fmla="*/ 0 h 895"/>
                <a:gd name="T16" fmla="*/ 129 w 894"/>
                <a:gd name="T17" fmla="*/ 118 h 895"/>
                <a:gd name="T18" fmla="*/ 0 w 894"/>
                <a:gd name="T19" fmla="*/ 894 h 895"/>
                <a:gd name="T20" fmla="*/ 3 w 894"/>
                <a:gd name="T2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4" h="895">
                  <a:moveTo>
                    <a:pt x="3" y="895"/>
                  </a:moveTo>
                  <a:lnTo>
                    <a:pt x="132" y="121"/>
                  </a:lnTo>
                  <a:lnTo>
                    <a:pt x="890" y="3"/>
                  </a:lnTo>
                  <a:lnTo>
                    <a:pt x="810" y="280"/>
                  </a:lnTo>
                  <a:lnTo>
                    <a:pt x="655" y="895"/>
                  </a:lnTo>
                  <a:lnTo>
                    <a:pt x="658" y="895"/>
                  </a:lnTo>
                  <a:lnTo>
                    <a:pt x="813" y="280"/>
                  </a:lnTo>
                  <a:lnTo>
                    <a:pt x="894" y="0"/>
                  </a:lnTo>
                  <a:lnTo>
                    <a:pt x="129" y="118"/>
                  </a:lnTo>
                  <a:lnTo>
                    <a:pt x="0" y="894"/>
                  </a:lnTo>
                  <a:lnTo>
                    <a:pt x="3" y="89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634">
              <a:extLst>
                <a:ext uri="{FF2B5EF4-FFF2-40B4-BE49-F238E27FC236}">
                  <a16:creationId xmlns:a16="http://schemas.microsoft.com/office/drawing/2014/main" id="{0D523A77-8406-43C5-921F-75C3DB90A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1958" y="2735961"/>
              <a:ext cx="968375" cy="396875"/>
            </a:xfrm>
            <a:custGeom>
              <a:avLst/>
              <a:gdLst>
                <a:gd name="T0" fmla="*/ 0 w 610"/>
                <a:gd name="T1" fmla="*/ 3 h 250"/>
                <a:gd name="T2" fmla="*/ 610 w 610"/>
                <a:gd name="T3" fmla="*/ 250 h 250"/>
                <a:gd name="T4" fmla="*/ 610 w 610"/>
                <a:gd name="T5" fmla="*/ 247 h 250"/>
                <a:gd name="T6" fmla="*/ 1 w 610"/>
                <a:gd name="T7" fmla="*/ 0 h 250"/>
                <a:gd name="T8" fmla="*/ 0 w 610"/>
                <a:gd name="T9" fmla="*/ 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0" h="250">
                  <a:moveTo>
                    <a:pt x="0" y="3"/>
                  </a:moveTo>
                  <a:lnTo>
                    <a:pt x="610" y="250"/>
                  </a:lnTo>
                  <a:lnTo>
                    <a:pt x="610" y="247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635">
              <a:extLst>
                <a:ext uri="{FF2B5EF4-FFF2-40B4-BE49-F238E27FC236}">
                  <a16:creationId xmlns:a16="http://schemas.microsoft.com/office/drawing/2014/main" id="{92419669-1E08-425B-B214-BEF8CFAC6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1958" y="2735961"/>
              <a:ext cx="968375" cy="396875"/>
            </a:xfrm>
            <a:custGeom>
              <a:avLst/>
              <a:gdLst>
                <a:gd name="T0" fmla="*/ 0 w 610"/>
                <a:gd name="T1" fmla="*/ 3 h 250"/>
                <a:gd name="T2" fmla="*/ 610 w 610"/>
                <a:gd name="T3" fmla="*/ 250 h 250"/>
                <a:gd name="T4" fmla="*/ 610 w 610"/>
                <a:gd name="T5" fmla="*/ 247 h 250"/>
                <a:gd name="T6" fmla="*/ 1 w 610"/>
                <a:gd name="T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0" h="250">
                  <a:moveTo>
                    <a:pt x="0" y="3"/>
                  </a:moveTo>
                  <a:lnTo>
                    <a:pt x="610" y="250"/>
                  </a:lnTo>
                  <a:lnTo>
                    <a:pt x="610" y="247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636">
              <a:extLst>
                <a:ext uri="{FF2B5EF4-FFF2-40B4-BE49-F238E27FC236}">
                  <a16:creationId xmlns:a16="http://schemas.microsoft.com/office/drawing/2014/main" id="{A0B198DD-0670-45C1-90F9-04D8369F9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858" y="2408936"/>
              <a:ext cx="839788" cy="1231900"/>
            </a:xfrm>
            <a:custGeom>
              <a:avLst/>
              <a:gdLst>
                <a:gd name="T0" fmla="*/ 826 w 826"/>
                <a:gd name="T1" fmla="*/ 1210 h 1213"/>
                <a:gd name="T2" fmla="*/ 825 w 826"/>
                <a:gd name="T3" fmla="*/ 1211 h 1213"/>
                <a:gd name="T4" fmla="*/ 826 w 826"/>
                <a:gd name="T5" fmla="*/ 1210 h 1213"/>
                <a:gd name="T6" fmla="*/ 826 w 826"/>
                <a:gd name="T7" fmla="*/ 1210 h 1213"/>
                <a:gd name="T8" fmla="*/ 825 w 826"/>
                <a:gd name="T9" fmla="*/ 1211 h 1213"/>
                <a:gd name="T10" fmla="*/ 826 w 826"/>
                <a:gd name="T11" fmla="*/ 1210 h 1213"/>
                <a:gd name="T12" fmla="*/ 826 w 826"/>
                <a:gd name="T13" fmla="*/ 1210 h 1213"/>
                <a:gd name="T14" fmla="*/ 816 w 826"/>
                <a:gd name="T15" fmla="*/ 1194 h 1213"/>
                <a:gd name="T16" fmla="*/ 374 w 826"/>
                <a:gd name="T17" fmla="*/ 544 h 1213"/>
                <a:gd name="T18" fmla="*/ 117 w 826"/>
                <a:gd name="T19" fmla="*/ 167 h 1213"/>
                <a:gd name="T20" fmla="*/ 35 w 826"/>
                <a:gd name="T21" fmla="*/ 46 h 1213"/>
                <a:gd name="T22" fmla="*/ 12 w 826"/>
                <a:gd name="T23" fmla="*/ 12 h 1213"/>
                <a:gd name="T24" fmla="*/ 4 w 826"/>
                <a:gd name="T25" fmla="*/ 0 h 1213"/>
                <a:gd name="T26" fmla="*/ 0 w 826"/>
                <a:gd name="T27" fmla="*/ 3 h 1213"/>
                <a:gd name="T28" fmla="*/ 10 w 826"/>
                <a:gd name="T29" fmla="*/ 16 h 1213"/>
                <a:gd name="T30" fmla="*/ 450 w 826"/>
                <a:gd name="T31" fmla="*/ 664 h 1213"/>
                <a:gd name="T32" fmla="*/ 708 w 826"/>
                <a:gd name="T33" fmla="*/ 1044 h 1213"/>
                <a:gd name="T34" fmla="*/ 791 w 826"/>
                <a:gd name="T35" fmla="*/ 1166 h 1213"/>
                <a:gd name="T36" fmla="*/ 815 w 826"/>
                <a:gd name="T37" fmla="*/ 1200 h 1213"/>
                <a:gd name="T38" fmla="*/ 821 w 826"/>
                <a:gd name="T39" fmla="*/ 1209 h 1213"/>
                <a:gd name="T40" fmla="*/ 822 w 826"/>
                <a:gd name="T41" fmla="*/ 1212 h 1213"/>
                <a:gd name="T42" fmla="*/ 823 w 826"/>
                <a:gd name="T43" fmla="*/ 1212 h 1213"/>
                <a:gd name="T44" fmla="*/ 823 w 826"/>
                <a:gd name="T45" fmla="*/ 1212 h 1213"/>
                <a:gd name="T46" fmla="*/ 823 w 826"/>
                <a:gd name="T47" fmla="*/ 1213 h 1213"/>
                <a:gd name="T48" fmla="*/ 823 w 826"/>
                <a:gd name="T49" fmla="*/ 1213 h 1213"/>
                <a:gd name="T50" fmla="*/ 826 w 826"/>
                <a:gd name="T51" fmla="*/ 1210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26" h="1213">
                  <a:moveTo>
                    <a:pt x="826" y="1210"/>
                  </a:moveTo>
                  <a:cubicBezTo>
                    <a:pt x="825" y="1211"/>
                    <a:pt x="825" y="1211"/>
                    <a:pt x="825" y="1211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5" y="1211"/>
                    <a:pt x="825" y="1211"/>
                    <a:pt x="825" y="1211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09"/>
                    <a:pt x="822" y="1204"/>
                    <a:pt x="816" y="1194"/>
                  </a:cubicBezTo>
                  <a:cubicBezTo>
                    <a:pt x="768" y="1124"/>
                    <a:pt x="565" y="825"/>
                    <a:pt x="374" y="544"/>
                  </a:cubicBezTo>
                  <a:cubicBezTo>
                    <a:pt x="278" y="404"/>
                    <a:pt x="186" y="268"/>
                    <a:pt x="117" y="167"/>
                  </a:cubicBezTo>
                  <a:cubicBezTo>
                    <a:pt x="83" y="116"/>
                    <a:pt x="55" y="75"/>
                    <a:pt x="35" y="46"/>
                  </a:cubicBezTo>
                  <a:cubicBezTo>
                    <a:pt x="25" y="31"/>
                    <a:pt x="17" y="20"/>
                    <a:pt x="12" y="12"/>
                  </a:cubicBezTo>
                  <a:cubicBezTo>
                    <a:pt x="7" y="4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7"/>
                    <a:pt x="10" y="16"/>
                  </a:cubicBezTo>
                  <a:cubicBezTo>
                    <a:pt x="55" y="83"/>
                    <a:pt x="258" y="382"/>
                    <a:pt x="450" y="664"/>
                  </a:cubicBezTo>
                  <a:cubicBezTo>
                    <a:pt x="546" y="805"/>
                    <a:pt x="639" y="942"/>
                    <a:pt x="708" y="1044"/>
                  </a:cubicBezTo>
                  <a:cubicBezTo>
                    <a:pt x="743" y="1095"/>
                    <a:pt x="771" y="1137"/>
                    <a:pt x="791" y="1166"/>
                  </a:cubicBezTo>
                  <a:cubicBezTo>
                    <a:pt x="801" y="1181"/>
                    <a:pt x="809" y="1193"/>
                    <a:pt x="815" y="1200"/>
                  </a:cubicBezTo>
                  <a:cubicBezTo>
                    <a:pt x="817" y="1204"/>
                    <a:pt x="819" y="1207"/>
                    <a:pt x="821" y="1209"/>
                  </a:cubicBezTo>
                  <a:cubicBezTo>
                    <a:pt x="821" y="1210"/>
                    <a:pt x="822" y="1211"/>
                    <a:pt x="822" y="1212"/>
                  </a:cubicBezTo>
                  <a:cubicBezTo>
                    <a:pt x="823" y="1212"/>
                    <a:pt x="823" y="1212"/>
                    <a:pt x="823" y="1212"/>
                  </a:cubicBezTo>
                  <a:cubicBezTo>
                    <a:pt x="823" y="1212"/>
                    <a:pt x="823" y="1212"/>
                    <a:pt x="823" y="1212"/>
                  </a:cubicBezTo>
                  <a:cubicBezTo>
                    <a:pt x="823" y="1213"/>
                    <a:pt x="823" y="1213"/>
                    <a:pt x="823" y="1213"/>
                  </a:cubicBezTo>
                  <a:cubicBezTo>
                    <a:pt x="823" y="1213"/>
                    <a:pt x="823" y="1213"/>
                    <a:pt x="823" y="1213"/>
                  </a:cubicBezTo>
                  <a:cubicBezTo>
                    <a:pt x="826" y="1210"/>
                    <a:pt x="826" y="1210"/>
                    <a:pt x="826" y="1210"/>
                  </a:cubicBez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Freeform 637">
              <a:extLst>
                <a:ext uri="{FF2B5EF4-FFF2-40B4-BE49-F238E27FC236}">
                  <a16:creationId xmlns:a16="http://schemas.microsoft.com/office/drawing/2014/main" id="{A44A6ABE-4F19-43C8-9180-BDDEB1E3B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458" y="1704086"/>
              <a:ext cx="227013" cy="1450975"/>
            </a:xfrm>
            <a:custGeom>
              <a:avLst/>
              <a:gdLst>
                <a:gd name="T0" fmla="*/ 3 w 224"/>
                <a:gd name="T1" fmla="*/ 1427 h 1429"/>
                <a:gd name="T2" fmla="*/ 5 w 224"/>
                <a:gd name="T3" fmla="*/ 1427 h 1429"/>
                <a:gd name="T4" fmla="*/ 88 w 224"/>
                <a:gd name="T5" fmla="*/ 27 h 1429"/>
                <a:gd name="T6" fmla="*/ 219 w 224"/>
                <a:gd name="T7" fmla="*/ 1137 h 1429"/>
                <a:gd name="T8" fmla="*/ 1 w 224"/>
                <a:gd name="T9" fmla="*/ 1425 h 1429"/>
                <a:gd name="T10" fmla="*/ 3 w 224"/>
                <a:gd name="T11" fmla="*/ 1427 h 1429"/>
                <a:gd name="T12" fmla="*/ 5 w 224"/>
                <a:gd name="T13" fmla="*/ 1427 h 1429"/>
                <a:gd name="T14" fmla="*/ 3 w 224"/>
                <a:gd name="T15" fmla="*/ 1427 h 1429"/>
                <a:gd name="T16" fmla="*/ 4 w 224"/>
                <a:gd name="T17" fmla="*/ 1428 h 1429"/>
                <a:gd name="T18" fmla="*/ 223 w 224"/>
                <a:gd name="T19" fmla="*/ 1139 h 1429"/>
                <a:gd name="T20" fmla="*/ 223 w 224"/>
                <a:gd name="T21" fmla="*/ 1138 h 1429"/>
                <a:gd name="T22" fmla="*/ 90 w 224"/>
                <a:gd name="T23" fmla="*/ 2 h 1429"/>
                <a:gd name="T24" fmla="*/ 88 w 224"/>
                <a:gd name="T25" fmla="*/ 0 h 1429"/>
                <a:gd name="T26" fmla="*/ 85 w 224"/>
                <a:gd name="T27" fmla="*/ 2 h 1429"/>
                <a:gd name="T28" fmla="*/ 0 w 224"/>
                <a:gd name="T29" fmla="*/ 1427 h 1429"/>
                <a:gd name="T30" fmla="*/ 2 w 224"/>
                <a:gd name="T31" fmla="*/ 1429 h 1429"/>
                <a:gd name="T32" fmla="*/ 4 w 224"/>
                <a:gd name="T33" fmla="*/ 1428 h 1429"/>
                <a:gd name="T34" fmla="*/ 3 w 224"/>
                <a:gd name="T35" fmla="*/ 1427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1429">
                  <a:moveTo>
                    <a:pt x="3" y="1427"/>
                  </a:moveTo>
                  <a:cubicBezTo>
                    <a:pt x="5" y="1427"/>
                    <a:pt x="5" y="1427"/>
                    <a:pt x="5" y="1427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219" y="1137"/>
                    <a:pt x="219" y="1137"/>
                    <a:pt x="219" y="1137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3" y="1427"/>
                    <a:pt x="3" y="1427"/>
                    <a:pt x="3" y="1427"/>
                  </a:cubicBezTo>
                  <a:cubicBezTo>
                    <a:pt x="5" y="1427"/>
                    <a:pt x="5" y="1427"/>
                    <a:pt x="5" y="1427"/>
                  </a:cubicBezTo>
                  <a:cubicBezTo>
                    <a:pt x="3" y="1427"/>
                    <a:pt x="3" y="1427"/>
                    <a:pt x="3" y="1427"/>
                  </a:cubicBezTo>
                  <a:cubicBezTo>
                    <a:pt x="4" y="1428"/>
                    <a:pt x="4" y="1428"/>
                    <a:pt x="4" y="1428"/>
                  </a:cubicBezTo>
                  <a:cubicBezTo>
                    <a:pt x="223" y="1139"/>
                    <a:pt x="223" y="1139"/>
                    <a:pt x="223" y="1139"/>
                  </a:cubicBezTo>
                  <a:cubicBezTo>
                    <a:pt x="223" y="1139"/>
                    <a:pt x="224" y="1138"/>
                    <a:pt x="223" y="1138"/>
                  </a:cubicBezTo>
                  <a:cubicBezTo>
                    <a:pt x="90" y="2"/>
                    <a:pt x="90" y="2"/>
                    <a:pt x="90" y="2"/>
                  </a:cubicBezTo>
                  <a:cubicBezTo>
                    <a:pt x="90" y="1"/>
                    <a:pt x="89" y="0"/>
                    <a:pt x="88" y="0"/>
                  </a:cubicBezTo>
                  <a:cubicBezTo>
                    <a:pt x="86" y="0"/>
                    <a:pt x="86" y="1"/>
                    <a:pt x="85" y="2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28"/>
                    <a:pt x="1" y="1428"/>
                    <a:pt x="2" y="1429"/>
                  </a:cubicBezTo>
                  <a:cubicBezTo>
                    <a:pt x="3" y="1429"/>
                    <a:pt x="4" y="1429"/>
                    <a:pt x="4" y="1428"/>
                  </a:cubicBezTo>
                  <a:lnTo>
                    <a:pt x="3" y="1427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Freeform 638">
              <a:extLst>
                <a:ext uri="{FF2B5EF4-FFF2-40B4-BE49-F238E27FC236}">
                  <a16:creationId xmlns:a16="http://schemas.microsoft.com/office/drawing/2014/main" id="{D98E65A2-3377-4AA2-8AD0-CEAD30EDF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708" y="1905699"/>
              <a:ext cx="989013" cy="955675"/>
            </a:xfrm>
            <a:custGeom>
              <a:avLst/>
              <a:gdLst>
                <a:gd name="T0" fmla="*/ 660 w 974"/>
                <a:gd name="T1" fmla="*/ 2 h 941"/>
                <a:gd name="T2" fmla="*/ 659 w 974"/>
                <a:gd name="T3" fmla="*/ 1 h 941"/>
                <a:gd name="T4" fmla="*/ 0 w 974"/>
                <a:gd name="T5" fmla="*/ 938 h 941"/>
                <a:gd name="T6" fmla="*/ 1 w 974"/>
                <a:gd name="T7" fmla="*/ 940 h 941"/>
                <a:gd name="T8" fmla="*/ 3 w 974"/>
                <a:gd name="T9" fmla="*/ 941 h 941"/>
                <a:gd name="T10" fmla="*/ 972 w 974"/>
                <a:gd name="T11" fmla="*/ 547 h 941"/>
                <a:gd name="T12" fmla="*/ 974 w 974"/>
                <a:gd name="T13" fmla="*/ 546 h 941"/>
                <a:gd name="T14" fmla="*/ 973 w 974"/>
                <a:gd name="T15" fmla="*/ 544 h 941"/>
                <a:gd name="T16" fmla="*/ 662 w 974"/>
                <a:gd name="T17" fmla="*/ 1 h 941"/>
                <a:gd name="T18" fmla="*/ 660 w 974"/>
                <a:gd name="T19" fmla="*/ 0 h 941"/>
                <a:gd name="T20" fmla="*/ 659 w 974"/>
                <a:gd name="T21" fmla="*/ 1 h 941"/>
                <a:gd name="T22" fmla="*/ 660 w 974"/>
                <a:gd name="T23" fmla="*/ 2 h 941"/>
                <a:gd name="T24" fmla="*/ 658 w 974"/>
                <a:gd name="T25" fmla="*/ 3 h 941"/>
                <a:gd name="T26" fmla="*/ 968 w 974"/>
                <a:gd name="T27" fmla="*/ 544 h 941"/>
                <a:gd name="T28" fmla="*/ 8 w 974"/>
                <a:gd name="T29" fmla="*/ 934 h 941"/>
                <a:gd name="T30" fmla="*/ 662 w 974"/>
                <a:gd name="T31" fmla="*/ 3 h 941"/>
                <a:gd name="T32" fmla="*/ 660 w 974"/>
                <a:gd name="T33" fmla="*/ 2 h 941"/>
                <a:gd name="T34" fmla="*/ 658 w 974"/>
                <a:gd name="T35" fmla="*/ 3 h 941"/>
                <a:gd name="T36" fmla="*/ 660 w 974"/>
                <a:gd name="T37" fmla="*/ 2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4" h="941">
                  <a:moveTo>
                    <a:pt x="660" y="2"/>
                  </a:moveTo>
                  <a:cubicBezTo>
                    <a:pt x="659" y="1"/>
                    <a:pt x="659" y="1"/>
                    <a:pt x="659" y="1"/>
                  </a:cubicBezTo>
                  <a:cubicBezTo>
                    <a:pt x="0" y="938"/>
                    <a:pt x="0" y="938"/>
                    <a:pt x="0" y="938"/>
                  </a:cubicBezTo>
                  <a:cubicBezTo>
                    <a:pt x="0" y="939"/>
                    <a:pt x="0" y="940"/>
                    <a:pt x="1" y="940"/>
                  </a:cubicBezTo>
                  <a:cubicBezTo>
                    <a:pt x="1" y="941"/>
                    <a:pt x="2" y="941"/>
                    <a:pt x="3" y="941"/>
                  </a:cubicBezTo>
                  <a:cubicBezTo>
                    <a:pt x="972" y="547"/>
                    <a:pt x="972" y="547"/>
                    <a:pt x="972" y="547"/>
                  </a:cubicBezTo>
                  <a:cubicBezTo>
                    <a:pt x="973" y="547"/>
                    <a:pt x="973" y="547"/>
                    <a:pt x="974" y="546"/>
                  </a:cubicBezTo>
                  <a:cubicBezTo>
                    <a:pt x="974" y="545"/>
                    <a:pt x="974" y="545"/>
                    <a:pt x="973" y="544"/>
                  </a:cubicBezTo>
                  <a:cubicBezTo>
                    <a:pt x="662" y="1"/>
                    <a:pt x="662" y="1"/>
                    <a:pt x="662" y="1"/>
                  </a:cubicBezTo>
                  <a:cubicBezTo>
                    <a:pt x="662" y="0"/>
                    <a:pt x="661" y="0"/>
                    <a:pt x="660" y="0"/>
                  </a:cubicBezTo>
                  <a:cubicBezTo>
                    <a:pt x="660" y="0"/>
                    <a:pt x="659" y="0"/>
                    <a:pt x="659" y="1"/>
                  </a:cubicBezTo>
                  <a:cubicBezTo>
                    <a:pt x="660" y="2"/>
                    <a:pt x="660" y="2"/>
                    <a:pt x="660" y="2"/>
                  </a:cubicBezTo>
                  <a:cubicBezTo>
                    <a:pt x="658" y="3"/>
                    <a:pt x="658" y="3"/>
                    <a:pt x="658" y="3"/>
                  </a:cubicBezTo>
                  <a:cubicBezTo>
                    <a:pt x="968" y="544"/>
                    <a:pt x="968" y="544"/>
                    <a:pt x="968" y="544"/>
                  </a:cubicBezTo>
                  <a:cubicBezTo>
                    <a:pt x="8" y="934"/>
                    <a:pt x="8" y="934"/>
                    <a:pt x="8" y="934"/>
                  </a:cubicBezTo>
                  <a:cubicBezTo>
                    <a:pt x="662" y="3"/>
                    <a:pt x="662" y="3"/>
                    <a:pt x="662" y="3"/>
                  </a:cubicBezTo>
                  <a:cubicBezTo>
                    <a:pt x="660" y="2"/>
                    <a:pt x="660" y="2"/>
                    <a:pt x="660" y="2"/>
                  </a:cubicBezTo>
                  <a:cubicBezTo>
                    <a:pt x="658" y="3"/>
                    <a:pt x="658" y="3"/>
                    <a:pt x="658" y="3"/>
                  </a:cubicBezTo>
                  <a:cubicBezTo>
                    <a:pt x="660" y="2"/>
                    <a:pt x="660" y="2"/>
                    <a:pt x="660" y="2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639">
              <a:extLst>
                <a:ext uri="{FF2B5EF4-FFF2-40B4-BE49-F238E27FC236}">
                  <a16:creationId xmlns:a16="http://schemas.microsoft.com/office/drawing/2014/main" id="{8F4DDCE7-F592-4615-B07E-654C674FF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008" y="1623124"/>
              <a:ext cx="2019300" cy="1633538"/>
            </a:xfrm>
            <a:custGeom>
              <a:avLst/>
              <a:gdLst>
                <a:gd name="T0" fmla="*/ 364 w 1272"/>
                <a:gd name="T1" fmla="*/ 2 h 1029"/>
                <a:gd name="T2" fmla="*/ 363 w 1272"/>
                <a:gd name="T3" fmla="*/ 2 h 1029"/>
                <a:gd name="T4" fmla="*/ 0 w 1272"/>
                <a:gd name="T5" fmla="*/ 1029 h 1029"/>
                <a:gd name="T6" fmla="*/ 1272 w 1272"/>
                <a:gd name="T7" fmla="*/ 870 h 1029"/>
                <a:gd name="T8" fmla="*/ 364 w 1272"/>
                <a:gd name="T9" fmla="*/ 0 h 1029"/>
                <a:gd name="T10" fmla="*/ 363 w 1272"/>
                <a:gd name="T11" fmla="*/ 2 h 1029"/>
                <a:gd name="T12" fmla="*/ 364 w 1272"/>
                <a:gd name="T13" fmla="*/ 2 h 1029"/>
                <a:gd name="T14" fmla="*/ 363 w 1272"/>
                <a:gd name="T15" fmla="*/ 3 h 1029"/>
                <a:gd name="T16" fmla="*/ 1266 w 1272"/>
                <a:gd name="T17" fmla="*/ 868 h 1029"/>
                <a:gd name="T18" fmla="*/ 3 w 1272"/>
                <a:gd name="T19" fmla="*/ 1025 h 1029"/>
                <a:gd name="T20" fmla="*/ 366 w 1272"/>
                <a:gd name="T21" fmla="*/ 3 h 1029"/>
                <a:gd name="T22" fmla="*/ 364 w 1272"/>
                <a:gd name="T23" fmla="*/ 2 h 1029"/>
                <a:gd name="T24" fmla="*/ 363 w 1272"/>
                <a:gd name="T25" fmla="*/ 3 h 1029"/>
                <a:gd name="T26" fmla="*/ 364 w 1272"/>
                <a:gd name="T27" fmla="*/ 2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2" h="1029">
                  <a:moveTo>
                    <a:pt x="364" y="2"/>
                  </a:moveTo>
                  <a:lnTo>
                    <a:pt x="363" y="2"/>
                  </a:lnTo>
                  <a:lnTo>
                    <a:pt x="0" y="1029"/>
                  </a:lnTo>
                  <a:lnTo>
                    <a:pt x="1272" y="870"/>
                  </a:lnTo>
                  <a:lnTo>
                    <a:pt x="364" y="0"/>
                  </a:lnTo>
                  <a:lnTo>
                    <a:pt x="363" y="2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1266" y="868"/>
                  </a:lnTo>
                  <a:lnTo>
                    <a:pt x="3" y="1025"/>
                  </a:lnTo>
                  <a:lnTo>
                    <a:pt x="366" y="3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364" y="2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640">
              <a:extLst>
                <a:ext uri="{FF2B5EF4-FFF2-40B4-BE49-F238E27FC236}">
                  <a16:creationId xmlns:a16="http://schemas.microsoft.com/office/drawing/2014/main" id="{6E7A8BB0-5CB4-4845-A3F3-0F52CA989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008" y="1623124"/>
              <a:ext cx="2019300" cy="1633538"/>
            </a:xfrm>
            <a:custGeom>
              <a:avLst/>
              <a:gdLst>
                <a:gd name="T0" fmla="*/ 364 w 1272"/>
                <a:gd name="T1" fmla="*/ 2 h 1029"/>
                <a:gd name="T2" fmla="*/ 363 w 1272"/>
                <a:gd name="T3" fmla="*/ 2 h 1029"/>
                <a:gd name="T4" fmla="*/ 0 w 1272"/>
                <a:gd name="T5" fmla="*/ 1029 h 1029"/>
                <a:gd name="T6" fmla="*/ 1272 w 1272"/>
                <a:gd name="T7" fmla="*/ 870 h 1029"/>
                <a:gd name="T8" fmla="*/ 364 w 1272"/>
                <a:gd name="T9" fmla="*/ 0 h 1029"/>
                <a:gd name="T10" fmla="*/ 363 w 1272"/>
                <a:gd name="T11" fmla="*/ 2 h 1029"/>
                <a:gd name="T12" fmla="*/ 364 w 1272"/>
                <a:gd name="T13" fmla="*/ 2 h 1029"/>
                <a:gd name="T14" fmla="*/ 363 w 1272"/>
                <a:gd name="T15" fmla="*/ 3 h 1029"/>
                <a:gd name="T16" fmla="*/ 1266 w 1272"/>
                <a:gd name="T17" fmla="*/ 868 h 1029"/>
                <a:gd name="T18" fmla="*/ 3 w 1272"/>
                <a:gd name="T19" fmla="*/ 1025 h 1029"/>
                <a:gd name="T20" fmla="*/ 366 w 1272"/>
                <a:gd name="T21" fmla="*/ 3 h 1029"/>
                <a:gd name="T22" fmla="*/ 364 w 1272"/>
                <a:gd name="T23" fmla="*/ 2 h 1029"/>
                <a:gd name="T24" fmla="*/ 363 w 1272"/>
                <a:gd name="T25" fmla="*/ 3 h 1029"/>
                <a:gd name="T26" fmla="*/ 364 w 1272"/>
                <a:gd name="T27" fmla="*/ 2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2" h="1029">
                  <a:moveTo>
                    <a:pt x="364" y="2"/>
                  </a:moveTo>
                  <a:lnTo>
                    <a:pt x="363" y="2"/>
                  </a:lnTo>
                  <a:lnTo>
                    <a:pt x="0" y="1029"/>
                  </a:lnTo>
                  <a:lnTo>
                    <a:pt x="1272" y="870"/>
                  </a:lnTo>
                  <a:lnTo>
                    <a:pt x="364" y="0"/>
                  </a:lnTo>
                  <a:lnTo>
                    <a:pt x="363" y="2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1266" y="868"/>
                  </a:lnTo>
                  <a:lnTo>
                    <a:pt x="3" y="1025"/>
                  </a:lnTo>
                  <a:lnTo>
                    <a:pt x="366" y="3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364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641">
              <a:extLst>
                <a:ext uri="{FF2B5EF4-FFF2-40B4-BE49-F238E27FC236}">
                  <a16:creationId xmlns:a16="http://schemas.microsoft.com/office/drawing/2014/main" id="{3048E2BB-C757-427B-A505-88931308A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96" y="2407349"/>
              <a:ext cx="814388" cy="614363"/>
            </a:xfrm>
            <a:custGeom>
              <a:avLst/>
              <a:gdLst>
                <a:gd name="T0" fmla="*/ 1 w 513"/>
                <a:gd name="T1" fmla="*/ 385 h 387"/>
                <a:gd name="T2" fmla="*/ 2 w 513"/>
                <a:gd name="T3" fmla="*/ 386 h 387"/>
                <a:gd name="T4" fmla="*/ 513 w 513"/>
                <a:gd name="T5" fmla="*/ 0 h 387"/>
                <a:gd name="T6" fmla="*/ 0 w 513"/>
                <a:gd name="T7" fmla="*/ 30 h 387"/>
                <a:gd name="T8" fmla="*/ 0 w 513"/>
                <a:gd name="T9" fmla="*/ 387 h 387"/>
                <a:gd name="T10" fmla="*/ 2 w 513"/>
                <a:gd name="T11" fmla="*/ 386 h 387"/>
                <a:gd name="T12" fmla="*/ 1 w 513"/>
                <a:gd name="T13" fmla="*/ 385 h 387"/>
                <a:gd name="T14" fmla="*/ 2 w 513"/>
                <a:gd name="T15" fmla="*/ 385 h 387"/>
                <a:gd name="T16" fmla="*/ 2 w 513"/>
                <a:gd name="T17" fmla="*/ 33 h 387"/>
                <a:gd name="T18" fmla="*/ 504 w 513"/>
                <a:gd name="T19" fmla="*/ 3 h 387"/>
                <a:gd name="T20" fmla="*/ 1 w 513"/>
                <a:gd name="T21" fmla="*/ 384 h 387"/>
                <a:gd name="T22" fmla="*/ 1 w 513"/>
                <a:gd name="T23" fmla="*/ 385 h 387"/>
                <a:gd name="T24" fmla="*/ 2 w 513"/>
                <a:gd name="T25" fmla="*/ 385 h 387"/>
                <a:gd name="T26" fmla="*/ 1 w 513"/>
                <a:gd name="T27" fmla="*/ 38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3" h="387">
                  <a:moveTo>
                    <a:pt x="1" y="385"/>
                  </a:moveTo>
                  <a:lnTo>
                    <a:pt x="2" y="386"/>
                  </a:lnTo>
                  <a:lnTo>
                    <a:pt x="513" y="0"/>
                  </a:lnTo>
                  <a:lnTo>
                    <a:pt x="0" y="30"/>
                  </a:lnTo>
                  <a:lnTo>
                    <a:pt x="0" y="387"/>
                  </a:lnTo>
                  <a:lnTo>
                    <a:pt x="2" y="386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2" y="33"/>
                  </a:lnTo>
                  <a:lnTo>
                    <a:pt x="504" y="3"/>
                  </a:lnTo>
                  <a:lnTo>
                    <a:pt x="1" y="384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1" y="38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642">
              <a:extLst>
                <a:ext uri="{FF2B5EF4-FFF2-40B4-BE49-F238E27FC236}">
                  <a16:creationId xmlns:a16="http://schemas.microsoft.com/office/drawing/2014/main" id="{30CEB847-BF3D-4CA6-A6D8-2E9625529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96" y="2407349"/>
              <a:ext cx="814388" cy="614363"/>
            </a:xfrm>
            <a:custGeom>
              <a:avLst/>
              <a:gdLst>
                <a:gd name="T0" fmla="*/ 1 w 513"/>
                <a:gd name="T1" fmla="*/ 385 h 387"/>
                <a:gd name="T2" fmla="*/ 2 w 513"/>
                <a:gd name="T3" fmla="*/ 386 h 387"/>
                <a:gd name="T4" fmla="*/ 513 w 513"/>
                <a:gd name="T5" fmla="*/ 0 h 387"/>
                <a:gd name="T6" fmla="*/ 0 w 513"/>
                <a:gd name="T7" fmla="*/ 30 h 387"/>
                <a:gd name="T8" fmla="*/ 0 w 513"/>
                <a:gd name="T9" fmla="*/ 387 h 387"/>
                <a:gd name="T10" fmla="*/ 2 w 513"/>
                <a:gd name="T11" fmla="*/ 386 h 387"/>
                <a:gd name="T12" fmla="*/ 1 w 513"/>
                <a:gd name="T13" fmla="*/ 385 h 387"/>
                <a:gd name="T14" fmla="*/ 2 w 513"/>
                <a:gd name="T15" fmla="*/ 385 h 387"/>
                <a:gd name="T16" fmla="*/ 2 w 513"/>
                <a:gd name="T17" fmla="*/ 33 h 387"/>
                <a:gd name="T18" fmla="*/ 504 w 513"/>
                <a:gd name="T19" fmla="*/ 3 h 387"/>
                <a:gd name="T20" fmla="*/ 1 w 513"/>
                <a:gd name="T21" fmla="*/ 384 h 387"/>
                <a:gd name="T22" fmla="*/ 1 w 513"/>
                <a:gd name="T23" fmla="*/ 385 h 387"/>
                <a:gd name="T24" fmla="*/ 2 w 513"/>
                <a:gd name="T25" fmla="*/ 385 h 387"/>
                <a:gd name="T26" fmla="*/ 1 w 513"/>
                <a:gd name="T27" fmla="*/ 38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3" h="387">
                  <a:moveTo>
                    <a:pt x="1" y="385"/>
                  </a:moveTo>
                  <a:lnTo>
                    <a:pt x="2" y="386"/>
                  </a:lnTo>
                  <a:lnTo>
                    <a:pt x="513" y="0"/>
                  </a:lnTo>
                  <a:lnTo>
                    <a:pt x="0" y="30"/>
                  </a:lnTo>
                  <a:lnTo>
                    <a:pt x="0" y="387"/>
                  </a:lnTo>
                  <a:lnTo>
                    <a:pt x="2" y="386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2" y="33"/>
                  </a:lnTo>
                  <a:lnTo>
                    <a:pt x="504" y="3"/>
                  </a:lnTo>
                  <a:lnTo>
                    <a:pt x="1" y="384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1" y="3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643">
              <a:extLst>
                <a:ext uri="{FF2B5EF4-FFF2-40B4-BE49-F238E27FC236}">
                  <a16:creationId xmlns:a16="http://schemas.microsoft.com/office/drawing/2014/main" id="{F58A89C1-FA81-41EF-B521-806F53AC4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0083" y="3058224"/>
              <a:ext cx="1471613" cy="512763"/>
            </a:xfrm>
            <a:custGeom>
              <a:avLst/>
              <a:gdLst>
                <a:gd name="T0" fmla="*/ 1 w 1450"/>
                <a:gd name="T1" fmla="*/ 505 h 505"/>
                <a:gd name="T2" fmla="*/ 725 w 1450"/>
                <a:gd name="T3" fmla="*/ 262 h 505"/>
                <a:gd name="T4" fmla="*/ 1222 w 1450"/>
                <a:gd name="T5" fmla="*/ 90 h 505"/>
                <a:gd name="T6" fmla="*/ 1386 w 1450"/>
                <a:gd name="T7" fmla="*/ 31 h 505"/>
                <a:gd name="T8" fmla="*/ 1432 w 1450"/>
                <a:gd name="T9" fmla="*/ 12 h 505"/>
                <a:gd name="T10" fmla="*/ 1445 w 1450"/>
                <a:gd name="T11" fmla="*/ 6 h 505"/>
                <a:gd name="T12" fmla="*/ 1448 w 1450"/>
                <a:gd name="T13" fmla="*/ 4 h 505"/>
                <a:gd name="T14" fmla="*/ 1449 w 1450"/>
                <a:gd name="T15" fmla="*/ 3 h 505"/>
                <a:gd name="T16" fmla="*/ 1450 w 1450"/>
                <a:gd name="T17" fmla="*/ 1 h 505"/>
                <a:gd name="T18" fmla="*/ 1450 w 1450"/>
                <a:gd name="T19" fmla="*/ 0 h 505"/>
                <a:gd name="T20" fmla="*/ 1446 w 1450"/>
                <a:gd name="T21" fmla="*/ 2 h 505"/>
                <a:gd name="T22" fmla="*/ 1447 w 1450"/>
                <a:gd name="T23" fmla="*/ 1 h 505"/>
                <a:gd name="T24" fmla="*/ 1446 w 1450"/>
                <a:gd name="T25" fmla="*/ 1 h 505"/>
                <a:gd name="T26" fmla="*/ 1446 w 1450"/>
                <a:gd name="T27" fmla="*/ 2 h 505"/>
                <a:gd name="T28" fmla="*/ 1447 w 1450"/>
                <a:gd name="T29" fmla="*/ 1 h 505"/>
                <a:gd name="T30" fmla="*/ 1446 w 1450"/>
                <a:gd name="T31" fmla="*/ 1 h 505"/>
                <a:gd name="T32" fmla="*/ 1447 w 1450"/>
                <a:gd name="T33" fmla="*/ 1 h 505"/>
                <a:gd name="T34" fmla="*/ 1446 w 1450"/>
                <a:gd name="T35" fmla="*/ 0 h 505"/>
                <a:gd name="T36" fmla="*/ 1446 w 1450"/>
                <a:gd name="T37" fmla="*/ 1 h 505"/>
                <a:gd name="T38" fmla="*/ 1447 w 1450"/>
                <a:gd name="T39" fmla="*/ 1 h 505"/>
                <a:gd name="T40" fmla="*/ 1446 w 1450"/>
                <a:gd name="T41" fmla="*/ 0 h 505"/>
                <a:gd name="T42" fmla="*/ 1446 w 1450"/>
                <a:gd name="T43" fmla="*/ 1 h 505"/>
                <a:gd name="T44" fmla="*/ 1446 w 1450"/>
                <a:gd name="T45" fmla="*/ 0 h 505"/>
                <a:gd name="T46" fmla="*/ 1446 w 1450"/>
                <a:gd name="T47" fmla="*/ 0 h 505"/>
                <a:gd name="T48" fmla="*/ 1446 w 1450"/>
                <a:gd name="T49" fmla="*/ 1 h 505"/>
                <a:gd name="T50" fmla="*/ 1446 w 1450"/>
                <a:gd name="T51" fmla="*/ 0 h 505"/>
                <a:gd name="T52" fmla="*/ 1444 w 1450"/>
                <a:gd name="T53" fmla="*/ 1 h 505"/>
                <a:gd name="T54" fmla="*/ 1418 w 1450"/>
                <a:gd name="T55" fmla="*/ 14 h 505"/>
                <a:gd name="T56" fmla="*/ 632 w 1450"/>
                <a:gd name="T57" fmla="*/ 289 h 505"/>
                <a:gd name="T58" fmla="*/ 192 w 1450"/>
                <a:gd name="T59" fmla="*/ 436 h 505"/>
                <a:gd name="T60" fmla="*/ 52 w 1450"/>
                <a:gd name="T61" fmla="*/ 483 h 505"/>
                <a:gd name="T62" fmla="*/ 13 w 1450"/>
                <a:gd name="T63" fmla="*/ 496 h 505"/>
                <a:gd name="T64" fmla="*/ 0 w 1450"/>
                <a:gd name="T65" fmla="*/ 500 h 505"/>
                <a:gd name="T66" fmla="*/ 1 w 1450"/>
                <a:gd name="T67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50" h="505">
                  <a:moveTo>
                    <a:pt x="1" y="505"/>
                  </a:moveTo>
                  <a:cubicBezTo>
                    <a:pt x="1" y="505"/>
                    <a:pt x="363" y="385"/>
                    <a:pt x="725" y="262"/>
                  </a:cubicBezTo>
                  <a:cubicBezTo>
                    <a:pt x="906" y="200"/>
                    <a:pt x="1087" y="138"/>
                    <a:pt x="1222" y="90"/>
                  </a:cubicBezTo>
                  <a:cubicBezTo>
                    <a:pt x="1290" y="66"/>
                    <a:pt x="1347" y="46"/>
                    <a:pt x="1386" y="31"/>
                  </a:cubicBezTo>
                  <a:cubicBezTo>
                    <a:pt x="1406" y="23"/>
                    <a:pt x="1422" y="17"/>
                    <a:pt x="1432" y="12"/>
                  </a:cubicBezTo>
                  <a:cubicBezTo>
                    <a:pt x="1438" y="10"/>
                    <a:pt x="1442" y="8"/>
                    <a:pt x="1445" y="6"/>
                  </a:cubicBezTo>
                  <a:cubicBezTo>
                    <a:pt x="1446" y="5"/>
                    <a:pt x="1447" y="5"/>
                    <a:pt x="1448" y="4"/>
                  </a:cubicBezTo>
                  <a:cubicBezTo>
                    <a:pt x="1449" y="4"/>
                    <a:pt x="1449" y="3"/>
                    <a:pt x="1449" y="3"/>
                  </a:cubicBezTo>
                  <a:cubicBezTo>
                    <a:pt x="1450" y="3"/>
                    <a:pt x="1450" y="2"/>
                    <a:pt x="1450" y="1"/>
                  </a:cubicBezTo>
                  <a:cubicBezTo>
                    <a:pt x="1450" y="0"/>
                    <a:pt x="1450" y="0"/>
                    <a:pt x="1450" y="0"/>
                  </a:cubicBezTo>
                  <a:cubicBezTo>
                    <a:pt x="1446" y="2"/>
                    <a:pt x="1446" y="2"/>
                    <a:pt x="1446" y="2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2"/>
                    <a:pt x="1446" y="2"/>
                    <a:pt x="1446" y="2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0"/>
                    <a:pt x="1445" y="1"/>
                    <a:pt x="1444" y="1"/>
                  </a:cubicBezTo>
                  <a:cubicBezTo>
                    <a:pt x="1441" y="4"/>
                    <a:pt x="1431" y="8"/>
                    <a:pt x="1418" y="14"/>
                  </a:cubicBezTo>
                  <a:cubicBezTo>
                    <a:pt x="1316" y="56"/>
                    <a:pt x="961" y="177"/>
                    <a:pt x="632" y="289"/>
                  </a:cubicBezTo>
                  <a:cubicBezTo>
                    <a:pt x="468" y="344"/>
                    <a:pt x="309" y="397"/>
                    <a:pt x="192" y="436"/>
                  </a:cubicBezTo>
                  <a:cubicBezTo>
                    <a:pt x="134" y="456"/>
                    <a:pt x="86" y="472"/>
                    <a:pt x="52" y="483"/>
                  </a:cubicBezTo>
                  <a:cubicBezTo>
                    <a:pt x="35" y="489"/>
                    <a:pt x="22" y="493"/>
                    <a:pt x="13" y="496"/>
                  </a:cubicBezTo>
                  <a:cubicBezTo>
                    <a:pt x="4" y="499"/>
                    <a:pt x="0" y="500"/>
                    <a:pt x="0" y="500"/>
                  </a:cubicBezTo>
                  <a:lnTo>
                    <a:pt x="1" y="50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644">
              <a:extLst>
                <a:ext uri="{FF2B5EF4-FFF2-40B4-BE49-F238E27FC236}">
                  <a16:creationId xmlns:a16="http://schemas.microsoft.com/office/drawing/2014/main" id="{980986E7-BFA6-40FE-805C-3BDF23C2A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96" y="1623124"/>
              <a:ext cx="1125538" cy="2149475"/>
            </a:xfrm>
            <a:custGeom>
              <a:avLst/>
              <a:gdLst>
                <a:gd name="T0" fmla="*/ 4 w 1108"/>
                <a:gd name="T1" fmla="*/ 822 h 2115"/>
                <a:gd name="T2" fmla="*/ 317 w 1108"/>
                <a:gd name="T3" fmla="*/ 281 h 2115"/>
                <a:gd name="T4" fmla="*/ 794 w 1108"/>
                <a:gd name="T5" fmla="*/ 5 h 2115"/>
                <a:gd name="T6" fmla="*/ 793 w 1108"/>
                <a:gd name="T7" fmla="*/ 3 h 2115"/>
                <a:gd name="T8" fmla="*/ 791 w 1108"/>
                <a:gd name="T9" fmla="*/ 4 h 2115"/>
                <a:gd name="T10" fmla="*/ 794 w 1108"/>
                <a:gd name="T11" fmla="*/ 27 h 2115"/>
                <a:gd name="T12" fmla="*/ 962 w 1108"/>
                <a:gd name="T13" fmla="*/ 1146 h 2115"/>
                <a:gd name="T14" fmla="*/ 1060 w 1108"/>
                <a:gd name="T15" fmla="*/ 1808 h 2115"/>
                <a:gd name="T16" fmla="*/ 1091 w 1108"/>
                <a:gd name="T17" fmla="*/ 2025 h 2115"/>
                <a:gd name="T18" fmla="*/ 1100 w 1108"/>
                <a:gd name="T19" fmla="*/ 2087 h 2115"/>
                <a:gd name="T20" fmla="*/ 1102 w 1108"/>
                <a:gd name="T21" fmla="*/ 2105 h 2115"/>
                <a:gd name="T22" fmla="*/ 1103 w 1108"/>
                <a:gd name="T23" fmla="*/ 2112 h 2115"/>
                <a:gd name="T24" fmla="*/ 1103 w 1108"/>
                <a:gd name="T25" fmla="*/ 2112 h 2115"/>
                <a:gd name="T26" fmla="*/ 1105 w 1108"/>
                <a:gd name="T27" fmla="*/ 2113 h 2115"/>
                <a:gd name="T28" fmla="*/ 1103 w 1108"/>
                <a:gd name="T29" fmla="*/ 2112 h 2115"/>
                <a:gd name="T30" fmla="*/ 1103 w 1108"/>
                <a:gd name="T31" fmla="*/ 2112 h 2115"/>
                <a:gd name="T32" fmla="*/ 1105 w 1108"/>
                <a:gd name="T33" fmla="*/ 2113 h 2115"/>
                <a:gd name="T34" fmla="*/ 1103 w 1108"/>
                <a:gd name="T35" fmla="*/ 2112 h 2115"/>
                <a:gd name="T36" fmla="*/ 1105 w 1108"/>
                <a:gd name="T37" fmla="*/ 2113 h 2115"/>
                <a:gd name="T38" fmla="*/ 1104 w 1108"/>
                <a:gd name="T39" fmla="*/ 2112 h 2115"/>
                <a:gd name="T40" fmla="*/ 1103 w 1108"/>
                <a:gd name="T41" fmla="*/ 2112 h 2115"/>
                <a:gd name="T42" fmla="*/ 1105 w 1108"/>
                <a:gd name="T43" fmla="*/ 2113 h 2115"/>
                <a:gd name="T44" fmla="*/ 1104 w 1108"/>
                <a:gd name="T45" fmla="*/ 2112 h 2115"/>
                <a:gd name="T46" fmla="*/ 1105 w 1108"/>
                <a:gd name="T47" fmla="*/ 2113 h 2115"/>
                <a:gd name="T48" fmla="*/ 1104 w 1108"/>
                <a:gd name="T49" fmla="*/ 2111 h 2115"/>
                <a:gd name="T50" fmla="*/ 1104 w 1108"/>
                <a:gd name="T51" fmla="*/ 2112 h 2115"/>
                <a:gd name="T52" fmla="*/ 1105 w 1108"/>
                <a:gd name="T53" fmla="*/ 2113 h 2115"/>
                <a:gd name="T54" fmla="*/ 1104 w 1108"/>
                <a:gd name="T55" fmla="*/ 2111 h 2115"/>
                <a:gd name="T56" fmla="*/ 1105 w 1108"/>
                <a:gd name="T57" fmla="*/ 2113 h 2115"/>
                <a:gd name="T58" fmla="*/ 1105 w 1108"/>
                <a:gd name="T59" fmla="*/ 2111 h 2115"/>
                <a:gd name="T60" fmla="*/ 1104 w 1108"/>
                <a:gd name="T61" fmla="*/ 2111 h 2115"/>
                <a:gd name="T62" fmla="*/ 1105 w 1108"/>
                <a:gd name="T63" fmla="*/ 2113 h 2115"/>
                <a:gd name="T64" fmla="*/ 1105 w 1108"/>
                <a:gd name="T65" fmla="*/ 2111 h 2115"/>
                <a:gd name="T66" fmla="*/ 1105 w 1108"/>
                <a:gd name="T67" fmla="*/ 2113 h 2115"/>
                <a:gd name="T68" fmla="*/ 1107 w 1108"/>
                <a:gd name="T69" fmla="*/ 2111 h 2115"/>
                <a:gd name="T70" fmla="*/ 1105 w 1108"/>
                <a:gd name="T71" fmla="*/ 2111 h 2115"/>
                <a:gd name="T72" fmla="*/ 1105 w 1108"/>
                <a:gd name="T73" fmla="*/ 2113 h 2115"/>
                <a:gd name="T74" fmla="*/ 1107 w 1108"/>
                <a:gd name="T75" fmla="*/ 2111 h 2115"/>
                <a:gd name="T76" fmla="*/ 1105 w 1108"/>
                <a:gd name="T77" fmla="*/ 2113 h 2115"/>
                <a:gd name="T78" fmla="*/ 1107 w 1108"/>
                <a:gd name="T79" fmla="*/ 2112 h 2115"/>
                <a:gd name="T80" fmla="*/ 1107 w 1108"/>
                <a:gd name="T81" fmla="*/ 2111 h 2115"/>
                <a:gd name="T82" fmla="*/ 1105 w 1108"/>
                <a:gd name="T83" fmla="*/ 2113 h 2115"/>
                <a:gd name="T84" fmla="*/ 1107 w 1108"/>
                <a:gd name="T85" fmla="*/ 2112 h 2115"/>
                <a:gd name="T86" fmla="*/ 1106 w 1108"/>
                <a:gd name="T87" fmla="*/ 2112 h 2115"/>
                <a:gd name="T88" fmla="*/ 1107 w 1108"/>
                <a:gd name="T89" fmla="*/ 2112 h 2115"/>
                <a:gd name="T90" fmla="*/ 1107 w 1108"/>
                <a:gd name="T91" fmla="*/ 2112 h 2115"/>
                <a:gd name="T92" fmla="*/ 1106 w 1108"/>
                <a:gd name="T93" fmla="*/ 2112 h 2115"/>
                <a:gd name="T94" fmla="*/ 1107 w 1108"/>
                <a:gd name="T95" fmla="*/ 2112 h 2115"/>
                <a:gd name="T96" fmla="*/ 1103 w 1108"/>
                <a:gd name="T97" fmla="*/ 2113 h 2115"/>
                <a:gd name="T98" fmla="*/ 1104 w 1108"/>
                <a:gd name="T99" fmla="*/ 2114 h 2115"/>
                <a:gd name="T100" fmla="*/ 1104 w 1108"/>
                <a:gd name="T101" fmla="*/ 2114 h 2115"/>
                <a:gd name="T102" fmla="*/ 1105 w 1108"/>
                <a:gd name="T103" fmla="*/ 2115 h 2115"/>
                <a:gd name="T104" fmla="*/ 1107 w 1108"/>
                <a:gd name="T105" fmla="*/ 2114 h 2115"/>
                <a:gd name="T106" fmla="*/ 1108 w 1108"/>
                <a:gd name="T107" fmla="*/ 2113 h 2115"/>
                <a:gd name="T108" fmla="*/ 1108 w 1108"/>
                <a:gd name="T109" fmla="*/ 2112 h 2115"/>
                <a:gd name="T110" fmla="*/ 1107 w 1108"/>
                <a:gd name="T111" fmla="*/ 2104 h 2115"/>
                <a:gd name="T112" fmla="*/ 795 w 1108"/>
                <a:gd name="T113" fmla="*/ 3 h 2115"/>
                <a:gd name="T114" fmla="*/ 795 w 1108"/>
                <a:gd name="T115" fmla="*/ 0 h 2115"/>
                <a:gd name="T116" fmla="*/ 313 w 1108"/>
                <a:gd name="T117" fmla="*/ 278 h 2115"/>
                <a:gd name="T118" fmla="*/ 0 w 1108"/>
                <a:gd name="T119" fmla="*/ 820 h 2115"/>
                <a:gd name="T120" fmla="*/ 4 w 1108"/>
                <a:gd name="T121" fmla="*/ 822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8" h="2115">
                  <a:moveTo>
                    <a:pt x="4" y="822"/>
                  </a:moveTo>
                  <a:cubicBezTo>
                    <a:pt x="317" y="281"/>
                    <a:pt x="317" y="281"/>
                    <a:pt x="317" y="281"/>
                  </a:cubicBezTo>
                  <a:cubicBezTo>
                    <a:pt x="794" y="5"/>
                    <a:pt x="794" y="5"/>
                    <a:pt x="794" y="5"/>
                  </a:cubicBezTo>
                  <a:cubicBezTo>
                    <a:pt x="793" y="3"/>
                    <a:pt x="793" y="3"/>
                    <a:pt x="793" y="3"/>
                  </a:cubicBezTo>
                  <a:cubicBezTo>
                    <a:pt x="791" y="4"/>
                    <a:pt x="791" y="4"/>
                    <a:pt x="791" y="4"/>
                  </a:cubicBezTo>
                  <a:cubicBezTo>
                    <a:pt x="791" y="4"/>
                    <a:pt x="792" y="12"/>
                    <a:pt x="794" y="27"/>
                  </a:cubicBezTo>
                  <a:cubicBezTo>
                    <a:pt x="812" y="142"/>
                    <a:pt x="889" y="656"/>
                    <a:pt x="962" y="1146"/>
                  </a:cubicBezTo>
                  <a:cubicBezTo>
                    <a:pt x="998" y="1391"/>
                    <a:pt x="1034" y="1629"/>
                    <a:pt x="1060" y="1808"/>
                  </a:cubicBezTo>
                  <a:cubicBezTo>
                    <a:pt x="1073" y="1897"/>
                    <a:pt x="1084" y="1972"/>
                    <a:pt x="1091" y="2025"/>
                  </a:cubicBezTo>
                  <a:cubicBezTo>
                    <a:pt x="1095" y="2051"/>
                    <a:pt x="1098" y="2073"/>
                    <a:pt x="1100" y="2087"/>
                  </a:cubicBezTo>
                  <a:cubicBezTo>
                    <a:pt x="1101" y="2095"/>
                    <a:pt x="1102" y="2101"/>
                    <a:pt x="1102" y="2105"/>
                  </a:cubicBezTo>
                  <a:cubicBezTo>
                    <a:pt x="1103" y="2109"/>
                    <a:pt x="1103" y="2112"/>
                    <a:pt x="1103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1"/>
                    <a:pt x="1104" y="2111"/>
                    <a:pt x="1104" y="2111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1"/>
                    <a:pt x="1104" y="2111"/>
                    <a:pt x="1104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5" y="2111"/>
                    <a:pt x="1105" y="2111"/>
                    <a:pt x="1105" y="2111"/>
                  </a:cubicBezTo>
                  <a:cubicBezTo>
                    <a:pt x="1105" y="2111"/>
                    <a:pt x="1104" y="2111"/>
                    <a:pt x="1104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5" y="2111"/>
                    <a:pt x="1105" y="2111"/>
                    <a:pt x="1105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7" y="2111"/>
                    <a:pt x="1106" y="2111"/>
                    <a:pt x="1105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6" y="2112"/>
                    <a:pt x="1106" y="2112"/>
                    <a:pt x="1106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6" y="2112"/>
                    <a:pt x="1106" y="2112"/>
                    <a:pt x="1106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3" y="2113"/>
                    <a:pt x="1103" y="2113"/>
                    <a:pt x="1103" y="2113"/>
                  </a:cubicBezTo>
                  <a:cubicBezTo>
                    <a:pt x="1104" y="2114"/>
                    <a:pt x="1104" y="2114"/>
                    <a:pt x="1104" y="2114"/>
                  </a:cubicBezTo>
                  <a:cubicBezTo>
                    <a:pt x="1104" y="2114"/>
                    <a:pt x="1104" y="2114"/>
                    <a:pt x="1104" y="2114"/>
                  </a:cubicBezTo>
                  <a:cubicBezTo>
                    <a:pt x="1104" y="2114"/>
                    <a:pt x="1105" y="2115"/>
                    <a:pt x="1105" y="2115"/>
                  </a:cubicBezTo>
                  <a:cubicBezTo>
                    <a:pt x="1106" y="2115"/>
                    <a:pt x="1107" y="2115"/>
                    <a:pt x="1107" y="2114"/>
                  </a:cubicBezTo>
                  <a:cubicBezTo>
                    <a:pt x="1107" y="2114"/>
                    <a:pt x="1107" y="2113"/>
                    <a:pt x="1108" y="2113"/>
                  </a:cubicBezTo>
                  <a:cubicBezTo>
                    <a:pt x="1108" y="2113"/>
                    <a:pt x="1108" y="2113"/>
                    <a:pt x="1108" y="2112"/>
                  </a:cubicBezTo>
                  <a:cubicBezTo>
                    <a:pt x="1108" y="2111"/>
                    <a:pt x="1107" y="2108"/>
                    <a:pt x="1107" y="2104"/>
                  </a:cubicBezTo>
                  <a:cubicBezTo>
                    <a:pt x="1088" y="1956"/>
                    <a:pt x="795" y="3"/>
                    <a:pt x="795" y="3"/>
                  </a:cubicBezTo>
                  <a:cubicBezTo>
                    <a:pt x="795" y="0"/>
                    <a:pt x="795" y="0"/>
                    <a:pt x="795" y="0"/>
                  </a:cubicBezTo>
                  <a:cubicBezTo>
                    <a:pt x="313" y="278"/>
                    <a:pt x="313" y="278"/>
                    <a:pt x="313" y="278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4" y="822"/>
                    <a:pt x="4" y="822"/>
                    <a:pt x="4" y="822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645">
              <a:extLst>
                <a:ext uri="{FF2B5EF4-FFF2-40B4-BE49-F238E27FC236}">
                  <a16:creationId xmlns:a16="http://schemas.microsoft.com/office/drawing/2014/main" id="{4E4B3DBA-B70F-464E-8571-C40926883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708" y="2858199"/>
              <a:ext cx="671513" cy="712788"/>
            </a:xfrm>
            <a:custGeom>
              <a:avLst/>
              <a:gdLst>
                <a:gd name="T0" fmla="*/ 423 w 423"/>
                <a:gd name="T1" fmla="*/ 447 h 449"/>
                <a:gd name="T2" fmla="*/ 2 w 423"/>
                <a:gd name="T3" fmla="*/ 0 h 449"/>
                <a:gd name="T4" fmla="*/ 0 w 423"/>
                <a:gd name="T5" fmla="*/ 2 h 449"/>
                <a:gd name="T6" fmla="*/ 421 w 423"/>
                <a:gd name="T7" fmla="*/ 449 h 449"/>
                <a:gd name="T8" fmla="*/ 423 w 423"/>
                <a:gd name="T9" fmla="*/ 447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449">
                  <a:moveTo>
                    <a:pt x="423" y="447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421" y="449"/>
                  </a:lnTo>
                  <a:lnTo>
                    <a:pt x="423" y="447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646">
              <a:extLst>
                <a:ext uri="{FF2B5EF4-FFF2-40B4-BE49-F238E27FC236}">
                  <a16:creationId xmlns:a16="http://schemas.microsoft.com/office/drawing/2014/main" id="{187E36E0-BBCB-4C11-BF8A-CD96ADED4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708" y="2858199"/>
              <a:ext cx="671513" cy="712788"/>
            </a:xfrm>
            <a:custGeom>
              <a:avLst/>
              <a:gdLst>
                <a:gd name="T0" fmla="*/ 423 w 423"/>
                <a:gd name="T1" fmla="*/ 447 h 449"/>
                <a:gd name="T2" fmla="*/ 2 w 423"/>
                <a:gd name="T3" fmla="*/ 0 h 449"/>
                <a:gd name="T4" fmla="*/ 0 w 423"/>
                <a:gd name="T5" fmla="*/ 2 h 449"/>
                <a:gd name="T6" fmla="*/ 421 w 423"/>
                <a:gd name="T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3" h="449">
                  <a:moveTo>
                    <a:pt x="423" y="447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421" y="4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647">
              <a:extLst>
                <a:ext uri="{FF2B5EF4-FFF2-40B4-BE49-F238E27FC236}">
                  <a16:creationId xmlns:a16="http://schemas.microsoft.com/office/drawing/2014/main" id="{30747700-1504-4243-8622-9D3697BA4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596" y="1619949"/>
              <a:ext cx="1216025" cy="2157413"/>
            </a:xfrm>
            <a:custGeom>
              <a:avLst/>
              <a:gdLst>
                <a:gd name="T0" fmla="*/ 2 w 1197"/>
                <a:gd name="T1" fmla="*/ 1611 h 2124"/>
                <a:gd name="T2" fmla="*/ 5 w 1197"/>
                <a:gd name="T3" fmla="*/ 1610 h 2124"/>
                <a:gd name="T4" fmla="*/ 97 w 1197"/>
                <a:gd name="T5" fmla="*/ 1559 h 2124"/>
                <a:gd name="T6" fmla="*/ 477 w 1197"/>
                <a:gd name="T7" fmla="*/ 1343 h 2124"/>
                <a:gd name="T8" fmla="*/ 476 w 1197"/>
                <a:gd name="T9" fmla="*/ 1341 h 2124"/>
                <a:gd name="T10" fmla="*/ 474 w 1197"/>
                <a:gd name="T11" fmla="*/ 1342 h 2124"/>
                <a:gd name="T12" fmla="*/ 882 w 1197"/>
                <a:gd name="T13" fmla="*/ 2124 h 2124"/>
                <a:gd name="T14" fmla="*/ 1197 w 1197"/>
                <a:gd name="T15" fmla="*/ 0 h 2124"/>
                <a:gd name="T16" fmla="*/ 569 w 1197"/>
                <a:gd name="T17" fmla="*/ 774 h 2124"/>
                <a:gd name="T18" fmla="*/ 2 w 1197"/>
                <a:gd name="T19" fmla="*/ 591 h 2124"/>
                <a:gd name="T20" fmla="*/ 1 w 1197"/>
                <a:gd name="T21" fmla="*/ 595 h 2124"/>
                <a:gd name="T22" fmla="*/ 570 w 1197"/>
                <a:gd name="T23" fmla="*/ 779 h 2124"/>
                <a:gd name="T24" fmla="*/ 1190 w 1197"/>
                <a:gd name="T25" fmla="*/ 15 h 2124"/>
                <a:gd name="T26" fmla="*/ 879 w 1197"/>
                <a:gd name="T27" fmla="*/ 2110 h 2124"/>
                <a:gd name="T28" fmla="*/ 477 w 1197"/>
                <a:gd name="T29" fmla="*/ 1338 h 2124"/>
                <a:gd name="T30" fmla="*/ 475 w 1197"/>
                <a:gd name="T31" fmla="*/ 1339 h 2124"/>
                <a:gd name="T32" fmla="*/ 470 w 1197"/>
                <a:gd name="T33" fmla="*/ 1342 h 2124"/>
                <a:gd name="T34" fmla="*/ 222 w 1197"/>
                <a:gd name="T35" fmla="*/ 1483 h 2124"/>
                <a:gd name="T36" fmla="*/ 74 w 1197"/>
                <a:gd name="T37" fmla="*/ 1567 h 2124"/>
                <a:gd name="T38" fmla="*/ 23 w 1197"/>
                <a:gd name="T39" fmla="*/ 1595 h 2124"/>
                <a:gd name="T40" fmla="*/ 8 w 1197"/>
                <a:gd name="T41" fmla="*/ 1603 h 2124"/>
                <a:gd name="T42" fmla="*/ 0 w 1197"/>
                <a:gd name="T43" fmla="*/ 1607 h 2124"/>
                <a:gd name="T44" fmla="*/ 2 w 1197"/>
                <a:gd name="T45" fmla="*/ 1611 h 2124"/>
                <a:gd name="T46" fmla="*/ 2 w 1197"/>
                <a:gd name="T47" fmla="*/ 1611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7" h="2124">
                  <a:moveTo>
                    <a:pt x="2" y="1611"/>
                  </a:moveTo>
                  <a:cubicBezTo>
                    <a:pt x="3" y="1611"/>
                    <a:pt x="4" y="1610"/>
                    <a:pt x="5" y="1610"/>
                  </a:cubicBezTo>
                  <a:cubicBezTo>
                    <a:pt x="16" y="1604"/>
                    <a:pt x="51" y="1585"/>
                    <a:pt x="97" y="1559"/>
                  </a:cubicBezTo>
                  <a:cubicBezTo>
                    <a:pt x="236" y="1481"/>
                    <a:pt x="477" y="1343"/>
                    <a:pt x="477" y="1343"/>
                  </a:cubicBezTo>
                  <a:cubicBezTo>
                    <a:pt x="476" y="1341"/>
                    <a:pt x="476" y="1341"/>
                    <a:pt x="476" y="1341"/>
                  </a:cubicBezTo>
                  <a:cubicBezTo>
                    <a:pt x="474" y="1342"/>
                    <a:pt x="474" y="1342"/>
                    <a:pt x="474" y="1342"/>
                  </a:cubicBezTo>
                  <a:cubicBezTo>
                    <a:pt x="882" y="2124"/>
                    <a:pt x="882" y="2124"/>
                    <a:pt x="882" y="2124"/>
                  </a:cubicBezTo>
                  <a:cubicBezTo>
                    <a:pt x="1197" y="0"/>
                    <a:pt x="1197" y="0"/>
                    <a:pt x="1197" y="0"/>
                  </a:cubicBezTo>
                  <a:cubicBezTo>
                    <a:pt x="569" y="774"/>
                    <a:pt x="569" y="774"/>
                    <a:pt x="569" y="774"/>
                  </a:cubicBezTo>
                  <a:cubicBezTo>
                    <a:pt x="2" y="591"/>
                    <a:pt x="2" y="591"/>
                    <a:pt x="2" y="591"/>
                  </a:cubicBezTo>
                  <a:cubicBezTo>
                    <a:pt x="1" y="595"/>
                    <a:pt x="1" y="595"/>
                    <a:pt x="1" y="595"/>
                  </a:cubicBezTo>
                  <a:cubicBezTo>
                    <a:pt x="570" y="779"/>
                    <a:pt x="570" y="779"/>
                    <a:pt x="570" y="779"/>
                  </a:cubicBezTo>
                  <a:cubicBezTo>
                    <a:pt x="1190" y="15"/>
                    <a:pt x="1190" y="15"/>
                    <a:pt x="1190" y="15"/>
                  </a:cubicBezTo>
                  <a:cubicBezTo>
                    <a:pt x="879" y="2110"/>
                    <a:pt x="879" y="2110"/>
                    <a:pt x="879" y="2110"/>
                  </a:cubicBezTo>
                  <a:cubicBezTo>
                    <a:pt x="477" y="1338"/>
                    <a:pt x="477" y="1338"/>
                    <a:pt x="477" y="1338"/>
                  </a:cubicBezTo>
                  <a:cubicBezTo>
                    <a:pt x="475" y="1339"/>
                    <a:pt x="475" y="1339"/>
                    <a:pt x="475" y="1339"/>
                  </a:cubicBezTo>
                  <a:cubicBezTo>
                    <a:pt x="475" y="1339"/>
                    <a:pt x="473" y="1340"/>
                    <a:pt x="470" y="1342"/>
                  </a:cubicBezTo>
                  <a:cubicBezTo>
                    <a:pt x="445" y="1356"/>
                    <a:pt x="331" y="1421"/>
                    <a:pt x="222" y="1483"/>
                  </a:cubicBezTo>
                  <a:cubicBezTo>
                    <a:pt x="168" y="1514"/>
                    <a:pt x="114" y="1544"/>
                    <a:pt x="74" y="1567"/>
                  </a:cubicBezTo>
                  <a:cubicBezTo>
                    <a:pt x="53" y="1579"/>
                    <a:pt x="36" y="1588"/>
                    <a:pt x="23" y="1595"/>
                  </a:cubicBezTo>
                  <a:cubicBezTo>
                    <a:pt x="17" y="1598"/>
                    <a:pt x="12" y="1601"/>
                    <a:pt x="8" y="1603"/>
                  </a:cubicBezTo>
                  <a:cubicBezTo>
                    <a:pt x="4" y="1605"/>
                    <a:pt x="1" y="1607"/>
                    <a:pt x="0" y="1607"/>
                  </a:cubicBezTo>
                  <a:cubicBezTo>
                    <a:pt x="2" y="1611"/>
                    <a:pt x="2" y="1611"/>
                    <a:pt x="2" y="1611"/>
                  </a:cubicBezTo>
                  <a:cubicBezTo>
                    <a:pt x="2" y="1611"/>
                    <a:pt x="2" y="1611"/>
                    <a:pt x="2" y="1611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648">
              <a:extLst>
                <a:ext uri="{FF2B5EF4-FFF2-40B4-BE49-F238E27FC236}">
                  <a16:creationId xmlns:a16="http://schemas.microsoft.com/office/drawing/2014/main" id="{C3AE2ED6-0403-4F52-9EAF-92100B65D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496" y="1902524"/>
              <a:ext cx="941388" cy="962025"/>
            </a:xfrm>
            <a:custGeom>
              <a:avLst/>
              <a:gdLst>
                <a:gd name="T0" fmla="*/ 591 w 593"/>
                <a:gd name="T1" fmla="*/ 604 h 606"/>
                <a:gd name="T2" fmla="*/ 591 w 593"/>
                <a:gd name="T3" fmla="*/ 602 h 606"/>
                <a:gd name="T4" fmla="*/ 35 w 593"/>
                <a:gd name="T5" fmla="*/ 599 h 606"/>
                <a:gd name="T6" fmla="*/ 3 w 593"/>
                <a:gd name="T7" fmla="*/ 5 h 606"/>
                <a:gd name="T8" fmla="*/ 369 w 593"/>
                <a:gd name="T9" fmla="*/ 244 h 606"/>
                <a:gd name="T10" fmla="*/ 589 w 593"/>
                <a:gd name="T11" fmla="*/ 605 h 606"/>
                <a:gd name="T12" fmla="*/ 591 w 593"/>
                <a:gd name="T13" fmla="*/ 604 h 606"/>
                <a:gd name="T14" fmla="*/ 591 w 593"/>
                <a:gd name="T15" fmla="*/ 602 h 606"/>
                <a:gd name="T16" fmla="*/ 591 w 593"/>
                <a:gd name="T17" fmla="*/ 604 h 606"/>
                <a:gd name="T18" fmla="*/ 592 w 593"/>
                <a:gd name="T19" fmla="*/ 604 h 606"/>
                <a:gd name="T20" fmla="*/ 371 w 593"/>
                <a:gd name="T21" fmla="*/ 242 h 606"/>
                <a:gd name="T22" fmla="*/ 0 w 593"/>
                <a:gd name="T23" fmla="*/ 0 h 606"/>
                <a:gd name="T24" fmla="*/ 32 w 593"/>
                <a:gd name="T25" fmla="*/ 601 h 606"/>
                <a:gd name="T26" fmla="*/ 593 w 593"/>
                <a:gd name="T27" fmla="*/ 606 h 606"/>
                <a:gd name="T28" fmla="*/ 592 w 593"/>
                <a:gd name="T29" fmla="*/ 604 h 606"/>
                <a:gd name="T30" fmla="*/ 591 w 593"/>
                <a:gd name="T31" fmla="*/ 6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3" h="606">
                  <a:moveTo>
                    <a:pt x="591" y="604"/>
                  </a:moveTo>
                  <a:lnTo>
                    <a:pt x="591" y="602"/>
                  </a:lnTo>
                  <a:lnTo>
                    <a:pt x="35" y="599"/>
                  </a:lnTo>
                  <a:lnTo>
                    <a:pt x="3" y="5"/>
                  </a:lnTo>
                  <a:lnTo>
                    <a:pt x="369" y="244"/>
                  </a:lnTo>
                  <a:lnTo>
                    <a:pt x="589" y="605"/>
                  </a:lnTo>
                  <a:lnTo>
                    <a:pt x="591" y="604"/>
                  </a:lnTo>
                  <a:lnTo>
                    <a:pt x="591" y="602"/>
                  </a:lnTo>
                  <a:lnTo>
                    <a:pt x="591" y="604"/>
                  </a:lnTo>
                  <a:lnTo>
                    <a:pt x="592" y="604"/>
                  </a:lnTo>
                  <a:lnTo>
                    <a:pt x="371" y="242"/>
                  </a:lnTo>
                  <a:lnTo>
                    <a:pt x="0" y="0"/>
                  </a:lnTo>
                  <a:lnTo>
                    <a:pt x="32" y="601"/>
                  </a:lnTo>
                  <a:lnTo>
                    <a:pt x="593" y="606"/>
                  </a:lnTo>
                  <a:lnTo>
                    <a:pt x="592" y="604"/>
                  </a:lnTo>
                  <a:lnTo>
                    <a:pt x="591" y="604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649">
              <a:extLst>
                <a:ext uri="{FF2B5EF4-FFF2-40B4-BE49-F238E27FC236}">
                  <a16:creationId xmlns:a16="http://schemas.microsoft.com/office/drawing/2014/main" id="{ED07DB61-1707-4E0B-92E4-194DFD1AB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496" y="1902524"/>
              <a:ext cx="941388" cy="962025"/>
            </a:xfrm>
            <a:custGeom>
              <a:avLst/>
              <a:gdLst>
                <a:gd name="T0" fmla="*/ 591 w 593"/>
                <a:gd name="T1" fmla="*/ 604 h 606"/>
                <a:gd name="T2" fmla="*/ 591 w 593"/>
                <a:gd name="T3" fmla="*/ 602 h 606"/>
                <a:gd name="T4" fmla="*/ 35 w 593"/>
                <a:gd name="T5" fmla="*/ 599 h 606"/>
                <a:gd name="T6" fmla="*/ 3 w 593"/>
                <a:gd name="T7" fmla="*/ 5 h 606"/>
                <a:gd name="T8" fmla="*/ 369 w 593"/>
                <a:gd name="T9" fmla="*/ 244 h 606"/>
                <a:gd name="T10" fmla="*/ 589 w 593"/>
                <a:gd name="T11" fmla="*/ 605 h 606"/>
                <a:gd name="T12" fmla="*/ 591 w 593"/>
                <a:gd name="T13" fmla="*/ 604 h 606"/>
                <a:gd name="T14" fmla="*/ 591 w 593"/>
                <a:gd name="T15" fmla="*/ 602 h 606"/>
                <a:gd name="T16" fmla="*/ 591 w 593"/>
                <a:gd name="T17" fmla="*/ 604 h 606"/>
                <a:gd name="T18" fmla="*/ 592 w 593"/>
                <a:gd name="T19" fmla="*/ 604 h 606"/>
                <a:gd name="T20" fmla="*/ 371 w 593"/>
                <a:gd name="T21" fmla="*/ 242 h 606"/>
                <a:gd name="T22" fmla="*/ 0 w 593"/>
                <a:gd name="T23" fmla="*/ 0 h 606"/>
                <a:gd name="T24" fmla="*/ 32 w 593"/>
                <a:gd name="T25" fmla="*/ 601 h 606"/>
                <a:gd name="T26" fmla="*/ 593 w 593"/>
                <a:gd name="T27" fmla="*/ 606 h 606"/>
                <a:gd name="T28" fmla="*/ 592 w 593"/>
                <a:gd name="T29" fmla="*/ 604 h 606"/>
                <a:gd name="T30" fmla="*/ 591 w 593"/>
                <a:gd name="T31" fmla="*/ 6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3" h="606">
                  <a:moveTo>
                    <a:pt x="591" y="604"/>
                  </a:moveTo>
                  <a:lnTo>
                    <a:pt x="591" y="602"/>
                  </a:lnTo>
                  <a:lnTo>
                    <a:pt x="35" y="599"/>
                  </a:lnTo>
                  <a:lnTo>
                    <a:pt x="3" y="5"/>
                  </a:lnTo>
                  <a:lnTo>
                    <a:pt x="369" y="244"/>
                  </a:lnTo>
                  <a:lnTo>
                    <a:pt x="589" y="605"/>
                  </a:lnTo>
                  <a:lnTo>
                    <a:pt x="591" y="604"/>
                  </a:lnTo>
                  <a:lnTo>
                    <a:pt x="591" y="602"/>
                  </a:lnTo>
                  <a:lnTo>
                    <a:pt x="591" y="604"/>
                  </a:lnTo>
                  <a:lnTo>
                    <a:pt x="592" y="604"/>
                  </a:lnTo>
                  <a:lnTo>
                    <a:pt x="371" y="242"/>
                  </a:lnTo>
                  <a:lnTo>
                    <a:pt x="0" y="0"/>
                  </a:lnTo>
                  <a:lnTo>
                    <a:pt x="32" y="601"/>
                  </a:lnTo>
                  <a:lnTo>
                    <a:pt x="593" y="606"/>
                  </a:lnTo>
                  <a:lnTo>
                    <a:pt x="592" y="604"/>
                  </a:lnTo>
                  <a:lnTo>
                    <a:pt x="591" y="6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650">
              <a:extLst>
                <a:ext uri="{FF2B5EF4-FFF2-40B4-BE49-F238E27FC236}">
                  <a16:creationId xmlns:a16="http://schemas.microsoft.com/office/drawing/2014/main" id="{944B483E-18BB-4351-B8D5-B8EF6F2BB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033" y="1608836"/>
              <a:ext cx="1122363" cy="552450"/>
            </a:xfrm>
            <a:custGeom>
              <a:avLst/>
              <a:gdLst>
                <a:gd name="T0" fmla="*/ 0 w 707"/>
                <a:gd name="T1" fmla="*/ 3 h 348"/>
                <a:gd name="T2" fmla="*/ 398 w 707"/>
                <a:gd name="T3" fmla="*/ 13 h 348"/>
                <a:gd name="T4" fmla="*/ 701 w 707"/>
                <a:gd name="T5" fmla="*/ 188 h 348"/>
                <a:gd name="T6" fmla="*/ 348 w 707"/>
                <a:gd name="T7" fmla="*/ 346 h 348"/>
                <a:gd name="T8" fmla="*/ 349 w 707"/>
                <a:gd name="T9" fmla="*/ 348 h 348"/>
                <a:gd name="T10" fmla="*/ 707 w 707"/>
                <a:gd name="T11" fmla="*/ 188 h 348"/>
                <a:gd name="T12" fmla="*/ 399 w 707"/>
                <a:gd name="T13" fmla="*/ 11 h 348"/>
                <a:gd name="T14" fmla="*/ 0 w 707"/>
                <a:gd name="T15" fmla="*/ 0 h 348"/>
                <a:gd name="T16" fmla="*/ 0 w 707"/>
                <a:gd name="T17" fmla="*/ 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7" h="348">
                  <a:moveTo>
                    <a:pt x="0" y="3"/>
                  </a:moveTo>
                  <a:lnTo>
                    <a:pt x="398" y="13"/>
                  </a:lnTo>
                  <a:lnTo>
                    <a:pt x="701" y="188"/>
                  </a:lnTo>
                  <a:lnTo>
                    <a:pt x="348" y="346"/>
                  </a:lnTo>
                  <a:lnTo>
                    <a:pt x="349" y="348"/>
                  </a:lnTo>
                  <a:lnTo>
                    <a:pt x="707" y="188"/>
                  </a:lnTo>
                  <a:lnTo>
                    <a:pt x="399" y="11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651">
              <a:extLst>
                <a:ext uri="{FF2B5EF4-FFF2-40B4-BE49-F238E27FC236}">
                  <a16:creationId xmlns:a16="http://schemas.microsoft.com/office/drawing/2014/main" id="{6C7F9E1A-37C3-4528-A5D6-958DE84DF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046" y="3001074"/>
              <a:ext cx="320675" cy="568325"/>
            </a:xfrm>
            <a:custGeom>
              <a:avLst/>
              <a:gdLst>
                <a:gd name="T0" fmla="*/ 2 w 202"/>
                <a:gd name="T1" fmla="*/ 358 h 358"/>
                <a:gd name="T2" fmla="*/ 202 w 202"/>
                <a:gd name="T3" fmla="*/ 1 h 358"/>
                <a:gd name="T4" fmla="*/ 199 w 202"/>
                <a:gd name="T5" fmla="*/ 0 h 358"/>
                <a:gd name="T6" fmla="*/ 0 w 202"/>
                <a:gd name="T7" fmla="*/ 357 h 358"/>
                <a:gd name="T8" fmla="*/ 2 w 202"/>
                <a:gd name="T9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358">
                  <a:moveTo>
                    <a:pt x="2" y="358"/>
                  </a:moveTo>
                  <a:lnTo>
                    <a:pt x="202" y="1"/>
                  </a:lnTo>
                  <a:lnTo>
                    <a:pt x="199" y="0"/>
                  </a:lnTo>
                  <a:lnTo>
                    <a:pt x="0" y="357"/>
                  </a:lnTo>
                  <a:lnTo>
                    <a:pt x="2" y="358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652">
              <a:extLst>
                <a:ext uri="{FF2B5EF4-FFF2-40B4-BE49-F238E27FC236}">
                  <a16:creationId xmlns:a16="http://schemas.microsoft.com/office/drawing/2014/main" id="{55774485-D098-4F09-9BAE-647EE8DCA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046" y="3001074"/>
              <a:ext cx="320675" cy="568325"/>
            </a:xfrm>
            <a:custGeom>
              <a:avLst/>
              <a:gdLst>
                <a:gd name="T0" fmla="*/ 2 w 202"/>
                <a:gd name="T1" fmla="*/ 358 h 358"/>
                <a:gd name="T2" fmla="*/ 202 w 202"/>
                <a:gd name="T3" fmla="*/ 1 h 358"/>
                <a:gd name="T4" fmla="*/ 199 w 202"/>
                <a:gd name="T5" fmla="*/ 0 h 358"/>
                <a:gd name="T6" fmla="*/ 0 w 202"/>
                <a:gd name="T7" fmla="*/ 35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358">
                  <a:moveTo>
                    <a:pt x="2" y="358"/>
                  </a:moveTo>
                  <a:lnTo>
                    <a:pt x="202" y="1"/>
                  </a:lnTo>
                  <a:lnTo>
                    <a:pt x="199" y="0"/>
                  </a:lnTo>
                  <a:lnTo>
                    <a:pt x="0" y="3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653">
              <a:extLst>
                <a:ext uri="{FF2B5EF4-FFF2-40B4-BE49-F238E27FC236}">
                  <a16:creationId xmlns:a16="http://schemas.microsoft.com/office/drawing/2014/main" id="{E7886FC1-289E-4F70-BA4C-1DA885E76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271" y="3564636"/>
              <a:ext cx="488950" cy="287338"/>
            </a:xfrm>
            <a:custGeom>
              <a:avLst/>
              <a:gdLst>
                <a:gd name="T0" fmla="*/ 2 w 308"/>
                <a:gd name="T1" fmla="*/ 181 h 181"/>
                <a:gd name="T2" fmla="*/ 308 w 308"/>
                <a:gd name="T3" fmla="*/ 3 h 181"/>
                <a:gd name="T4" fmla="*/ 307 w 308"/>
                <a:gd name="T5" fmla="*/ 0 h 181"/>
                <a:gd name="T6" fmla="*/ 0 w 308"/>
                <a:gd name="T7" fmla="*/ 178 h 181"/>
                <a:gd name="T8" fmla="*/ 2 w 308"/>
                <a:gd name="T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181">
                  <a:moveTo>
                    <a:pt x="2" y="181"/>
                  </a:moveTo>
                  <a:lnTo>
                    <a:pt x="308" y="3"/>
                  </a:lnTo>
                  <a:lnTo>
                    <a:pt x="307" y="0"/>
                  </a:lnTo>
                  <a:lnTo>
                    <a:pt x="0" y="178"/>
                  </a:lnTo>
                  <a:lnTo>
                    <a:pt x="2" y="181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654">
              <a:extLst>
                <a:ext uri="{FF2B5EF4-FFF2-40B4-BE49-F238E27FC236}">
                  <a16:creationId xmlns:a16="http://schemas.microsoft.com/office/drawing/2014/main" id="{558CECF8-B7AF-4093-BC03-0B18C18E6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271" y="3564636"/>
              <a:ext cx="488950" cy="287338"/>
            </a:xfrm>
            <a:custGeom>
              <a:avLst/>
              <a:gdLst>
                <a:gd name="T0" fmla="*/ 2 w 308"/>
                <a:gd name="T1" fmla="*/ 181 h 181"/>
                <a:gd name="T2" fmla="*/ 308 w 308"/>
                <a:gd name="T3" fmla="*/ 3 h 181"/>
                <a:gd name="T4" fmla="*/ 307 w 308"/>
                <a:gd name="T5" fmla="*/ 0 h 181"/>
                <a:gd name="T6" fmla="*/ 0 w 308"/>
                <a:gd name="T7" fmla="*/ 17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8" h="181">
                  <a:moveTo>
                    <a:pt x="2" y="181"/>
                  </a:moveTo>
                  <a:lnTo>
                    <a:pt x="308" y="3"/>
                  </a:lnTo>
                  <a:lnTo>
                    <a:pt x="307" y="0"/>
                  </a:lnTo>
                  <a:lnTo>
                    <a:pt x="0" y="1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655">
              <a:extLst>
                <a:ext uri="{FF2B5EF4-FFF2-40B4-BE49-F238E27FC236}">
                  <a16:creationId xmlns:a16="http://schemas.microsoft.com/office/drawing/2014/main" id="{0BC28715-B272-4A58-A26E-913CC67CB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496" y="3569399"/>
              <a:ext cx="487363" cy="280988"/>
            </a:xfrm>
            <a:custGeom>
              <a:avLst/>
              <a:gdLst>
                <a:gd name="T0" fmla="*/ 0 w 307"/>
                <a:gd name="T1" fmla="*/ 2 h 177"/>
                <a:gd name="T2" fmla="*/ 306 w 307"/>
                <a:gd name="T3" fmla="*/ 177 h 177"/>
                <a:gd name="T4" fmla="*/ 307 w 307"/>
                <a:gd name="T5" fmla="*/ 175 h 177"/>
                <a:gd name="T6" fmla="*/ 1 w 307"/>
                <a:gd name="T7" fmla="*/ 0 h 177"/>
                <a:gd name="T8" fmla="*/ 0 w 307"/>
                <a:gd name="T9" fmla="*/ 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177">
                  <a:moveTo>
                    <a:pt x="0" y="2"/>
                  </a:moveTo>
                  <a:lnTo>
                    <a:pt x="306" y="177"/>
                  </a:lnTo>
                  <a:lnTo>
                    <a:pt x="307" y="175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656">
              <a:extLst>
                <a:ext uri="{FF2B5EF4-FFF2-40B4-BE49-F238E27FC236}">
                  <a16:creationId xmlns:a16="http://schemas.microsoft.com/office/drawing/2014/main" id="{86E9BB1B-58B8-46C2-B09B-EEAEDC6DD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496" y="3569399"/>
              <a:ext cx="487363" cy="280988"/>
            </a:xfrm>
            <a:custGeom>
              <a:avLst/>
              <a:gdLst>
                <a:gd name="T0" fmla="*/ 0 w 307"/>
                <a:gd name="T1" fmla="*/ 2 h 177"/>
                <a:gd name="T2" fmla="*/ 306 w 307"/>
                <a:gd name="T3" fmla="*/ 177 h 177"/>
                <a:gd name="T4" fmla="*/ 307 w 307"/>
                <a:gd name="T5" fmla="*/ 175 h 177"/>
                <a:gd name="T6" fmla="*/ 1 w 307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7" h="177">
                  <a:moveTo>
                    <a:pt x="0" y="2"/>
                  </a:moveTo>
                  <a:lnTo>
                    <a:pt x="306" y="177"/>
                  </a:lnTo>
                  <a:lnTo>
                    <a:pt x="307" y="175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657">
              <a:extLst>
                <a:ext uri="{FF2B5EF4-FFF2-40B4-BE49-F238E27FC236}">
                  <a16:creationId xmlns:a16="http://schemas.microsoft.com/office/drawing/2014/main" id="{E081A62C-9902-4C9C-A9F5-C24492B43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583" y="3018536"/>
              <a:ext cx="319088" cy="563563"/>
            </a:xfrm>
            <a:custGeom>
              <a:avLst/>
              <a:gdLst>
                <a:gd name="T0" fmla="*/ 0 w 201"/>
                <a:gd name="T1" fmla="*/ 1 h 355"/>
                <a:gd name="T2" fmla="*/ 198 w 201"/>
                <a:gd name="T3" fmla="*/ 355 h 355"/>
                <a:gd name="T4" fmla="*/ 201 w 201"/>
                <a:gd name="T5" fmla="*/ 354 h 355"/>
                <a:gd name="T6" fmla="*/ 3 w 201"/>
                <a:gd name="T7" fmla="*/ 0 h 355"/>
                <a:gd name="T8" fmla="*/ 0 w 201"/>
                <a:gd name="T9" fmla="*/ 1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355">
                  <a:moveTo>
                    <a:pt x="0" y="1"/>
                  </a:moveTo>
                  <a:lnTo>
                    <a:pt x="198" y="355"/>
                  </a:lnTo>
                  <a:lnTo>
                    <a:pt x="201" y="354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658">
              <a:extLst>
                <a:ext uri="{FF2B5EF4-FFF2-40B4-BE49-F238E27FC236}">
                  <a16:creationId xmlns:a16="http://schemas.microsoft.com/office/drawing/2014/main" id="{FCB3F09B-8A11-4409-88BD-8E39582C3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583" y="3018536"/>
              <a:ext cx="319088" cy="563563"/>
            </a:xfrm>
            <a:custGeom>
              <a:avLst/>
              <a:gdLst>
                <a:gd name="T0" fmla="*/ 0 w 201"/>
                <a:gd name="T1" fmla="*/ 1 h 355"/>
                <a:gd name="T2" fmla="*/ 198 w 201"/>
                <a:gd name="T3" fmla="*/ 355 h 355"/>
                <a:gd name="T4" fmla="*/ 201 w 201"/>
                <a:gd name="T5" fmla="*/ 354 h 355"/>
                <a:gd name="T6" fmla="*/ 3 w 201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55">
                  <a:moveTo>
                    <a:pt x="0" y="1"/>
                  </a:moveTo>
                  <a:lnTo>
                    <a:pt x="198" y="355"/>
                  </a:lnTo>
                  <a:lnTo>
                    <a:pt x="201" y="354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Oval 659">
              <a:extLst>
                <a:ext uri="{FF2B5EF4-FFF2-40B4-BE49-F238E27FC236}">
                  <a16:creationId xmlns:a16="http://schemas.microsoft.com/office/drawing/2014/main" id="{9F68C6FB-341A-43F1-964E-DFE93D48C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8733" y="2977261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Oval 660">
              <a:extLst>
                <a:ext uri="{FF2B5EF4-FFF2-40B4-BE49-F238E27FC236}">
                  <a16:creationId xmlns:a16="http://schemas.microsoft.com/office/drawing/2014/main" id="{3A4ABFCC-1E76-49D5-BBED-042938AAB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7896" y="26391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Oval 661">
              <a:extLst>
                <a:ext uri="{FF2B5EF4-FFF2-40B4-BE49-F238E27FC236}">
                  <a16:creationId xmlns:a16="http://schemas.microsoft.com/office/drawing/2014/main" id="{BCF21DFE-8164-4DEB-A721-C17A1B9B2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5558" y="2432749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Oval 662">
              <a:extLst>
                <a:ext uri="{FF2B5EF4-FFF2-40B4-BE49-F238E27FC236}">
                  <a16:creationId xmlns:a16="http://schemas.microsoft.com/office/drawing/2014/main" id="{DFA5FA70-5B62-48E2-9C9C-6F82C3484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9646" y="1880299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Oval 663">
              <a:extLst>
                <a:ext uri="{FF2B5EF4-FFF2-40B4-BE49-F238E27FC236}">
                  <a16:creationId xmlns:a16="http://schemas.microsoft.com/office/drawing/2014/main" id="{4C847504-94C2-4907-8BFF-DEFB9105D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8071" y="2204149"/>
              <a:ext cx="36513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Oval 664">
              <a:extLst>
                <a:ext uri="{FF2B5EF4-FFF2-40B4-BE49-F238E27FC236}">
                  <a16:creationId xmlns:a16="http://schemas.microsoft.com/office/drawing/2014/main" id="{CB3FFA4C-F247-40FF-BF70-0F428D22E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896" y="1946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Oval 665">
              <a:extLst>
                <a:ext uri="{FF2B5EF4-FFF2-40B4-BE49-F238E27FC236}">
                  <a16:creationId xmlns:a16="http://schemas.microsoft.com/office/drawing/2014/main" id="{AAC28056-3910-4145-81FA-F1F67A566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246" y="361226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Oval 666">
              <a:extLst>
                <a:ext uri="{FF2B5EF4-FFF2-40B4-BE49-F238E27FC236}">
                  <a16:creationId xmlns:a16="http://schemas.microsoft.com/office/drawing/2014/main" id="{25052847-1C82-40B6-9040-1C6E1BF0E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9646" y="35439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Oval 667">
              <a:extLst>
                <a:ext uri="{FF2B5EF4-FFF2-40B4-BE49-F238E27FC236}">
                  <a16:creationId xmlns:a16="http://schemas.microsoft.com/office/drawing/2014/main" id="{F52976DC-BA3E-4361-8C38-18EFA6CC9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571" y="2713736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Oval 668">
              <a:extLst>
                <a:ext uri="{FF2B5EF4-FFF2-40B4-BE49-F238E27FC236}">
                  <a16:creationId xmlns:a16="http://schemas.microsoft.com/office/drawing/2014/main" id="{E86D0B5E-8110-4DFC-B958-9E172A442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746" y="2327974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Oval 669">
              <a:extLst>
                <a:ext uri="{FF2B5EF4-FFF2-40B4-BE49-F238E27FC236}">
                  <a16:creationId xmlns:a16="http://schemas.microsoft.com/office/drawing/2014/main" id="{3A9A315D-76A1-4A35-9E16-A6DB6EA7A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383" y="2310511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Oval 670">
              <a:extLst>
                <a:ext uri="{FF2B5EF4-FFF2-40B4-BE49-F238E27FC236}">
                  <a16:creationId xmlns:a16="http://schemas.microsoft.com/office/drawing/2014/main" id="{2EBF1B78-D9C9-4B50-A1ED-6EEFAB430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196" y="2146999"/>
              <a:ext cx="26988" cy="2857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Oval 671">
              <a:extLst>
                <a:ext uri="{FF2B5EF4-FFF2-40B4-BE49-F238E27FC236}">
                  <a16:creationId xmlns:a16="http://schemas.microsoft.com/office/drawing/2014/main" id="{CAC8E06C-20ED-49B0-B202-749C46BEA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158" y="3442399"/>
              <a:ext cx="28575" cy="301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Oval 672">
              <a:extLst>
                <a:ext uri="{FF2B5EF4-FFF2-40B4-BE49-F238E27FC236}">
                  <a16:creationId xmlns:a16="http://schemas.microsoft.com/office/drawing/2014/main" id="{6D1543E6-AFEA-4CFC-AFCD-8BEA2DE63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783" y="3621786"/>
              <a:ext cx="28575" cy="301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Oval 673">
              <a:extLst>
                <a:ext uri="{FF2B5EF4-FFF2-40B4-BE49-F238E27FC236}">
                  <a16:creationId xmlns:a16="http://schemas.microsoft.com/office/drawing/2014/main" id="{FFC32F3F-6279-4DA8-8EC7-067B011C8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546" y="2200974"/>
              <a:ext cx="42863" cy="428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Oval 674">
              <a:extLst>
                <a:ext uri="{FF2B5EF4-FFF2-40B4-BE49-F238E27FC236}">
                  <a16:creationId xmlns:a16="http://schemas.microsoft.com/office/drawing/2014/main" id="{B50DB092-3A96-4908-83F9-8A3BC89F2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271" y="2359724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Oval 675">
              <a:extLst>
                <a:ext uri="{FF2B5EF4-FFF2-40B4-BE49-F238E27FC236}">
                  <a16:creationId xmlns:a16="http://schemas.microsoft.com/office/drawing/2014/main" id="{459D840A-00A6-457C-95B2-D32BE9270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708" y="303441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Oval 676">
              <a:extLst>
                <a:ext uri="{FF2B5EF4-FFF2-40B4-BE49-F238E27FC236}">
                  <a16:creationId xmlns:a16="http://schemas.microsoft.com/office/drawing/2014/main" id="{2A195B38-AC8C-40E6-9BFF-5C078D53C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721" y="2835974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Oval 677">
              <a:extLst>
                <a:ext uri="{FF2B5EF4-FFF2-40B4-BE49-F238E27FC236}">
                  <a16:creationId xmlns:a16="http://schemas.microsoft.com/office/drawing/2014/main" id="{D97ABB8B-2C43-47BB-BEE9-25DE09707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333" y="2529586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Oval 678">
              <a:extLst>
                <a:ext uri="{FF2B5EF4-FFF2-40B4-BE49-F238E27FC236}">
                  <a16:creationId xmlns:a16="http://schemas.microsoft.com/office/drawing/2014/main" id="{AE3A0133-DBC9-4AB1-889E-C8AE31083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396" y="2755011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Oval 679">
              <a:extLst>
                <a:ext uri="{FF2B5EF4-FFF2-40B4-BE49-F238E27FC236}">
                  <a16:creationId xmlns:a16="http://schemas.microsoft.com/office/drawing/2014/main" id="{3BF817FD-817D-4567-91FF-44120F809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721" y="2834386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Oval 680">
              <a:extLst>
                <a:ext uri="{FF2B5EF4-FFF2-40B4-BE49-F238E27FC236}">
                  <a16:creationId xmlns:a16="http://schemas.microsoft.com/office/drawing/2014/main" id="{83E05CBB-F716-445C-A03F-E50EB553D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033" y="2613724"/>
              <a:ext cx="36513" cy="3333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Oval 681">
              <a:extLst>
                <a:ext uri="{FF2B5EF4-FFF2-40B4-BE49-F238E27FC236}">
                  <a16:creationId xmlns:a16="http://schemas.microsoft.com/office/drawing/2014/main" id="{89BDF1D5-B44A-4964-B6FA-9F643954D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908" y="1819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Oval 682">
              <a:extLst>
                <a:ext uri="{FF2B5EF4-FFF2-40B4-BE49-F238E27FC236}">
                  <a16:creationId xmlns:a16="http://schemas.microsoft.com/office/drawing/2014/main" id="{6567BCC9-1B66-402E-95E0-F986927FD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546" y="167868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Oval 683">
              <a:extLst>
                <a:ext uri="{FF2B5EF4-FFF2-40B4-BE49-F238E27FC236}">
                  <a16:creationId xmlns:a16="http://schemas.microsoft.com/office/drawing/2014/main" id="{D5EE92F9-2220-447C-9C7F-FA370009E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058" y="226288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Oval 684">
              <a:extLst>
                <a:ext uri="{FF2B5EF4-FFF2-40B4-BE49-F238E27FC236}">
                  <a16:creationId xmlns:a16="http://schemas.microsoft.com/office/drawing/2014/main" id="{DDE7280A-8D27-4828-8BFD-48430217F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533" y="1946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Oval 685">
              <a:extLst>
                <a:ext uri="{FF2B5EF4-FFF2-40B4-BE49-F238E27FC236}">
                  <a16:creationId xmlns:a16="http://schemas.microsoft.com/office/drawing/2014/main" id="{5BD5C805-D49B-4BE2-BB7D-6C0CD5CF0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983" y="2310511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Oval 686">
              <a:extLst>
                <a:ext uri="{FF2B5EF4-FFF2-40B4-BE49-F238E27FC236}">
                  <a16:creationId xmlns:a16="http://schemas.microsoft.com/office/drawing/2014/main" id="{8FACE79C-936E-4DC2-AEE7-968EC2450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121" y="2096199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Oval 687">
              <a:extLst>
                <a:ext uri="{FF2B5EF4-FFF2-40B4-BE49-F238E27FC236}">
                  <a16:creationId xmlns:a16="http://schemas.microsoft.com/office/drawing/2014/main" id="{B3BDC62E-24AF-4360-99B2-A4A79AA9B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046" y="1599311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Oval 688">
              <a:extLst>
                <a:ext uri="{FF2B5EF4-FFF2-40B4-BE49-F238E27FC236}">
                  <a16:creationId xmlns:a16="http://schemas.microsoft.com/office/drawing/2014/main" id="{15B329F5-AE8F-4092-AA1B-1908895D5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458" y="1599311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Oval 689">
              <a:extLst>
                <a:ext uri="{FF2B5EF4-FFF2-40B4-BE49-F238E27FC236}">
                  <a16:creationId xmlns:a16="http://schemas.microsoft.com/office/drawing/2014/main" id="{2068224F-03DB-4BEA-834A-8040F5282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271" y="18802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Oval 690">
              <a:extLst>
                <a:ext uri="{FF2B5EF4-FFF2-40B4-BE49-F238E27FC236}">
                  <a16:creationId xmlns:a16="http://schemas.microsoft.com/office/drawing/2014/main" id="{AF795413-B112-4540-8EEE-0576D5D3F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2046" y="23851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Oval 691">
              <a:extLst>
                <a:ext uri="{FF2B5EF4-FFF2-40B4-BE49-F238E27FC236}">
                  <a16:creationId xmlns:a16="http://schemas.microsoft.com/office/drawing/2014/main" id="{92062A3C-08AD-4492-9CB8-3908253C4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871" y="2415286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Oval 692">
              <a:extLst>
                <a:ext uri="{FF2B5EF4-FFF2-40B4-BE49-F238E27FC236}">
                  <a16:creationId xmlns:a16="http://schemas.microsoft.com/office/drawing/2014/main" id="{10DA85A3-FCF8-4448-B126-6976EEC5C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146" y="2686749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Oval 693">
              <a:extLst>
                <a:ext uri="{FF2B5EF4-FFF2-40B4-BE49-F238E27FC236}">
                  <a16:creationId xmlns:a16="http://schemas.microsoft.com/office/drawing/2014/main" id="{2014783B-915B-40F8-9C79-B5430655D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046" y="31629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Oval 694">
              <a:extLst>
                <a:ext uri="{FF2B5EF4-FFF2-40B4-BE49-F238E27FC236}">
                  <a16:creationId xmlns:a16="http://schemas.microsoft.com/office/drawing/2014/main" id="{A710F5EB-A0FA-47E7-954F-C75799F48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058" y="3340799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Oval 695">
              <a:extLst>
                <a:ext uri="{FF2B5EF4-FFF2-40B4-BE49-F238E27FC236}">
                  <a16:creationId xmlns:a16="http://schemas.microsoft.com/office/drawing/2014/main" id="{F3141782-0AA6-4E81-ABD0-6B571ACE7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6896" y="322491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Oval 696">
              <a:extLst>
                <a:ext uri="{FF2B5EF4-FFF2-40B4-BE49-F238E27FC236}">
                  <a16:creationId xmlns:a16="http://schemas.microsoft.com/office/drawing/2014/main" id="{22A7D9F1-5BA0-478D-ACFC-15E14A90F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533" y="3116961"/>
              <a:ext cx="71438" cy="7143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Oval 697">
              <a:extLst>
                <a:ext uri="{FF2B5EF4-FFF2-40B4-BE49-F238E27FC236}">
                  <a16:creationId xmlns:a16="http://schemas.microsoft.com/office/drawing/2014/main" id="{73F008BB-62A5-421C-BDA9-B5DD28934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421" y="2834386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Oval 698">
              <a:extLst>
                <a:ext uri="{FF2B5EF4-FFF2-40B4-BE49-F238E27FC236}">
                  <a16:creationId xmlns:a16="http://schemas.microsoft.com/office/drawing/2014/main" id="{47DEC669-6A7A-462B-A419-598C283D3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396" y="2678811"/>
              <a:ext cx="34925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Oval 699">
              <a:extLst>
                <a:ext uri="{FF2B5EF4-FFF2-40B4-BE49-F238E27FC236}">
                  <a16:creationId xmlns:a16="http://schemas.microsoft.com/office/drawing/2014/main" id="{12D4994A-874D-4C9C-AA36-DA892052A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6796" y="2969324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Oval 700">
              <a:extLst>
                <a:ext uri="{FF2B5EF4-FFF2-40B4-BE49-F238E27FC236}">
                  <a16:creationId xmlns:a16="http://schemas.microsoft.com/office/drawing/2014/main" id="{1B5E9F4D-B9DF-4C51-BDB5-9ADC53F3D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771" y="243274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Oval 701">
              <a:extLst>
                <a:ext uri="{FF2B5EF4-FFF2-40B4-BE49-F238E27FC236}">
                  <a16:creationId xmlns:a16="http://schemas.microsoft.com/office/drawing/2014/main" id="{3D3F212F-2C94-4137-A944-5C1CD3820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771" y="29947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Oval 702">
              <a:extLst>
                <a:ext uri="{FF2B5EF4-FFF2-40B4-BE49-F238E27FC236}">
                  <a16:creationId xmlns:a16="http://schemas.microsoft.com/office/drawing/2014/main" id="{F5F6763B-A11A-4FF7-B602-60BF0411C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683" y="3543999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Oval 703">
              <a:extLst>
                <a:ext uri="{FF2B5EF4-FFF2-40B4-BE49-F238E27FC236}">
                  <a16:creationId xmlns:a16="http://schemas.microsoft.com/office/drawing/2014/main" id="{C3F22639-8A66-46A1-AFE5-222F62219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133" y="2815336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Oval 704">
              <a:extLst>
                <a:ext uri="{FF2B5EF4-FFF2-40B4-BE49-F238E27FC236}">
                  <a16:creationId xmlns:a16="http://schemas.microsoft.com/office/drawing/2014/main" id="{E3687428-DB3E-4809-B4A0-C9C536E49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9258" y="31979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Oval 705">
              <a:extLst>
                <a:ext uri="{FF2B5EF4-FFF2-40B4-BE49-F238E27FC236}">
                  <a16:creationId xmlns:a16="http://schemas.microsoft.com/office/drawing/2014/main" id="{8AEEE3F0-A33E-4BCB-9FA8-4F034E892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983" y="3831336"/>
              <a:ext cx="34925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Oval 706">
              <a:extLst>
                <a:ext uri="{FF2B5EF4-FFF2-40B4-BE49-F238E27FC236}">
                  <a16:creationId xmlns:a16="http://schemas.microsoft.com/office/drawing/2014/main" id="{643E17D1-35E7-44EE-A704-1B5832BA0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396" y="3831336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Oval 707">
              <a:extLst>
                <a:ext uri="{FF2B5EF4-FFF2-40B4-BE49-F238E27FC236}">
                  <a16:creationId xmlns:a16="http://schemas.microsoft.com/office/drawing/2014/main" id="{96B5FCA4-C01E-4824-89ED-6FFDD64A6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546" y="374243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708">
              <a:extLst>
                <a:ext uri="{FF2B5EF4-FFF2-40B4-BE49-F238E27FC236}">
                  <a16:creationId xmlns:a16="http://schemas.microsoft.com/office/drawing/2014/main" id="{3A2D17AD-EEE4-4580-B04E-1C3B216BD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408" y="2488311"/>
              <a:ext cx="517525" cy="517525"/>
            </a:xfrm>
            <a:custGeom>
              <a:avLst/>
              <a:gdLst>
                <a:gd name="T0" fmla="*/ 13 w 509"/>
                <a:gd name="T1" fmla="*/ 278 h 509"/>
                <a:gd name="T2" fmla="*/ 231 w 509"/>
                <a:gd name="T3" fmla="*/ 13 h 509"/>
                <a:gd name="T4" fmla="*/ 496 w 509"/>
                <a:gd name="T5" fmla="*/ 231 h 509"/>
                <a:gd name="T6" fmla="*/ 278 w 509"/>
                <a:gd name="T7" fmla="*/ 496 h 509"/>
                <a:gd name="T8" fmla="*/ 13 w 509"/>
                <a:gd name="T9" fmla="*/ 27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09">
                  <a:moveTo>
                    <a:pt x="13" y="278"/>
                  </a:moveTo>
                  <a:cubicBezTo>
                    <a:pt x="0" y="145"/>
                    <a:pt x="97" y="26"/>
                    <a:pt x="231" y="13"/>
                  </a:cubicBezTo>
                  <a:cubicBezTo>
                    <a:pt x="364" y="0"/>
                    <a:pt x="483" y="97"/>
                    <a:pt x="496" y="231"/>
                  </a:cubicBezTo>
                  <a:cubicBezTo>
                    <a:pt x="509" y="364"/>
                    <a:pt x="411" y="483"/>
                    <a:pt x="278" y="496"/>
                  </a:cubicBezTo>
                  <a:cubicBezTo>
                    <a:pt x="145" y="509"/>
                    <a:pt x="26" y="411"/>
                    <a:pt x="13" y="278"/>
                  </a:cubicBezTo>
                  <a:close/>
                </a:path>
              </a:pathLst>
            </a:custGeom>
            <a:solidFill>
              <a:srgbClr val="339D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709">
              <a:extLst>
                <a:ext uri="{FF2B5EF4-FFF2-40B4-BE49-F238E27FC236}">
                  <a16:creationId xmlns:a16="http://schemas.microsoft.com/office/drawing/2014/main" id="{7177DACC-BFD7-4FAD-B9DD-DE709F9AD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283" y="2650236"/>
              <a:ext cx="263525" cy="211138"/>
            </a:xfrm>
            <a:custGeom>
              <a:avLst/>
              <a:gdLst>
                <a:gd name="T0" fmla="*/ 253 w 260"/>
                <a:gd name="T1" fmla="*/ 3 h 208"/>
                <a:gd name="T2" fmla="*/ 219 w 260"/>
                <a:gd name="T3" fmla="*/ 16 h 208"/>
                <a:gd name="T4" fmla="*/ 180 w 260"/>
                <a:gd name="T5" fmla="*/ 0 h 208"/>
                <a:gd name="T6" fmla="*/ 127 w 260"/>
                <a:gd name="T7" fmla="*/ 52 h 208"/>
                <a:gd name="T8" fmla="*/ 128 w 260"/>
                <a:gd name="T9" fmla="*/ 64 h 208"/>
                <a:gd name="T10" fmla="*/ 18 w 260"/>
                <a:gd name="T11" fmla="*/ 9 h 208"/>
                <a:gd name="T12" fmla="*/ 11 w 260"/>
                <a:gd name="T13" fmla="*/ 36 h 208"/>
                <a:gd name="T14" fmla="*/ 35 w 260"/>
                <a:gd name="T15" fmla="*/ 79 h 208"/>
                <a:gd name="T16" fmla="*/ 10 w 260"/>
                <a:gd name="T17" fmla="*/ 73 h 208"/>
                <a:gd name="T18" fmla="*/ 10 w 260"/>
                <a:gd name="T19" fmla="*/ 73 h 208"/>
                <a:gd name="T20" fmla="*/ 53 w 260"/>
                <a:gd name="T21" fmla="*/ 125 h 208"/>
                <a:gd name="T22" fmla="*/ 39 w 260"/>
                <a:gd name="T23" fmla="*/ 127 h 208"/>
                <a:gd name="T24" fmla="*/ 29 w 260"/>
                <a:gd name="T25" fmla="*/ 126 h 208"/>
                <a:gd name="T26" fmla="*/ 79 w 260"/>
                <a:gd name="T27" fmla="*/ 162 h 208"/>
                <a:gd name="T28" fmla="*/ 13 w 260"/>
                <a:gd name="T29" fmla="*/ 185 h 208"/>
                <a:gd name="T30" fmla="*/ 0 w 260"/>
                <a:gd name="T31" fmla="*/ 184 h 208"/>
                <a:gd name="T32" fmla="*/ 82 w 260"/>
                <a:gd name="T33" fmla="*/ 208 h 208"/>
                <a:gd name="T34" fmla="*/ 234 w 260"/>
                <a:gd name="T35" fmla="*/ 58 h 208"/>
                <a:gd name="T36" fmla="*/ 233 w 260"/>
                <a:gd name="T37" fmla="*/ 51 h 208"/>
                <a:gd name="T38" fmla="*/ 260 w 260"/>
                <a:gd name="T39" fmla="*/ 24 h 208"/>
                <a:gd name="T40" fmla="*/ 229 w 260"/>
                <a:gd name="T41" fmla="*/ 33 h 208"/>
                <a:gd name="T42" fmla="*/ 253 w 260"/>
                <a:gd name="T43" fmla="*/ 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0" h="208">
                  <a:moveTo>
                    <a:pt x="253" y="3"/>
                  </a:moveTo>
                  <a:cubicBezTo>
                    <a:pt x="243" y="9"/>
                    <a:pt x="231" y="14"/>
                    <a:pt x="219" y="16"/>
                  </a:cubicBezTo>
                  <a:cubicBezTo>
                    <a:pt x="209" y="6"/>
                    <a:pt x="195" y="0"/>
                    <a:pt x="180" y="0"/>
                  </a:cubicBezTo>
                  <a:cubicBezTo>
                    <a:pt x="151" y="0"/>
                    <a:pt x="127" y="23"/>
                    <a:pt x="127" y="52"/>
                  </a:cubicBezTo>
                  <a:cubicBezTo>
                    <a:pt x="127" y="56"/>
                    <a:pt x="127" y="60"/>
                    <a:pt x="128" y="64"/>
                  </a:cubicBezTo>
                  <a:cubicBezTo>
                    <a:pt x="84" y="62"/>
                    <a:pt x="44" y="41"/>
                    <a:pt x="18" y="9"/>
                  </a:cubicBezTo>
                  <a:cubicBezTo>
                    <a:pt x="14" y="17"/>
                    <a:pt x="11" y="26"/>
                    <a:pt x="11" y="36"/>
                  </a:cubicBezTo>
                  <a:cubicBezTo>
                    <a:pt x="11" y="54"/>
                    <a:pt x="20" y="70"/>
                    <a:pt x="35" y="79"/>
                  </a:cubicBezTo>
                  <a:cubicBezTo>
                    <a:pt x="26" y="79"/>
                    <a:pt x="18" y="77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99"/>
                    <a:pt x="29" y="120"/>
                    <a:pt x="53" y="125"/>
                  </a:cubicBezTo>
                  <a:cubicBezTo>
                    <a:pt x="49" y="126"/>
                    <a:pt x="44" y="127"/>
                    <a:pt x="39" y="127"/>
                  </a:cubicBezTo>
                  <a:cubicBezTo>
                    <a:pt x="36" y="127"/>
                    <a:pt x="32" y="126"/>
                    <a:pt x="29" y="126"/>
                  </a:cubicBezTo>
                  <a:cubicBezTo>
                    <a:pt x="36" y="147"/>
                    <a:pt x="56" y="162"/>
                    <a:pt x="79" y="162"/>
                  </a:cubicBezTo>
                  <a:cubicBezTo>
                    <a:pt x="61" y="176"/>
                    <a:pt x="38" y="185"/>
                    <a:pt x="13" y="185"/>
                  </a:cubicBezTo>
                  <a:cubicBezTo>
                    <a:pt x="8" y="185"/>
                    <a:pt x="4" y="185"/>
                    <a:pt x="0" y="184"/>
                  </a:cubicBezTo>
                  <a:cubicBezTo>
                    <a:pt x="24" y="199"/>
                    <a:pt x="52" y="208"/>
                    <a:pt x="82" y="208"/>
                  </a:cubicBezTo>
                  <a:cubicBezTo>
                    <a:pt x="180" y="208"/>
                    <a:pt x="234" y="128"/>
                    <a:pt x="234" y="58"/>
                  </a:cubicBezTo>
                  <a:cubicBezTo>
                    <a:pt x="234" y="56"/>
                    <a:pt x="234" y="54"/>
                    <a:pt x="233" y="51"/>
                  </a:cubicBezTo>
                  <a:cubicBezTo>
                    <a:pt x="244" y="44"/>
                    <a:pt x="253" y="35"/>
                    <a:pt x="260" y="24"/>
                  </a:cubicBezTo>
                  <a:cubicBezTo>
                    <a:pt x="250" y="28"/>
                    <a:pt x="240" y="31"/>
                    <a:pt x="229" y="33"/>
                  </a:cubicBezTo>
                  <a:cubicBezTo>
                    <a:pt x="240" y="26"/>
                    <a:pt x="249" y="16"/>
                    <a:pt x="253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710">
              <a:extLst>
                <a:ext uri="{FF2B5EF4-FFF2-40B4-BE49-F238E27FC236}">
                  <a16:creationId xmlns:a16="http://schemas.microsoft.com/office/drawing/2014/main" id="{ECC7006A-9B52-43A4-8D6B-D2D746D83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208" y="1715199"/>
              <a:ext cx="381000" cy="381000"/>
            </a:xfrm>
            <a:custGeom>
              <a:avLst/>
              <a:gdLst>
                <a:gd name="T0" fmla="*/ 10 w 375"/>
                <a:gd name="T1" fmla="*/ 205 h 374"/>
                <a:gd name="T2" fmla="*/ 170 w 375"/>
                <a:gd name="T3" fmla="*/ 10 h 374"/>
                <a:gd name="T4" fmla="*/ 365 w 375"/>
                <a:gd name="T5" fmla="*/ 170 h 374"/>
                <a:gd name="T6" fmla="*/ 205 w 375"/>
                <a:gd name="T7" fmla="*/ 365 h 374"/>
                <a:gd name="T8" fmla="*/ 10 w 375"/>
                <a:gd name="T9" fmla="*/ 205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4">
                  <a:moveTo>
                    <a:pt x="10" y="205"/>
                  </a:moveTo>
                  <a:cubicBezTo>
                    <a:pt x="0" y="106"/>
                    <a:pt x="72" y="19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5" y="268"/>
                    <a:pt x="303" y="355"/>
                    <a:pt x="205" y="365"/>
                  </a:cubicBezTo>
                  <a:cubicBezTo>
                    <a:pt x="107" y="374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30B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711">
              <a:extLst>
                <a:ext uri="{FF2B5EF4-FFF2-40B4-BE49-F238E27FC236}">
                  <a16:creationId xmlns:a16="http://schemas.microsoft.com/office/drawing/2014/main" id="{F80F7C01-301C-4CF3-8CCB-4BA8325AB3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14396" y="1807274"/>
              <a:ext cx="190500" cy="190500"/>
            </a:xfrm>
            <a:custGeom>
              <a:avLst/>
              <a:gdLst>
                <a:gd name="T0" fmla="*/ 188 w 188"/>
                <a:gd name="T1" fmla="*/ 91 h 188"/>
                <a:gd name="T2" fmla="*/ 96 w 188"/>
                <a:gd name="T3" fmla="*/ 183 h 188"/>
                <a:gd name="T4" fmla="*/ 51 w 188"/>
                <a:gd name="T5" fmla="*/ 171 h 188"/>
                <a:gd name="T6" fmla="*/ 0 w 188"/>
                <a:gd name="T7" fmla="*/ 188 h 188"/>
                <a:gd name="T8" fmla="*/ 17 w 188"/>
                <a:gd name="T9" fmla="*/ 138 h 188"/>
                <a:gd name="T10" fmla="*/ 4 w 188"/>
                <a:gd name="T11" fmla="*/ 91 h 188"/>
                <a:gd name="T12" fmla="*/ 96 w 188"/>
                <a:gd name="T13" fmla="*/ 0 h 188"/>
                <a:gd name="T14" fmla="*/ 188 w 188"/>
                <a:gd name="T15" fmla="*/ 91 h 188"/>
                <a:gd name="T16" fmla="*/ 96 w 188"/>
                <a:gd name="T17" fmla="*/ 14 h 188"/>
                <a:gd name="T18" fmla="*/ 18 w 188"/>
                <a:gd name="T19" fmla="*/ 91 h 188"/>
                <a:gd name="T20" fmla="*/ 33 w 188"/>
                <a:gd name="T21" fmla="*/ 136 h 188"/>
                <a:gd name="T22" fmla="*/ 23 w 188"/>
                <a:gd name="T23" fmla="*/ 165 h 188"/>
                <a:gd name="T24" fmla="*/ 53 w 188"/>
                <a:gd name="T25" fmla="*/ 155 h 188"/>
                <a:gd name="T26" fmla="*/ 96 w 188"/>
                <a:gd name="T27" fmla="*/ 168 h 188"/>
                <a:gd name="T28" fmla="*/ 174 w 188"/>
                <a:gd name="T29" fmla="*/ 91 h 188"/>
                <a:gd name="T30" fmla="*/ 96 w 188"/>
                <a:gd name="T31" fmla="*/ 14 h 188"/>
                <a:gd name="T32" fmla="*/ 143 w 188"/>
                <a:gd name="T33" fmla="*/ 112 h 188"/>
                <a:gd name="T34" fmla="*/ 138 w 188"/>
                <a:gd name="T35" fmla="*/ 110 h 188"/>
                <a:gd name="T36" fmla="*/ 123 w 188"/>
                <a:gd name="T37" fmla="*/ 102 h 188"/>
                <a:gd name="T38" fmla="*/ 118 w 188"/>
                <a:gd name="T39" fmla="*/ 103 h 188"/>
                <a:gd name="T40" fmla="*/ 111 w 188"/>
                <a:gd name="T41" fmla="*/ 112 h 188"/>
                <a:gd name="T42" fmla="*/ 106 w 188"/>
                <a:gd name="T43" fmla="*/ 113 h 188"/>
                <a:gd name="T44" fmla="*/ 87 w 188"/>
                <a:gd name="T45" fmla="*/ 102 h 188"/>
                <a:gd name="T46" fmla="*/ 75 w 188"/>
                <a:gd name="T47" fmla="*/ 86 h 188"/>
                <a:gd name="T48" fmla="*/ 76 w 188"/>
                <a:gd name="T49" fmla="*/ 82 h 188"/>
                <a:gd name="T50" fmla="*/ 79 w 188"/>
                <a:gd name="T51" fmla="*/ 78 h 188"/>
                <a:gd name="T52" fmla="*/ 82 w 188"/>
                <a:gd name="T53" fmla="*/ 74 h 188"/>
                <a:gd name="T54" fmla="*/ 81 w 188"/>
                <a:gd name="T55" fmla="*/ 70 h 188"/>
                <a:gd name="T56" fmla="*/ 74 w 188"/>
                <a:gd name="T57" fmla="*/ 53 h 188"/>
                <a:gd name="T58" fmla="*/ 69 w 188"/>
                <a:gd name="T59" fmla="*/ 50 h 188"/>
                <a:gd name="T60" fmla="*/ 65 w 188"/>
                <a:gd name="T61" fmla="*/ 49 h 188"/>
                <a:gd name="T62" fmla="*/ 59 w 188"/>
                <a:gd name="T63" fmla="*/ 52 h 188"/>
                <a:gd name="T64" fmla="*/ 51 w 188"/>
                <a:gd name="T65" fmla="*/ 71 h 188"/>
                <a:gd name="T66" fmla="*/ 60 w 188"/>
                <a:gd name="T67" fmla="*/ 94 h 188"/>
                <a:gd name="T68" fmla="*/ 99 w 188"/>
                <a:gd name="T69" fmla="*/ 128 h 188"/>
                <a:gd name="T70" fmla="*/ 126 w 188"/>
                <a:gd name="T71" fmla="*/ 134 h 188"/>
                <a:gd name="T72" fmla="*/ 141 w 188"/>
                <a:gd name="T73" fmla="*/ 123 h 188"/>
                <a:gd name="T74" fmla="*/ 143 w 188"/>
                <a:gd name="T75" fmla="*/ 11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88">
                  <a:moveTo>
                    <a:pt x="188" y="91"/>
                  </a:moveTo>
                  <a:cubicBezTo>
                    <a:pt x="188" y="142"/>
                    <a:pt x="147" y="183"/>
                    <a:pt x="96" y="183"/>
                  </a:cubicBezTo>
                  <a:cubicBezTo>
                    <a:pt x="80" y="183"/>
                    <a:pt x="65" y="179"/>
                    <a:pt x="51" y="171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9" y="125"/>
                    <a:pt x="4" y="108"/>
                    <a:pt x="4" y="91"/>
                  </a:cubicBezTo>
                  <a:cubicBezTo>
                    <a:pt x="4" y="41"/>
                    <a:pt x="45" y="0"/>
                    <a:pt x="96" y="0"/>
                  </a:cubicBezTo>
                  <a:cubicBezTo>
                    <a:pt x="147" y="0"/>
                    <a:pt x="188" y="41"/>
                    <a:pt x="188" y="91"/>
                  </a:cubicBezTo>
                  <a:moveTo>
                    <a:pt x="96" y="14"/>
                  </a:moveTo>
                  <a:cubicBezTo>
                    <a:pt x="53" y="14"/>
                    <a:pt x="18" y="49"/>
                    <a:pt x="18" y="91"/>
                  </a:cubicBezTo>
                  <a:cubicBezTo>
                    <a:pt x="18" y="108"/>
                    <a:pt x="24" y="124"/>
                    <a:pt x="33" y="136"/>
                  </a:cubicBezTo>
                  <a:cubicBezTo>
                    <a:pt x="23" y="165"/>
                    <a:pt x="23" y="165"/>
                    <a:pt x="23" y="165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66" y="163"/>
                    <a:pt x="80" y="168"/>
                    <a:pt x="96" y="168"/>
                  </a:cubicBezTo>
                  <a:cubicBezTo>
                    <a:pt x="139" y="168"/>
                    <a:pt x="174" y="134"/>
                    <a:pt x="174" y="91"/>
                  </a:cubicBezTo>
                  <a:cubicBezTo>
                    <a:pt x="174" y="49"/>
                    <a:pt x="139" y="14"/>
                    <a:pt x="96" y="14"/>
                  </a:cubicBezTo>
                  <a:moveTo>
                    <a:pt x="143" y="112"/>
                  </a:moveTo>
                  <a:cubicBezTo>
                    <a:pt x="142" y="111"/>
                    <a:pt x="140" y="111"/>
                    <a:pt x="138" y="110"/>
                  </a:cubicBezTo>
                  <a:cubicBezTo>
                    <a:pt x="136" y="108"/>
                    <a:pt x="125" y="103"/>
                    <a:pt x="123" y="102"/>
                  </a:cubicBezTo>
                  <a:cubicBezTo>
                    <a:pt x="121" y="102"/>
                    <a:pt x="119" y="101"/>
                    <a:pt x="118" y="103"/>
                  </a:cubicBezTo>
                  <a:cubicBezTo>
                    <a:pt x="116" y="106"/>
                    <a:pt x="112" y="111"/>
                    <a:pt x="111" y="112"/>
                  </a:cubicBezTo>
                  <a:cubicBezTo>
                    <a:pt x="109" y="114"/>
                    <a:pt x="108" y="114"/>
                    <a:pt x="106" y="113"/>
                  </a:cubicBezTo>
                  <a:cubicBezTo>
                    <a:pt x="103" y="112"/>
                    <a:pt x="96" y="109"/>
                    <a:pt x="87" y="102"/>
                  </a:cubicBezTo>
                  <a:cubicBezTo>
                    <a:pt x="81" y="96"/>
                    <a:pt x="76" y="88"/>
                    <a:pt x="75" y="86"/>
                  </a:cubicBezTo>
                  <a:cubicBezTo>
                    <a:pt x="74" y="84"/>
                    <a:pt x="75" y="83"/>
                    <a:pt x="76" y="82"/>
                  </a:cubicBezTo>
                  <a:cubicBezTo>
                    <a:pt x="77" y="81"/>
                    <a:pt x="78" y="79"/>
                    <a:pt x="79" y="78"/>
                  </a:cubicBezTo>
                  <a:cubicBezTo>
                    <a:pt x="80" y="76"/>
                    <a:pt x="81" y="75"/>
                    <a:pt x="82" y="74"/>
                  </a:cubicBezTo>
                  <a:cubicBezTo>
                    <a:pt x="82" y="72"/>
                    <a:pt x="82" y="71"/>
                    <a:pt x="81" y="70"/>
                  </a:cubicBezTo>
                  <a:cubicBezTo>
                    <a:pt x="81" y="69"/>
                    <a:pt x="76" y="58"/>
                    <a:pt x="74" y="53"/>
                  </a:cubicBezTo>
                  <a:cubicBezTo>
                    <a:pt x="72" y="49"/>
                    <a:pt x="71" y="50"/>
                    <a:pt x="69" y="50"/>
                  </a:cubicBezTo>
                  <a:cubicBezTo>
                    <a:pt x="68" y="50"/>
                    <a:pt x="66" y="49"/>
                    <a:pt x="65" y="49"/>
                  </a:cubicBezTo>
                  <a:cubicBezTo>
                    <a:pt x="63" y="49"/>
                    <a:pt x="61" y="50"/>
                    <a:pt x="59" y="52"/>
                  </a:cubicBezTo>
                  <a:cubicBezTo>
                    <a:pt x="57" y="54"/>
                    <a:pt x="51" y="60"/>
                    <a:pt x="51" y="71"/>
                  </a:cubicBezTo>
                  <a:cubicBezTo>
                    <a:pt x="51" y="82"/>
                    <a:pt x="59" y="93"/>
                    <a:pt x="60" y="94"/>
                  </a:cubicBezTo>
                  <a:cubicBezTo>
                    <a:pt x="61" y="96"/>
                    <a:pt x="76" y="119"/>
                    <a:pt x="99" y="128"/>
                  </a:cubicBezTo>
                  <a:cubicBezTo>
                    <a:pt x="122" y="137"/>
                    <a:pt x="122" y="134"/>
                    <a:pt x="126" y="134"/>
                  </a:cubicBezTo>
                  <a:cubicBezTo>
                    <a:pt x="130" y="133"/>
                    <a:pt x="139" y="128"/>
                    <a:pt x="141" y="123"/>
                  </a:cubicBezTo>
                  <a:cubicBezTo>
                    <a:pt x="143" y="118"/>
                    <a:pt x="143" y="113"/>
                    <a:pt x="143" y="11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712">
              <a:extLst>
                <a:ext uri="{FF2B5EF4-FFF2-40B4-BE49-F238E27FC236}">
                  <a16:creationId xmlns:a16="http://schemas.microsoft.com/office/drawing/2014/main" id="{9C3C6107-2559-44C5-AB48-DED4F35D8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358" y="3658299"/>
              <a:ext cx="379413" cy="381000"/>
            </a:xfrm>
            <a:custGeom>
              <a:avLst/>
              <a:gdLst>
                <a:gd name="T0" fmla="*/ 10 w 374"/>
                <a:gd name="T1" fmla="*/ 205 h 375"/>
                <a:gd name="T2" fmla="*/ 170 w 374"/>
                <a:gd name="T3" fmla="*/ 10 h 375"/>
                <a:gd name="T4" fmla="*/ 365 w 374"/>
                <a:gd name="T5" fmla="*/ 170 h 375"/>
                <a:gd name="T6" fmla="*/ 205 w 374"/>
                <a:gd name="T7" fmla="*/ 365 h 375"/>
                <a:gd name="T8" fmla="*/ 10 w 374"/>
                <a:gd name="T9" fmla="*/ 20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375">
                  <a:moveTo>
                    <a:pt x="10" y="205"/>
                  </a:moveTo>
                  <a:cubicBezTo>
                    <a:pt x="0" y="107"/>
                    <a:pt x="72" y="20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4" y="268"/>
                    <a:pt x="303" y="356"/>
                    <a:pt x="205" y="365"/>
                  </a:cubicBezTo>
                  <a:cubicBezTo>
                    <a:pt x="106" y="375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E52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713">
              <a:extLst>
                <a:ext uri="{FF2B5EF4-FFF2-40B4-BE49-F238E27FC236}">
                  <a16:creationId xmlns:a16="http://schemas.microsoft.com/office/drawing/2014/main" id="{6C934F86-EEC3-418C-BAD7-13B88167F0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7671" y="3774186"/>
              <a:ext cx="217488" cy="158750"/>
            </a:xfrm>
            <a:custGeom>
              <a:avLst/>
              <a:gdLst>
                <a:gd name="T0" fmla="*/ 211 w 213"/>
                <a:gd name="T1" fmla="*/ 34 h 156"/>
                <a:gd name="T2" fmla="*/ 203 w 213"/>
                <a:gd name="T3" fmla="*/ 12 h 156"/>
                <a:gd name="T4" fmla="*/ 181 w 213"/>
                <a:gd name="T5" fmla="*/ 2 h 156"/>
                <a:gd name="T6" fmla="*/ 107 w 213"/>
                <a:gd name="T7" fmla="*/ 0 h 156"/>
                <a:gd name="T8" fmla="*/ 107 w 213"/>
                <a:gd name="T9" fmla="*/ 0 h 156"/>
                <a:gd name="T10" fmla="*/ 32 w 213"/>
                <a:gd name="T11" fmla="*/ 2 h 156"/>
                <a:gd name="T12" fmla="*/ 11 w 213"/>
                <a:gd name="T13" fmla="*/ 12 h 156"/>
                <a:gd name="T14" fmla="*/ 2 w 213"/>
                <a:gd name="T15" fmla="*/ 34 h 156"/>
                <a:gd name="T16" fmla="*/ 0 w 213"/>
                <a:gd name="T17" fmla="*/ 70 h 156"/>
                <a:gd name="T18" fmla="*/ 0 w 213"/>
                <a:gd name="T19" fmla="*/ 87 h 156"/>
                <a:gd name="T20" fmla="*/ 2 w 213"/>
                <a:gd name="T21" fmla="*/ 123 h 156"/>
                <a:gd name="T22" fmla="*/ 11 w 213"/>
                <a:gd name="T23" fmla="*/ 145 h 156"/>
                <a:gd name="T24" fmla="*/ 34 w 213"/>
                <a:gd name="T25" fmla="*/ 154 h 156"/>
                <a:gd name="T26" fmla="*/ 107 w 213"/>
                <a:gd name="T27" fmla="*/ 156 h 156"/>
                <a:gd name="T28" fmla="*/ 181 w 213"/>
                <a:gd name="T29" fmla="*/ 154 h 156"/>
                <a:gd name="T30" fmla="*/ 203 w 213"/>
                <a:gd name="T31" fmla="*/ 145 h 156"/>
                <a:gd name="T32" fmla="*/ 211 w 213"/>
                <a:gd name="T33" fmla="*/ 123 h 156"/>
                <a:gd name="T34" fmla="*/ 213 w 213"/>
                <a:gd name="T35" fmla="*/ 87 h 156"/>
                <a:gd name="T36" fmla="*/ 213 w 213"/>
                <a:gd name="T37" fmla="*/ 70 h 156"/>
                <a:gd name="T38" fmla="*/ 211 w 213"/>
                <a:gd name="T39" fmla="*/ 34 h 156"/>
                <a:gd name="T40" fmla="*/ 85 w 213"/>
                <a:gd name="T41" fmla="*/ 107 h 156"/>
                <a:gd name="T42" fmla="*/ 85 w 213"/>
                <a:gd name="T43" fmla="*/ 45 h 156"/>
                <a:gd name="T44" fmla="*/ 142 w 213"/>
                <a:gd name="T45" fmla="*/ 76 h 156"/>
                <a:gd name="T46" fmla="*/ 85 w 213"/>
                <a:gd name="T47" fmla="*/ 10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3" h="156">
                  <a:moveTo>
                    <a:pt x="211" y="34"/>
                  </a:moveTo>
                  <a:cubicBezTo>
                    <a:pt x="211" y="34"/>
                    <a:pt x="209" y="18"/>
                    <a:pt x="203" y="12"/>
                  </a:cubicBezTo>
                  <a:cubicBezTo>
                    <a:pt x="195" y="3"/>
                    <a:pt x="186" y="3"/>
                    <a:pt x="181" y="2"/>
                  </a:cubicBezTo>
                  <a:cubicBezTo>
                    <a:pt x="152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62" y="0"/>
                    <a:pt x="32" y="2"/>
                  </a:cubicBezTo>
                  <a:cubicBezTo>
                    <a:pt x="28" y="3"/>
                    <a:pt x="19" y="3"/>
                    <a:pt x="11" y="12"/>
                  </a:cubicBezTo>
                  <a:cubicBezTo>
                    <a:pt x="4" y="18"/>
                    <a:pt x="2" y="34"/>
                    <a:pt x="2" y="34"/>
                  </a:cubicBezTo>
                  <a:cubicBezTo>
                    <a:pt x="2" y="34"/>
                    <a:pt x="0" y="52"/>
                    <a:pt x="0" y="7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105"/>
                    <a:pt x="2" y="123"/>
                    <a:pt x="2" y="123"/>
                  </a:cubicBezTo>
                  <a:cubicBezTo>
                    <a:pt x="2" y="123"/>
                    <a:pt x="4" y="138"/>
                    <a:pt x="11" y="145"/>
                  </a:cubicBezTo>
                  <a:cubicBezTo>
                    <a:pt x="19" y="153"/>
                    <a:pt x="30" y="153"/>
                    <a:pt x="34" y="154"/>
                  </a:cubicBezTo>
                  <a:cubicBezTo>
                    <a:pt x="51" y="156"/>
                    <a:pt x="107" y="156"/>
                    <a:pt x="107" y="156"/>
                  </a:cubicBezTo>
                  <a:cubicBezTo>
                    <a:pt x="107" y="156"/>
                    <a:pt x="152" y="156"/>
                    <a:pt x="181" y="154"/>
                  </a:cubicBezTo>
                  <a:cubicBezTo>
                    <a:pt x="186" y="154"/>
                    <a:pt x="195" y="153"/>
                    <a:pt x="203" y="145"/>
                  </a:cubicBezTo>
                  <a:cubicBezTo>
                    <a:pt x="209" y="138"/>
                    <a:pt x="211" y="123"/>
                    <a:pt x="211" y="123"/>
                  </a:cubicBezTo>
                  <a:cubicBezTo>
                    <a:pt x="211" y="123"/>
                    <a:pt x="213" y="105"/>
                    <a:pt x="213" y="87"/>
                  </a:cubicBezTo>
                  <a:cubicBezTo>
                    <a:pt x="213" y="70"/>
                    <a:pt x="213" y="70"/>
                    <a:pt x="213" y="70"/>
                  </a:cubicBezTo>
                  <a:cubicBezTo>
                    <a:pt x="213" y="52"/>
                    <a:pt x="211" y="34"/>
                    <a:pt x="211" y="34"/>
                  </a:cubicBezTo>
                  <a:moveTo>
                    <a:pt x="85" y="107"/>
                  </a:moveTo>
                  <a:cubicBezTo>
                    <a:pt x="85" y="45"/>
                    <a:pt x="85" y="45"/>
                    <a:pt x="85" y="45"/>
                  </a:cubicBezTo>
                  <a:cubicBezTo>
                    <a:pt x="142" y="76"/>
                    <a:pt x="142" y="76"/>
                    <a:pt x="142" y="76"/>
                  </a:cubicBezTo>
                  <a:lnTo>
                    <a:pt x="8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714">
              <a:extLst>
                <a:ext uri="{FF2B5EF4-FFF2-40B4-BE49-F238E27FC236}">
                  <a16:creationId xmlns:a16="http://schemas.microsoft.com/office/drawing/2014/main" id="{00AFE4BA-07C9-4074-9BF6-3667FE4DA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633" y="1473899"/>
              <a:ext cx="296863" cy="295275"/>
            </a:xfrm>
            <a:custGeom>
              <a:avLst/>
              <a:gdLst>
                <a:gd name="T0" fmla="*/ 8 w 293"/>
                <a:gd name="T1" fmla="*/ 160 h 292"/>
                <a:gd name="T2" fmla="*/ 133 w 293"/>
                <a:gd name="T3" fmla="*/ 7 h 292"/>
                <a:gd name="T4" fmla="*/ 285 w 293"/>
                <a:gd name="T5" fmla="*/ 133 h 292"/>
                <a:gd name="T6" fmla="*/ 160 w 293"/>
                <a:gd name="T7" fmla="*/ 285 h 292"/>
                <a:gd name="T8" fmla="*/ 8 w 293"/>
                <a:gd name="T9" fmla="*/ 16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2">
                  <a:moveTo>
                    <a:pt x="8" y="160"/>
                  </a:moveTo>
                  <a:cubicBezTo>
                    <a:pt x="0" y="83"/>
                    <a:pt x="56" y="15"/>
                    <a:pt x="133" y="7"/>
                  </a:cubicBezTo>
                  <a:cubicBezTo>
                    <a:pt x="209" y="0"/>
                    <a:pt x="278" y="56"/>
                    <a:pt x="285" y="133"/>
                  </a:cubicBezTo>
                  <a:cubicBezTo>
                    <a:pt x="293" y="209"/>
                    <a:pt x="237" y="277"/>
                    <a:pt x="160" y="285"/>
                  </a:cubicBezTo>
                  <a:cubicBezTo>
                    <a:pt x="83" y="292"/>
                    <a:pt x="15" y="236"/>
                    <a:pt x="8" y="160"/>
                  </a:cubicBezTo>
                  <a:close/>
                </a:path>
              </a:pathLst>
            </a:custGeom>
            <a:solidFill>
              <a:srgbClr val="F278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715">
              <a:extLst>
                <a:ext uri="{FF2B5EF4-FFF2-40B4-BE49-F238E27FC236}">
                  <a16:creationId xmlns:a16="http://schemas.microsoft.com/office/drawing/2014/main" id="{6EA4E531-DA7F-48DB-8FA4-057C7BA00C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1246" y="1543749"/>
              <a:ext cx="155575" cy="155575"/>
            </a:xfrm>
            <a:custGeom>
              <a:avLst/>
              <a:gdLst>
                <a:gd name="T0" fmla="*/ 48 w 153"/>
                <a:gd name="T1" fmla="*/ 153 h 153"/>
                <a:gd name="T2" fmla="*/ 104 w 153"/>
                <a:gd name="T3" fmla="*/ 153 h 153"/>
                <a:gd name="T4" fmla="*/ 152 w 153"/>
                <a:gd name="T5" fmla="*/ 104 h 153"/>
                <a:gd name="T6" fmla="*/ 153 w 153"/>
                <a:gd name="T7" fmla="*/ 65 h 153"/>
                <a:gd name="T8" fmla="*/ 152 w 153"/>
                <a:gd name="T9" fmla="*/ 63 h 153"/>
                <a:gd name="T10" fmla="*/ 151 w 153"/>
                <a:gd name="T11" fmla="*/ 60 h 153"/>
                <a:gd name="T12" fmla="*/ 149 w 153"/>
                <a:gd name="T13" fmla="*/ 59 h 153"/>
                <a:gd name="T14" fmla="*/ 128 w 153"/>
                <a:gd name="T15" fmla="*/ 55 h 153"/>
                <a:gd name="T16" fmla="*/ 124 w 153"/>
                <a:gd name="T17" fmla="*/ 42 h 153"/>
                <a:gd name="T18" fmla="*/ 120 w 153"/>
                <a:gd name="T19" fmla="*/ 26 h 153"/>
                <a:gd name="T20" fmla="*/ 82 w 153"/>
                <a:gd name="T21" fmla="*/ 0 h 153"/>
                <a:gd name="T22" fmla="*/ 48 w 153"/>
                <a:gd name="T23" fmla="*/ 0 h 153"/>
                <a:gd name="T24" fmla="*/ 0 w 153"/>
                <a:gd name="T25" fmla="*/ 48 h 153"/>
                <a:gd name="T26" fmla="*/ 0 w 153"/>
                <a:gd name="T27" fmla="*/ 104 h 153"/>
                <a:gd name="T28" fmla="*/ 48 w 153"/>
                <a:gd name="T29" fmla="*/ 153 h 153"/>
                <a:gd name="T30" fmla="*/ 49 w 153"/>
                <a:gd name="T31" fmla="*/ 39 h 153"/>
                <a:gd name="T32" fmla="*/ 76 w 153"/>
                <a:gd name="T33" fmla="*/ 39 h 153"/>
                <a:gd name="T34" fmla="*/ 85 w 153"/>
                <a:gd name="T35" fmla="*/ 48 h 153"/>
                <a:gd name="T36" fmla="*/ 76 w 153"/>
                <a:gd name="T37" fmla="*/ 58 h 153"/>
                <a:gd name="T38" fmla="*/ 49 w 153"/>
                <a:gd name="T39" fmla="*/ 58 h 153"/>
                <a:gd name="T40" fmla="*/ 39 w 153"/>
                <a:gd name="T41" fmla="*/ 48 h 153"/>
                <a:gd name="T42" fmla="*/ 49 w 153"/>
                <a:gd name="T43" fmla="*/ 39 h 153"/>
                <a:gd name="T44" fmla="*/ 49 w 153"/>
                <a:gd name="T45" fmla="*/ 94 h 153"/>
                <a:gd name="T46" fmla="*/ 103 w 153"/>
                <a:gd name="T47" fmla="*/ 94 h 153"/>
                <a:gd name="T48" fmla="*/ 113 w 153"/>
                <a:gd name="T49" fmla="*/ 104 h 153"/>
                <a:gd name="T50" fmla="*/ 103 w 153"/>
                <a:gd name="T51" fmla="*/ 113 h 153"/>
                <a:gd name="T52" fmla="*/ 49 w 153"/>
                <a:gd name="T53" fmla="*/ 113 h 153"/>
                <a:gd name="T54" fmla="*/ 39 w 153"/>
                <a:gd name="T55" fmla="*/ 104 h 153"/>
                <a:gd name="T56" fmla="*/ 49 w 153"/>
                <a:gd name="T57" fmla="*/ 9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3" h="153">
                  <a:moveTo>
                    <a:pt x="48" y="153"/>
                  </a:moveTo>
                  <a:cubicBezTo>
                    <a:pt x="104" y="153"/>
                    <a:pt x="104" y="153"/>
                    <a:pt x="104" y="153"/>
                  </a:cubicBezTo>
                  <a:cubicBezTo>
                    <a:pt x="131" y="153"/>
                    <a:pt x="152" y="131"/>
                    <a:pt x="152" y="10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1" y="60"/>
                    <a:pt x="151" y="60"/>
                    <a:pt x="151" y="60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6" y="57"/>
                    <a:pt x="132" y="59"/>
                    <a:pt x="128" y="55"/>
                  </a:cubicBezTo>
                  <a:cubicBezTo>
                    <a:pt x="125" y="53"/>
                    <a:pt x="125" y="48"/>
                    <a:pt x="124" y="42"/>
                  </a:cubicBezTo>
                  <a:cubicBezTo>
                    <a:pt x="122" y="31"/>
                    <a:pt x="121" y="30"/>
                    <a:pt x="120" y="26"/>
                  </a:cubicBezTo>
                  <a:cubicBezTo>
                    <a:pt x="113" y="12"/>
                    <a:pt x="95" y="1"/>
                    <a:pt x="8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31"/>
                    <a:pt x="21" y="153"/>
                    <a:pt x="48" y="153"/>
                  </a:cubicBezTo>
                  <a:moveTo>
                    <a:pt x="49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81" y="39"/>
                    <a:pt x="85" y="43"/>
                    <a:pt x="85" y="48"/>
                  </a:cubicBezTo>
                  <a:cubicBezTo>
                    <a:pt x="85" y="53"/>
                    <a:pt x="81" y="58"/>
                    <a:pt x="76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4" y="58"/>
                    <a:pt x="39" y="53"/>
                    <a:pt x="39" y="48"/>
                  </a:cubicBezTo>
                  <a:cubicBezTo>
                    <a:pt x="39" y="43"/>
                    <a:pt x="44" y="39"/>
                    <a:pt x="49" y="39"/>
                  </a:cubicBezTo>
                  <a:moveTo>
                    <a:pt x="49" y="94"/>
                  </a:moveTo>
                  <a:cubicBezTo>
                    <a:pt x="103" y="94"/>
                    <a:pt x="103" y="94"/>
                    <a:pt x="103" y="94"/>
                  </a:cubicBezTo>
                  <a:cubicBezTo>
                    <a:pt x="109" y="94"/>
                    <a:pt x="113" y="99"/>
                    <a:pt x="113" y="104"/>
                  </a:cubicBezTo>
                  <a:cubicBezTo>
                    <a:pt x="113" y="109"/>
                    <a:pt x="109" y="113"/>
                    <a:pt x="103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44" y="113"/>
                    <a:pt x="39" y="109"/>
                    <a:pt x="39" y="104"/>
                  </a:cubicBezTo>
                  <a:cubicBezTo>
                    <a:pt x="39" y="99"/>
                    <a:pt x="44" y="94"/>
                    <a:pt x="49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716">
              <a:extLst>
                <a:ext uri="{FF2B5EF4-FFF2-40B4-BE49-F238E27FC236}">
                  <a16:creationId xmlns:a16="http://schemas.microsoft.com/office/drawing/2014/main" id="{55E4E6DC-B8E2-4574-8999-C50FA9568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871" y="3366199"/>
              <a:ext cx="404813" cy="404813"/>
            </a:xfrm>
            <a:custGeom>
              <a:avLst/>
              <a:gdLst>
                <a:gd name="T0" fmla="*/ 10 w 399"/>
                <a:gd name="T1" fmla="*/ 218 h 398"/>
                <a:gd name="T2" fmla="*/ 181 w 399"/>
                <a:gd name="T3" fmla="*/ 10 h 398"/>
                <a:gd name="T4" fmla="*/ 389 w 399"/>
                <a:gd name="T5" fmla="*/ 181 h 398"/>
                <a:gd name="T6" fmla="*/ 218 w 399"/>
                <a:gd name="T7" fmla="*/ 388 h 398"/>
                <a:gd name="T8" fmla="*/ 10 w 399"/>
                <a:gd name="T9" fmla="*/ 21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" h="398">
                  <a:moveTo>
                    <a:pt x="10" y="218"/>
                  </a:moveTo>
                  <a:cubicBezTo>
                    <a:pt x="0" y="113"/>
                    <a:pt x="77" y="20"/>
                    <a:pt x="181" y="10"/>
                  </a:cubicBezTo>
                  <a:cubicBezTo>
                    <a:pt x="286" y="0"/>
                    <a:pt x="379" y="76"/>
                    <a:pt x="389" y="181"/>
                  </a:cubicBezTo>
                  <a:cubicBezTo>
                    <a:pt x="399" y="285"/>
                    <a:pt x="323" y="378"/>
                    <a:pt x="218" y="388"/>
                  </a:cubicBezTo>
                  <a:cubicBezTo>
                    <a:pt x="114" y="398"/>
                    <a:pt x="21" y="322"/>
                    <a:pt x="10" y="218"/>
                  </a:cubicBezTo>
                  <a:close/>
                </a:path>
              </a:pathLst>
            </a:custGeom>
            <a:solidFill>
              <a:srgbClr val="314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717">
              <a:extLst>
                <a:ext uri="{FF2B5EF4-FFF2-40B4-BE49-F238E27FC236}">
                  <a16:creationId xmlns:a16="http://schemas.microsoft.com/office/drawing/2014/main" id="{D5D4875D-DD07-423D-B082-38A35823B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633" y="2813749"/>
              <a:ext cx="381000" cy="381000"/>
            </a:xfrm>
            <a:custGeom>
              <a:avLst/>
              <a:gdLst>
                <a:gd name="T0" fmla="*/ 10 w 375"/>
                <a:gd name="T1" fmla="*/ 205 h 374"/>
                <a:gd name="T2" fmla="*/ 170 w 375"/>
                <a:gd name="T3" fmla="*/ 10 h 374"/>
                <a:gd name="T4" fmla="*/ 365 w 375"/>
                <a:gd name="T5" fmla="*/ 170 h 374"/>
                <a:gd name="T6" fmla="*/ 205 w 375"/>
                <a:gd name="T7" fmla="*/ 365 h 374"/>
                <a:gd name="T8" fmla="*/ 10 w 375"/>
                <a:gd name="T9" fmla="*/ 205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4">
                  <a:moveTo>
                    <a:pt x="10" y="205"/>
                  </a:moveTo>
                  <a:cubicBezTo>
                    <a:pt x="0" y="106"/>
                    <a:pt x="72" y="19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5" y="268"/>
                    <a:pt x="303" y="355"/>
                    <a:pt x="205" y="365"/>
                  </a:cubicBezTo>
                  <a:cubicBezTo>
                    <a:pt x="107" y="374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718">
              <a:extLst>
                <a:ext uri="{FF2B5EF4-FFF2-40B4-BE49-F238E27FC236}">
                  <a16:creationId xmlns:a16="http://schemas.microsoft.com/office/drawing/2014/main" id="{A6C03A8F-A1A0-4C4D-8E13-D02BCFABC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3646" y="2889949"/>
              <a:ext cx="196850" cy="246063"/>
            </a:xfrm>
            <a:custGeom>
              <a:avLst/>
              <a:gdLst>
                <a:gd name="T0" fmla="*/ 41 w 194"/>
                <a:gd name="T1" fmla="*/ 241 h 243"/>
                <a:gd name="T2" fmla="*/ 45 w 194"/>
                <a:gd name="T3" fmla="*/ 242 h 243"/>
                <a:gd name="T4" fmla="*/ 71 w 194"/>
                <a:gd name="T5" fmla="*/ 196 h 243"/>
                <a:gd name="T6" fmla="*/ 81 w 194"/>
                <a:gd name="T7" fmla="*/ 158 h 243"/>
                <a:gd name="T8" fmla="*/ 116 w 194"/>
                <a:gd name="T9" fmla="*/ 175 h 243"/>
                <a:gd name="T10" fmla="*/ 194 w 194"/>
                <a:gd name="T11" fmla="*/ 80 h 243"/>
                <a:gd name="T12" fmla="*/ 103 w 194"/>
                <a:gd name="T13" fmla="*/ 0 h 243"/>
                <a:gd name="T14" fmla="*/ 0 w 194"/>
                <a:gd name="T15" fmla="*/ 87 h 243"/>
                <a:gd name="T16" fmla="*/ 29 w 194"/>
                <a:gd name="T17" fmla="*/ 140 h 243"/>
                <a:gd name="T18" fmla="*/ 36 w 194"/>
                <a:gd name="T19" fmla="*/ 137 h 243"/>
                <a:gd name="T20" fmla="*/ 39 w 194"/>
                <a:gd name="T21" fmla="*/ 126 h 243"/>
                <a:gd name="T22" fmla="*/ 37 w 194"/>
                <a:gd name="T23" fmla="*/ 118 h 243"/>
                <a:gd name="T24" fmla="*/ 28 w 194"/>
                <a:gd name="T25" fmla="*/ 90 h 243"/>
                <a:gd name="T26" fmla="*/ 99 w 194"/>
                <a:gd name="T27" fmla="*/ 24 h 243"/>
                <a:gd name="T28" fmla="*/ 159 w 194"/>
                <a:gd name="T29" fmla="*/ 77 h 243"/>
                <a:gd name="T30" fmla="*/ 113 w 194"/>
                <a:gd name="T31" fmla="*/ 151 h 243"/>
                <a:gd name="T32" fmla="*/ 90 w 194"/>
                <a:gd name="T33" fmla="*/ 124 h 243"/>
                <a:gd name="T34" fmla="*/ 103 w 194"/>
                <a:gd name="T35" fmla="*/ 75 h 243"/>
                <a:gd name="T36" fmla="*/ 83 w 194"/>
                <a:gd name="T37" fmla="*/ 54 h 243"/>
                <a:gd name="T38" fmla="*/ 56 w 194"/>
                <a:gd name="T39" fmla="*/ 90 h 243"/>
                <a:gd name="T40" fmla="*/ 60 w 194"/>
                <a:gd name="T41" fmla="*/ 112 h 243"/>
                <a:gd name="T42" fmla="*/ 42 w 194"/>
                <a:gd name="T43" fmla="*/ 188 h 243"/>
                <a:gd name="T44" fmla="*/ 41 w 194"/>
                <a:gd name="T45" fmla="*/ 241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4" h="243">
                  <a:moveTo>
                    <a:pt x="41" y="241"/>
                  </a:moveTo>
                  <a:cubicBezTo>
                    <a:pt x="41" y="243"/>
                    <a:pt x="44" y="243"/>
                    <a:pt x="45" y="242"/>
                  </a:cubicBezTo>
                  <a:cubicBezTo>
                    <a:pt x="46" y="240"/>
                    <a:pt x="64" y="218"/>
                    <a:pt x="71" y="196"/>
                  </a:cubicBezTo>
                  <a:cubicBezTo>
                    <a:pt x="72" y="190"/>
                    <a:pt x="81" y="158"/>
                    <a:pt x="81" y="158"/>
                  </a:cubicBezTo>
                  <a:cubicBezTo>
                    <a:pt x="86" y="167"/>
                    <a:pt x="101" y="175"/>
                    <a:pt x="116" y="175"/>
                  </a:cubicBezTo>
                  <a:cubicBezTo>
                    <a:pt x="162" y="175"/>
                    <a:pt x="194" y="134"/>
                    <a:pt x="194" y="80"/>
                  </a:cubicBezTo>
                  <a:cubicBezTo>
                    <a:pt x="194" y="38"/>
                    <a:pt x="158" y="0"/>
                    <a:pt x="103" y="0"/>
                  </a:cubicBezTo>
                  <a:cubicBezTo>
                    <a:pt x="34" y="0"/>
                    <a:pt x="0" y="47"/>
                    <a:pt x="0" y="87"/>
                  </a:cubicBezTo>
                  <a:cubicBezTo>
                    <a:pt x="0" y="111"/>
                    <a:pt x="9" y="132"/>
                    <a:pt x="29" y="140"/>
                  </a:cubicBezTo>
                  <a:cubicBezTo>
                    <a:pt x="32" y="142"/>
                    <a:pt x="35" y="140"/>
                    <a:pt x="36" y="137"/>
                  </a:cubicBezTo>
                  <a:cubicBezTo>
                    <a:pt x="37" y="134"/>
                    <a:pt x="39" y="128"/>
                    <a:pt x="39" y="126"/>
                  </a:cubicBezTo>
                  <a:cubicBezTo>
                    <a:pt x="40" y="122"/>
                    <a:pt x="40" y="121"/>
                    <a:pt x="37" y="118"/>
                  </a:cubicBezTo>
                  <a:cubicBezTo>
                    <a:pt x="31" y="111"/>
                    <a:pt x="28" y="103"/>
                    <a:pt x="28" y="90"/>
                  </a:cubicBezTo>
                  <a:cubicBezTo>
                    <a:pt x="28" y="55"/>
                    <a:pt x="55" y="24"/>
                    <a:pt x="99" y="24"/>
                  </a:cubicBezTo>
                  <a:cubicBezTo>
                    <a:pt x="137" y="24"/>
                    <a:pt x="159" y="46"/>
                    <a:pt x="159" y="77"/>
                  </a:cubicBezTo>
                  <a:cubicBezTo>
                    <a:pt x="159" y="117"/>
                    <a:pt x="140" y="151"/>
                    <a:pt x="113" y="151"/>
                  </a:cubicBezTo>
                  <a:cubicBezTo>
                    <a:pt x="98" y="151"/>
                    <a:pt x="87" y="139"/>
                    <a:pt x="90" y="124"/>
                  </a:cubicBezTo>
                  <a:cubicBezTo>
                    <a:pt x="94" y="107"/>
                    <a:pt x="103" y="88"/>
                    <a:pt x="103" y="75"/>
                  </a:cubicBezTo>
                  <a:cubicBezTo>
                    <a:pt x="103" y="63"/>
                    <a:pt x="97" y="54"/>
                    <a:pt x="83" y="54"/>
                  </a:cubicBezTo>
                  <a:cubicBezTo>
                    <a:pt x="68" y="54"/>
                    <a:pt x="56" y="69"/>
                    <a:pt x="56" y="90"/>
                  </a:cubicBezTo>
                  <a:cubicBezTo>
                    <a:pt x="56" y="103"/>
                    <a:pt x="60" y="112"/>
                    <a:pt x="60" y="112"/>
                  </a:cubicBezTo>
                  <a:cubicBezTo>
                    <a:pt x="60" y="112"/>
                    <a:pt x="44" y="177"/>
                    <a:pt x="42" y="188"/>
                  </a:cubicBezTo>
                  <a:cubicBezTo>
                    <a:pt x="36" y="211"/>
                    <a:pt x="41" y="238"/>
                    <a:pt x="41" y="2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719">
              <a:extLst>
                <a:ext uri="{FF2B5EF4-FFF2-40B4-BE49-F238E27FC236}">
                  <a16:creationId xmlns:a16="http://schemas.microsoft.com/office/drawing/2014/main" id="{B4D00CF7-0998-4C54-A8C2-CB4AF51F9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183" y="2275586"/>
              <a:ext cx="379413" cy="381000"/>
            </a:xfrm>
            <a:custGeom>
              <a:avLst/>
              <a:gdLst>
                <a:gd name="T0" fmla="*/ 10 w 375"/>
                <a:gd name="T1" fmla="*/ 205 h 375"/>
                <a:gd name="T2" fmla="*/ 170 w 375"/>
                <a:gd name="T3" fmla="*/ 10 h 375"/>
                <a:gd name="T4" fmla="*/ 365 w 375"/>
                <a:gd name="T5" fmla="*/ 170 h 375"/>
                <a:gd name="T6" fmla="*/ 205 w 375"/>
                <a:gd name="T7" fmla="*/ 365 h 375"/>
                <a:gd name="T8" fmla="*/ 10 w 375"/>
                <a:gd name="T9" fmla="*/ 20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5">
                  <a:moveTo>
                    <a:pt x="10" y="205"/>
                  </a:moveTo>
                  <a:cubicBezTo>
                    <a:pt x="0" y="107"/>
                    <a:pt x="72" y="20"/>
                    <a:pt x="170" y="10"/>
                  </a:cubicBezTo>
                  <a:cubicBezTo>
                    <a:pt x="268" y="0"/>
                    <a:pt x="356" y="72"/>
                    <a:pt x="365" y="170"/>
                  </a:cubicBezTo>
                  <a:cubicBezTo>
                    <a:pt x="375" y="268"/>
                    <a:pt x="303" y="356"/>
                    <a:pt x="205" y="365"/>
                  </a:cubicBezTo>
                  <a:cubicBezTo>
                    <a:pt x="107" y="375"/>
                    <a:pt x="20" y="303"/>
                    <a:pt x="10" y="205"/>
                  </a:cubicBezTo>
                  <a:close/>
                </a:path>
              </a:pathLst>
            </a:custGeom>
            <a:solidFill>
              <a:srgbClr val="314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720">
              <a:extLst>
                <a:ext uri="{FF2B5EF4-FFF2-40B4-BE49-F238E27FC236}">
                  <a16:creationId xmlns:a16="http://schemas.microsoft.com/office/drawing/2014/main" id="{75CC3CE6-B1E0-4ECE-8C6D-E40CA1BBF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008" y="2342261"/>
              <a:ext cx="112713" cy="241300"/>
            </a:xfrm>
            <a:custGeom>
              <a:avLst/>
              <a:gdLst>
                <a:gd name="T0" fmla="*/ 23 w 111"/>
                <a:gd name="T1" fmla="*/ 238 h 238"/>
                <a:gd name="T2" fmla="*/ 71 w 111"/>
                <a:gd name="T3" fmla="*/ 238 h 238"/>
                <a:gd name="T4" fmla="*/ 71 w 111"/>
                <a:gd name="T5" fmla="*/ 119 h 238"/>
                <a:gd name="T6" fmla="*/ 106 w 111"/>
                <a:gd name="T7" fmla="*/ 119 h 238"/>
                <a:gd name="T8" fmla="*/ 111 w 111"/>
                <a:gd name="T9" fmla="*/ 71 h 238"/>
                <a:gd name="T10" fmla="*/ 73 w 111"/>
                <a:gd name="T11" fmla="*/ 71 h 238"/>
                <a:gd name="T12" fmla="*/ 73 w 111"/>
                <a:gd name="T13" fmla="*/ 52 h 238"/>
                <a:gd name="T14" fmla="*/ 83 w 111"/>
                <a:gd name="T15" fmla="*/ 41 h 238"/>
                <a:gd name="T16" fmla="*/ 110 w 111"/>
                <a:gd name="T17" fmla="*/ 41 h 238"/>
                <a:gd name="T18" fmla="*/ 110 w 111"/>
                <a:gd name="T19" fmla="*/ 0 h 238"/>
                <a:gd name="T20" fmla="*/ 73 w 111"/>
                <a:gd name="T21" fmla="*/ 0 h 238"/>
                <a:gd name="T22" fmla="*/ 23 w 111"/>
                <a:gd name="T23" fmla="*/ 50 h 238"/>
                <a:gd name="T24" fmla="*/ 23 w 111"/>
                <a:gd name="T25" fmla="*/ 71 h 238"/>
                <a:gd name="T26" fmla="*/ 0 w 111"/>
                <a:gd name="T27" fmla="*/ 71 h 238"/>
                <a:gd name="T28" fmla="*/ 0 w 111"/>
                <a:gd name="T29" fmla="*/ 119 h 238"/>
                <a:gd name="T30" fmla="*/ 23 w 111"/>
                <a:gd name="T31" fmla="*/ 119 h 238"/>
                <a:gd name="T32" fmla="*/ 23 w 111"/>
                <a:gd name="T3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" h="238">
                  <a:moveTo>
                    <a:pt x="23" y="238"/>
                  </a:moveTo>
                  <a:cubicBezTo>
                    <a:pt x="71" y="238"/>
                    <a:pt x="71" y="238"/>
                    <a:pt x="71" y="238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106" y="119"/>
                    <a:pt x="106" y="119"/>
                    <a:pt x="106" y="119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43"/>
                    <a:pt x="79" y="41"/>
                    <a:pt x="83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33" y="0"/>
                    <a:pt x="23" y="30"/>
                    <a:pt x="23" y="50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23" y="119"/>
                    <a:pt x="23" y="119"/>
                    <a:pt x="23" y="119"/>
                  </a:cubicBezTo>
                  <a:lnTo>
                    <a:pt x="23" y="2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721">
              <a:extLst>
                <a:ext uri="{FF2B5EF4-FFF2-40B4-BE49-F238E27FC236}">
                  <a16:creationId xmlns:a16="http://schemas.microsoft.com/office/drawing/2014/main" id="{4117B960-DE4F-42D9-A232-E161FE87AB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25371" y="1951736"/>
              <a:ext cx="131763" cy="134938"/>
            </a:xfrm>
            <a:custGeom>
              <a:avLst/>
              <a:gdLst>
                <a:gd name="T0" fmla="*/ 65 w 130"/>
                <a:gd name="T1" fmla="*/ 96 h 133"/>
                <a:gd name="T2" fmla="*/ 77 w 130"/>
                <a:gd name="T3" fmla="*/ 93 h 133"/>
                <a:gd name="T4" fmla="*/ 82 w 130"/>
                <a:gd name="T5" fmla="*/ 85 h 133"/>
                <a:gd name="T6" fmla="*/ 79 w 130"/>
                <a:gd name="T7" fmla="*/ 79 h 133"/>
                <a:gd name="T8" fmla="*/ 73 w 130"/>
                <a:gd name="T9" fmla="*/ 75 h 133"/>
                <a:gd name="T10" fmla="*/ 61 w 130"/>
                <a:gd name="T11" fmla="*/ 72 h 133"/>
                <a:gd name="T12" fmla="*/ 45 w 130"/>
                <a:gd name="T13" fmla="*/ 68 h 133"/>
                <a:gd name="T14" fmla="*/ 34 w 130"/>
                <a:gd name="T15" fmla="*/ 60 h 133"/>
                <a:gd name="T16" fmla="*/ 30 w 130"/>
                <a:gd name="T17" fmla="*/ 47 h 133"/>
                <a:gd name="T18" fmla="*/ 35 w 130"/>
                <a:gd name="T19" fmla="*/ 35 h 133"/>
                <a:gd name="T20" fmla="*/ 47 w 130"/>
                <a:gd name="T21" fmla="*/ 26 h 133"/>
                <a:gd name="T22" fmla="*/ 65 w 130"/>
                <a:gd name="T23" fmla="*/ 24 h 133"/>
                <a:gd name="T24" fmla="*/ 79 w 130"/>
                <a:gd name="T25" fmla="*/ 25 h 133"/>
                <a:gd name="T26" fmla="*/ 90 w 130"/>
                <a:gd name="T27" fmla="*/ 31 h 133"/>
                <a:gd name="T28" fmla="*/ 96 w 130"/>
                <a:gd name="T29" fmla="*/ 37 h 133"/>
                <a:gd name="T30" fmla="*/ 98 w 130"/>
                <a:gd name="T31" fmla="*/ 44 h 133"/>
                <a:gd name="T32" fmla="*/ 95 w 130"/>
                <a:gd name="T33" fmla="*/ 50 h 133"/>
                <a:gd name="T34" fmla="*/ 89 w 130"/>
                <a:gd name="T35" fmla="*/ 53 h 133"/>
                <a:gd name="T36" fmla="*/ 83 w 130"/>
                <a:gd name="T37" fmla="*/ 51 h 133"/>
                <a:gd name="T38" fmla="*/ 80 w 130"/>
                <a:gd name="T39" fmla="*/ 46 h 133"/>
                <a:gd name="T40" fmla="*/ 74 w 130"/>
                <a:gd name="T41" fmla="*/ 40 h 133"/>
                <a:gd name="T42" fmla="*/ 64 w 130"/>
                <a:gd name="T43" fmla="*/ 37 h 133"/>
                <a:gd name="T44" fmla="*/ 53 w 130"/>
                <a:gd name="T45" fmla="*/ 40 h 133"/>
                <a:gd name="T46" fmla="*/ 49 w 130"/>
                <a:gd name="T47" fmla="*/ 46 h 133"/>
                <a:gd name="T48" fmla="*/ 50 w 130"/>
                <a:gd name="T49" fmla="*/ 49 h 133"/>
                <a:gd name="T50" fmla="*/ 54 w 130"/>
                <a:gd name="T51" fmla="*/ 52 h 133"/>
                <a:gd name="T52" fmla="*/ 59 w 130"/>
                <a:gd name="T53" fmla="*/ 54 h 133"/>
                <a:gd name="T54" fmla="*/ 68 w 130"/>
                <a:gd name="T55" fmla="*/ 56 h 133"/>
                <a:gd name="T56" fmla="*/ 81 w 130"/>
                <a:gd name="T57" fmla="*/ 60 h 133"/>
                <a:gd name="T58" fmla="*/ 92 w 130"/>
                <a:gd name="T59" fmla="*/ 65 h 133"/>
                <a:gd name="T60" fmla="*/ 99 w 130"/>
                <a:gd name="T61" fmla="*/ 72 h 133"/>
                <a:gd name="T62" fmla="*/ 102 w 130"/>
                <a:gd name="T63" fmla="*/ 83 h 133"/>
                <a:gd name="T64" fmla="*/ 97 w 130"/>
                <a:gd name="T65" fmla="*/ 97 h 133"/>
                <a:gd name="T66" fmla="*/ 85 w 130"/>
                <a:gd name="T67" fmla="*/ 106 h 133"/>
                <a:gd name="T68" fmla="*/ 65 w 130"/>
                <a:gd name="T69" fmla="*/ 110 h 133"/>
                <a:gd name="T70" fmla="*/ 43 w 130"/>
                <a:gd name="T71" fmla="*/ 105 h 133"/>
                <a:gd name="T72" fmla="*/ 33 w 130"/>
                <a:gd name="T73" fmla="*/ 96 h 133"/>
                <a:gd name="T74" fmla="*/ 29 w 130"/>
                <a:gd name="T75" fmla="*/ 85 h 133"/>
                <a:gd name="T76" fmla="*/ 31 w 130"/>
                <a:gd name="T77" fmla="*/ 79 h 133"/>
                <a:gd name="T78" fmla="*/ 38 w 130"/>
                <a:gd name="T79" fmla="*/ 77 h 133"/>
                <a:gd name="T80" fmla="*/ 43 w 130"/>
                <a:gd name="T81" fmla="*/ 79 h 133"/>
                <a:gd name="T82" fmla="*/ 47 w 130"/>
                <a:gd name="T83" fmla="*/ 84 h 133"/>
                <a:gd name="T84" fmla="*/ 51 w 130"/>
                <a:gd name="T85" fmla="*/ 90 h 133"/>
                <a:gd name="T86" fmla="*/ 56 w 130"/>
                <a:gd name="T87" fmla="*/ 94 h 133"/>
                <a:gd name="T88" fmla="*/ 65 w 130"/>
                <a:gd name="T89" fmla="*/ 96 h 133"/>
                <a:gd name="T90" fmla="*/ 36 w 130"/>
                <a:gd name="T91" fmla="*/ 0 h 133"/>
                <a:gd name="T92" fmla="*/ 0 w 130"/>
                <a:gd name="T93" fmla="*/ 37 h 133"/>
                <a:gd name="T94" fmla="*/ 5 w 130"/>
                <a:gd name="T95" fmla="*/ 55 h 133"/>
                <a:gd name="T96" fmla="*/ 3 w 130"/>
                <a:gd name="T97" fmla="*/ 67 h 133"/>
                <a:gd name="T98" fmla="*/ 65 w 130"/>
                <a:gd name="T99" fmla="*/ 129 h 133"/>
                <a:gd name="T100" fmla="*/ 77 w 130"/>
                <a:gd name="T101" fmla="*/ 128 h 133"/>
                <a:gd name="T102" fmla="*/ 94 w 130"/>
                <a:gd name="T103" fmla="*/ 133 h 133"/>
                <a:gd name="T104" fmla="*/ 130 w 130"/>
                <a:gd name="T105" fmla="*/ 97 h 133"/>
                <a:gd name="T106" fmla="*/ 126 w 130"/>
                <a:gd name="T107" fmla="*/ 81 h 133"/>
                <a:gd name="T108" fmla="*/ 127 w 130"/>
                <a:gd name="T109" fmla="*/ 67 h 133"/>
                <a:gd name="T110" fmla="*/ 65 w 130"/>
                <a:gd name="T111" fmla="*/ 5 h 133"/>
                <a:gd name="T112" fmla="*/ 55 w 130"/>
                <a:gd name="T113" fmla="*/ 6 h 133"/>
                <a:gd name="T114" fmla="*/ 36 w 130"/>
                <a:gd name="T11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0" h="133">
                  <a:moveTo>
                    <a:pt x="65" y="96"/>
                  </a:moveTo>
                  <a:cubicBezTo>
                    <a:pt x="70" y="96"/>
                    <a:pt x="74" y="95"/>
                    <a:pt x="77" y="93"/>
                  </a:cubicBezTo>
                  <a:cubicBezTo>
                    <a:pt x="80" y="90"/>
                    <a:pt x="82" y="88"/>
                    <a:pt x="82" y="85"/>
                  </a:cubicBezTo>
                  <a:cubicBezTo>
                    <a:pt x="82" y="82"/>
                    <a:pt x="81" y="80"/>
                    <a:pt x="79" y="79"/>
                  </a:cubicBezTo>
                  <a:cubicBezTo>
                    <a:pt x="78" y="77"/>
                    <a:pt x="76" y="76"/>
                    <a:pt x="73" y="75"/>
                  </a:cubicBezTo>
                  <a:cubicBezTo>
                    <a:pt x="70" y="74"/>
                    <a:pt x="66" y="73"/>
                    <a:pt x="61" y="72"/>
                  </a:cubicBezTo>
                  <a:cubicBezTo>
                    <a:pt x="55" y="71"/>
                    <a:pt x="50" y="69"/>
                    <a:pt x="45" y="68"/>
                  </a:cubicBezTo>
                  <a:cubicBezTo>
                    <a:pt x="41" y="66"/>
                    <a:pt x="37" y="63"/>
                    <a:pt x="34" y="60"/>
                  </a:cubicBezTo>
                  <a:cubicBezTo>
                    <a:pt x="32" y="56"/>
                    <a:pt x="30" y="52"/>
                    <a:pt x="30" y="47"/>
                  </a:cubicBezTo>
                  <a:cubicBezTo>
                    <a:pt x="30" y="43"/>
                    <a:pt x="32" y="38"/>
                    <a:pt x="35" y="35"/>
                  </a:cubicBezTo>
                  <a:cubicBezTo>
                    <a:pt x="37" y="31"/>
                    <a:pt x="42" y="28"/>
                    <a:pt x="47" y="26"/>
                  </a:cubicBezTo>
                  <a:cubicBezTo>
                    <a:pt x="52" y="24"/>
                    <a:pt x="58" y="24"/>
                    <a:pt x="65" y="24"/>
                  </a:cubicBezTo>
                  <a:cubicBezTo>
                    <a:pt x="71" y="24"/>
                    <a:pt x="75" y="24"/>
                    <a:pt x="79" y="25"/>
                  </a:cubicBezTo>
                  <a:cubicBezTo>
                    <a:pt x="84" y="27"/>
                    <a:pt x="87" y="28"/>
                    <a:pt x="90" y="31"/>
                  </a:cubicBezTo>
                  <a:cubicBezTo>
                    <a:pt x="92" y="33"/>
                    <a:pt x="94" y="35"/>
                    <a:pt x="96" y="37"/>
                  </a:cubicBezTo>
                  <a:cubicBezTo>
                    <a:pt x="97" y="40"/>
                    <a:pt x="98" y="42"/>
                    <a:pt x="98" y="44"/>
                  </a:cubicBezTo>
                  <a:cubicBezTo>
                    <a:pt x="98" y="47"/>
                    <a:pt x="97" y="49"/>
                    <a:pt x="95" y="50"/>
                  </a:cubicBezTo>
                  <a:cubicBezTo>
                    <a:pt x="93" y="52"/>
                    <a:pt x="91" y="53"/>
                    <a:pt x="89" y="53"/>
                  </a:cubicBezTo>
                  <a:cubicBezTo>
                    <a:pt x="86" y="53"/>
                    <a:pt x="85" y="52"/>
                    <a:pt x="83" y="51"/>
                  </a:cubicBezTo>
                  <a:cubicBezTo>
                    <a:pt x="82" y="50"/>
                    <a:pt x="81" y="49"/>
                    <a:pt x="80" y="46"/>
                  </a:cubicBezTo>
                  <a:cubicBezTo>
                    <a:pt x="78" y="44"/>
                    <a:pt x="76" y="41"/>
                    <a:pt x="74" y="40"/>
                  </a:cubicBezTo>
                  <a:cubicBezTo>
                    <a:pt x="72" y="38"/>
                    <a:pt x="69" y="37"/>
                    <a:pt x="64" y="37"/>
                  </a:cubicBezTo>
                  <a:cubicBezTo>
                    <a:pt x="59" y="37"/>
                    <a:pt x="56" y="38"/>
                    <a:pt x="53" y="40"/>
                  </a:cubicBezTo>
                  <a:cubicBezTo>
                    <a:pt x="50" y="42"/>
                    <a:pt x="49" y="43"/>
                    <a:pt x="49" y="46"/>
                  </a:cubicBezTo>
                  <a:cubicBezTo>
                    <a:pt x="49" y="47"/>
                    <a:pt x="50" y="48"/>
                    <a:pt x="50" y="49"/>
                  </a:cubicBezTo>
                  <a:cubicBezTo>
                    <a:pt x="51" y="50"/>
                    <a:pt x="53" y="51"/>
                    <a:pt x="54" y="52"/>
                  </a:cubicBezTo>
                  <a:cubicBezTo>
                    <a:pt x="56" y="53"/>
                    <a:pt x="57" y="54"/>
                    <a:pt x="59" y="54"/>
                  </a:cubicBezTo>
                  <a:cubicBezTo>
                    <a:pt x="61" y="55"/>
                    <a:pt x="64" y="55"/>
                    <a:pt x="68" y="56"/>
                  </a:cubicBezTo>
                  <a:cubicBezTo>
                    <a:pt x="73" y="57"/>
                    <a:pt x="77" y="59"/>
                    <a:pt x="81" y="60"/>
                  </a:cubicBezTo>
                  <a:cubicBezTo>
                    <a:pt x="86" y="61"/>
                    <a:pt x="89" y="63"/>
                    <a:pt x="92" y="65"/>
                  </a:cubicBezTo>
                  <a:cubicBezTo>
                    <a:pt x="95" y="67"/>
                    <a:pt x="97" y="69"/>
                    <a:pt x="99" y="72"/>
                  </a:cubicBezTo>
                  <a:cubicBezTo>
                    <a:pt x="101" y="75"/>
                    <a:pt x="102" y="79"/>
                    <a:pt x="102" y="83"/>
                  </a:cubicBezTo>
                  <a:cubicBezTo>
                    <a:pt x="102" y="88"/>
                    <a:pt x="100" y="93"/>
                    <a:pt x="97" y="97"/>
                  </a:cubicBezTo>
                  <a:cubicBezTo>
                    <a:pt x="94" y="101"/>
                    <a:pt x="90" y="104"/>
                    <a:pt x="85" y="106"/>
                  </a:cubicBezTo>
                  <a:cubicBezTo>
                    <a:pt x="79" y="109"/>
                    <a:pt x="73" y="110"/>
                    <a:pt x="65" y="110"/>
                  </a:cubicBezTo>
                  <a:cubicBezTo>
                    <a:pt x="56" y="110"/>
                    <a:pt x="49" y="108"/>
                    <a:pt x="43" y="105"/>
                  </a:cubicBezTo>
                  <a:cubicBezTo>
                    <a:pt x="39" y="103"/>
                    <a:pt x="35" y="100"/>
                    <a:pt x="33" y="96"/>
                  </a:cubicBezTo>
                  <a:cubicBezTo>
                    <a:pt x="30" y="92"/>
                    <a:pt x="29" y="89"/>
                    <a:pt x="29" y="85"/>
                  </a:cubicBezTo>
                  <a:cubicBezTo>
                    <a:pt x="29" y="83"/>
                    <a:pt x="30" y="81"/>
                    <a:pt x="31" y="79"/>
                  </a:cubicBezTo>
                  <a:cubicBezTo>
                    <a:pt x="33" y="77"/>
                    <a:pt x="35" y="77"/>
                    <a:pt x="38" y="77"/>
                  </a:cubicBezTo>
                  <a:cubicBezTo>
                    <a:pt x="40" y="77"/>
                    <a:pt x="42" y="77"/>
                    <a:pt x="43" y="79"/>
                  </a:cubicBezTo>
                  <a:cubicBezTo>
                    <a:pt x="45" y="80"/>
                    <a:pt x="46" y="82"/>
                    <a:pt x="47" y="84"/>
                  </a:cubicBezTo>
                  <a:cubicBezTo>
                    <a:pt x="48" y="86"/>
                    <a:pt x="49" y="89"/>
                    <a:pt x="51" y="90"/>
                  </a:cubicBezTo>
                  <a:cubicBezTo>
                    <a:pt x="52" y="92"/>
                    <a:pt x="53" y="93"/>
                    <a:pt x="56" y="94"/>
                  </a:cubicBezTo>
                  <a:cubicBezTo>
                    <a:pt x="58" y="95"/>
                    <a:pt x="61" y="96"/>
                    <a:pt x="65" y="96"/>
                  </a:cubicBezTo>
                  <a:moveTo>
                    <a:pt x="36" y="0"/>
                  </a:moveTo>
                  <a:cubicBezTo>
                    <a:pt x="16" y="0"/>
                    <a:pt x="0" y="17"/>
                    <a:pt x="0" y="37"/>
                  </a:cubicBezTo>
                  <a:cubicBezTo>
                    <a:pt x="0" y="43"/>
                    <a:pt x="1" y="49"/>
                    <a:pt x="5" y="55"/>
                  </a:cubicBezTo>
                  <a:cubicBezTo>
                    <a:pt x="4" y="59"/>
                    <a:pt x="3" y="63"/>
                    <a:pt x="3" y="67"/>
                  </a:cubicBezTo>
                  <a:cubicBezTo>
                    <a:pt x="3" y="101"/>
                    <a:pt x="31" y="129"/>
                    <a:pt x="65" y="129"/>
                  </a:cubicBezTo>
                  <a:cubicBezTo>
                    <a:pt x="69" y="129"/>
                    <a:pt x="73" y="129"/>
                    <a:pt x="77" y="128"/>
                  </a:cubicBezTo>
                  <a:cubicBezTo>
                    <a:pt x="82" y="131"/>
                    <a:pt x="88" y="133"/>
                    <a:pt x="94" y="133"/>
                  </a:cubicBezTo>
                  <a:cubicBezTo>
                    <a:pt x="114" y="133"/>
                    <a:pt x="130" y="116"/>
                    <a:pt x="130" y="97"/>
                  </a:cubicBezTo>
                  <a:cubicBezTo>
                    <a:pt x="130" y="91"/>
                    <a:pt x="128" y="85"/>
                    <a:pt x="126" y="81"/>
                  </a:cubicBezTo>
                  <a:cubicBezTo>
                    <a:pt x="127" y="76"/>
                    <a:pt x="127" y="72"/>
                    <a:pt x="127" y="67"/>
                  </a:cubicBezTo>
                  <a:cubicBezTo>
                    <a:pt x="127" y="33"/>
                    <a:pt x="100" y="5"/>
                    <a:pt x="65" y="5"/>
                  </a:cubicBezTo>
                  <a:cubicBezTo>
                    <a:pt x="62" y="5"/>
                    <a:pt x="58" y="5"/>
                    <a:pt x="55" y="6"/>
                  </a:cubicBezTo>
                  <a:cubicBezTo>
                    <a:pt x="49" y="3"/>
                    <a:pt x="43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722">
              <a:extLst>
                <a:ext uri="{FF2B5EF4-FFF2-40B4-BE49-F238E27FC236}">
                  <a16:creationId xmlns:a16="http://schemas.microsoft.com/office/drawing/2014/main" id="{700171E8-B6EE-47D9-95BE-E3038172E4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6583" y="2093024"/>
              <a:ext cx="131763" cy="133350"/>
            </a:xfrm>
            <a:custGeom>
              <a:avLst/>
              <a:gdLst>
                <a:gd name="T0" fmla="*/ 65 w 130"/>
                <a:gd name="T1" fmla="*/ 95 h 132"/>
                <a:gd name="T2" fmla="*/ 78 w 130"/>
                <a:gd name="T3" fmla="*/ 92 h 132"/>
                <a:gd name="T4" fmla="*/ 82 w 130"/>
                <a:gd name="T5" fmla="*/ 84 h 132"/>
                <a:gd name="T6" fmla="*/ 80 w 130"/>
                <a:gd name="T7" fmla="*/ 78 h 132"/>
                <a:gd name="T8" fmla="*/ 73 w 130"/>
                <a:gd name="T9" fmla="*/ 74 h 132"/>
                <a:gd name="T10" fmla="*/ 62 w 130"/>
                <a:gd name="T11" fmla="*/ 71 h 132"/>
                <a:gd name="T12" fmla="*/ 45 w 130"/>
                <a:gd name="T13" fmla="*/ 67 h 132"/>
                <a:gd name="T14" fmla="*/ 35 w 130"/>
                <a:gd name="T15" fmla="*/ 59 h 132"/>
                <a:gd name="T16" fmla="*/ 31 w 130"/>
                <a:gd name="T17" fmla="*/ 46 h 132"/>
                <a:gd name="T18" fmla="*/ 35 w 130"/>
                <a:gd name="T19" fmla="*/ 34 h 132"/>
                <a:gd name="T20" fmla="*/ 47 w 130"/>
                <a:gd name="T21" fmla="*/ 25 h 132"/>
                <a:gd name="T22" fmla="*/ 65 w 130"/>
                <a:gd name="T23" fmla="*/ 23 h 132"/>
                <a:gd name="T24" fmla="*/ 80 w 130"/>
                <a:gd name="T25" fmla="*/ 24 h 132"/>
                <a:gd name="T26" fmla="*/ 90 w 130"/>
                <a:gd name="T27" fmla="*/ 30 h 132"/>
                <a:gd name="T28" fmla="*/ 96 w 130"/>
                <a:gd name="T29" fmla="*/ 36 h 132"/>
                <a:gd name="T30" fmla="*/ 98 w 130"/>
                <a:gd name="T31" fmla="*/ 43 h 132"/>
                <a:gd name="T32" fmla="*/ 95 w 130"/>
                <a:gd name="T33" fmla="*/ 49 h 132"/>
                <a:gd name="T34" fmla="*/ 89 w 130"/>
                <a:gd name="T35" fmla="*/ 52 h 132"/>
                <a:gd name="T36" fmla="*/ 84 w 130"/>
                <a:gd name="T37" fmla="*/ 50 h 132"/>
                <a:gd name="T38" fmla="*/ 80 w 130"/>
                <a:gd name="T39" fmla="*/ 45 h 132"/>
                <a:gd name="T40" fmla="*/ 74 w 130"/>
                <a:gd name="T41" fmla="*/ 39 h 132"/>
                <a:gd name="T42" fmla="*/ 64 w 130"/>
                <a:gd name="T43" fmla="*/ 36 h 132"/>
                <a:gd name="T44" fmla="*/ 53 w 130"/>
                <a:gd name="T45" fmla="*/ 39 h 132"/>
                <a:gd name="T46" fmla="*/ 49 w 130"/>
                <a:gd name="T47" fmla="*/ 45 h 132"/>
                <a:gd name="T48" fmla="*/ 51 w 130"/>
                <a:gd name="T49" fmla="*/ 48 h 132"/>
                <a:gd name="T50" fmla="*/ 54 w 130"/>
                <a:gd name="T51" fmla="*/ 51 h 132"/>
                <a:gd name="T52" fmla="*/ 59 w 130"/>
                <a:gd name="T53" fmla="*/ 53 h 132"/>
                <a:gd name="T54" fmla="*/ 68 w 130"/>
                <a:gd name="T55" fmla="*/ 55 h 132"/>
                <a:gd name="T56" fmla="*/ 82 w 130"/>
                <a:gd name="T57" fmla="*/ 59 h 132"/>
                <a:gd name="T58" fmla="*/ 92 w 130"/>
                <a:gd name="T59" fmla="*/ 64 h 132"/>
                <a:gd name="T60" fmla="*/ 99 w 130"/>
                <a:gd name="T61" fmla="*/ 71 h 132"/>
                <a:gd name="T62" fmla="*/ 102 w 130"/>
                <a:gd name="T63" fmla="*/ 82 h 132"/>
                <a:gd name="T64" fmla="*/ 98 w 130"/>
                <a:gd name="T65" fmla="*/ 96 h 132"/>
                <a:gd name="T66" fmla="*/ 85 w 130"/>
                <a:gd name="T67" fmla="*/ 105 h 132"/>
                <a:gd name="T68" fmla="*/ 66 w 130"/>
                <a:gd name="T69" fmla="*/ 109 h 132"/>
                <a:gd name="T70" fmla="*/ 43 w 130"/>
                <a:gd name="T71" fmla="*/ 104 h 132"/>
                <a:gd name="T72" fmla="*/ 33 w 130"/>
                <a:gd name="T73" fmla="*/ 95 h 132"/>
                <a:gd name="T74" fmla="*/ 29 w 130"/>
                <a:gd name="T75" fmla="*/ 84 h 132"/>
                <a:gd name="T76" fmla="*/ 32 w 130"/>
                <a:gd name="T77" fmla="*/ 78 h 132"/>
                <a:gd name="T78" fmla="*/ 38 w 130"/>
                <a:gd name="T79" fmla="*/ 76 h 132"/>
                <a:gd name="T80" fmla="*/ 44 w 130"/>
                <a:gd name="T81" fmla="*/ 78 h 132"/>
                <a:gd name="T82" fmla="*/ 47 w 130"/>
                <a:gd name="T83" fmla="*/ 83 h 132"/>
                <a:gd name="T84" fmla="*/ 51 w 130"/>
                <a:gd name="T85" fmla="*/ 89 h 132"/>
                <a:gd name="T86" fmla="*/ 56 w 130"/>
                <a:gd name="T87" fmla="*/ 93 h 132"/>
                <a:gd name="T88" fmla="*/ 65 w 130"/>
                <a:gd name="T89" fmla="*/ 95 h 132"/>
                <a:gd name="T90" fmla="*/ 48 w 130"/>
                <a:gd name="T91" fmla="*/ 1 h 132"/>
                <a:gd name="T92" fmla="*/ 3 w 130"/>
                <a:gd name="T93" fmla="*/ 21 h 132"/>
                <a:gd name="T94" fmla="*/ 0 w 130"/>
                <a:gd name="T95" fmla="*/ 36 h 132"/>
                <a:gd name="T96" fmla="*/ 5 w 130"/>
                <a:gd name="T97" fmla="*/ 54 h 132"/>
                <a:gd name="T98" fmla="*/ 4 w 130"/>
                <a:gd name="T99" fmla="*/ 66 h 132"/>
                <a:gd name="T100" fmla="*/ 66 w 130"/>
                <a:gd name="T101" fmla="*/ 128 h 132"/>
                <a:gd name="T102" fmla="*/ 77 w 130"/>
                <a:gd name="T103" fmla="*/ 127 h 132"/>
                <a:gd name="T104" fmla="*/ 94 w 130"/>
                <a:gd name="T105" fmla="*/ 132 h 132"/>
                <a:gd name="T106" fmla="*/ 130 w 130"/>
                <a:gd name="T107" fmla="*/ 96 h 132"/>
                <a:gd name="T108" fmla="*/ 126 w 130"/>
                <a:gd name="T109" fmla="*/ 80 h 132"/>
                <a:gd name="T110" fmla="*/ 128 w 130"/>
                <a:gd name="T111" fmla="*/ 66 h 132"/>
                <a:gd name="T112" fmla="*/ 66 w 130"/>
                <a:gd name="T113" fmla="*/ 4 h 132"/>
                <a:gd name="T114" fmla="*/ 55 w 130"/>
                <a:gd name="T115" fmla="*/ 5 h 132"/>
                <a:gd name="T116" fmla="*/ 48 w 130"/>
                <a:gd name="T117" fmla="*/ 1 h 132"/>
                <a:gd name="T118" fmla="*/ 36 w 130"/>
                <a:gd name="T119" fmla="*/ 0 h 132"/>
                <a:gd name="T120" fmla="*/ 6 w 130"/>
                <a:gd name="T121" fmla="*/ 15 h 132"/>
                <a:gd name="T122" fmla="*/ 41 w 130"/>
                <a:gd name="T123" fmla="*/ 0 h 132"/>
                <a:gd name="T124" fmla="*/ 36 w 130"/>
                <a:gd name="T12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132">
                  <a:moveTo>
                    <a:pt x="65" y="95"/>
                  </a:moveTo>
                  <a:cubicBezTo>
                    <a:pt x="70" y="95"/>
                    <a:pt x="74" y="94"/>
                    <a:pt x="78" y="92"/>
                  </a:cubicBezTo>
                  <a:cubicBezTo>
                    <a:pt x="81" y="89"/>
                    <a:pt x="82" y="87"/>
                    <a:pt x="82" y="84"/>
                  </a:cubicBezTo>
                  <a:cubicBezTo>
                    <a:pt x="82" y="81"/>
                    <a:pt x="81" y="79"/>
                    <a:pt x="80" y="78"/>
                  </a:cubicBezTo>
                  <a:cubicBezTo>
                    <a:pt x="78" y="76"/>
                    <a:pt x="76" y="75"/>
                    <a:pt x="73" y="74"/>
                  </a:cubicBezTo>
                  <a:cubicBezTo>
                    <a:pt x="70" y="73"/>
                    <a:pt x="66" y="72"/>
                    <a:pt x="62" y="71"/>
                  </a:cubicBezTo>
                  <a:cubicBezTo>
                    <a:pt x="55" y="70"/>
                    <a:pt x="50" y="68"/>
                    <a:pt x="45" y="67"/>
                  </a:cubicBezTo>
                  <a:cubicBezTo>
                    <a:pt x="41" y="65"/>
                    <a:pt x="37" y="62"/>
                    <a:pt x="35" y="59"/>
                  </a:cubicBezTo>
                  <a:cubicBezTo>
                    <a:pt x="32" y="55"/>
                    <a:pt x="31" y="51"/>
                    <a:pt x="31" y="46"/>
                  </a:cubicBezTo>
                  <a:cubicBezTo>
                    <a:pt x="31" y="42"/>
                    <a:pt x="32" y="37"/>
                    <a:pt x="35" y="34"/>
                  </a:cubicBezTo>
                  <a:cubicBezTo>
                    <a:pt x="38" y="30"/>
                    <a:pt x="42" y="27"/>
                    <a:pt x="47" y="25"/>
                  </a:cubicBezTo>
                  <a:cubicBezTo>
                    <a:pt x="52" y="24"/>
                    <a:pt x="58" y="23"/>
                    <a:pt x="65" y="23"/>
                  </a:cubicBezTo>
                  <a:cubicBezTo>
                    <a:pt x="71" y="23"/>
                    <a:pt x="76" y="23"/>
                    <a:pt x="80" y="24"/>
                  </a:cubicBezTo>
                  <a:cubicBezTo>
                    <a:pt x="84" y="26"/>
                    <a:pt x="87" y="27"/>
                    <a:pt x="90" y="30"/>
                  </a:cubicBezTo>
                  <a:cubicBezTo>
                    <a:pt x="93" y="32"/>
                    <a:pt x="95" y="34"/>
                    <a:pt x="96" y="36"/>
                  </a:cubicBezTo>
                  <a:cubicBezTo>
                    <a:pt x="97" y="39"/>
                    <a:pt x="98" y="41"/>
                    <a:pt x="98" y="43"/>
                  </a:cubicBezTo>
                  <a:cubicBezTo>
                    <a:pt x="98" y="46"/>
                    <a:pt x="97" y="48"/>
                    <a:pt x="95" y="49"/>
                  </a:cubicBezTo>
                  <a:cubicBezTo>
                    <a:pt x="94" y="51"/>
                    <a:pt x="92" y="52"/>
                    <a:pt x="89" y="52"/>
                  </a:cubicBezTo>
                  <a:cubicBezTo>
                    <a:pt x="87" y="52"/>
                    <a:pt x="85" y="52"/>
                    <a:pt x="84" y="50"/>
                  </a:cubicBezTo>
                  <a:cubicBezTo>
                    <a:pt x="83" y="49"/>
                    <a:pt x="81" y="48"/>
                    <a:pt x="80" y="45"/>
                  </a:cubicBezTo>
                  <a:cubicBezTo>
                    <a:pt x="78" y="43"/>
                    <a:pt x="77" y="40"/>
                    <a:pt x="74" y="39"/>
                  </a:cubicBezTo>
                  <a:cubicBezTo>
                    <a:pt x="72" y="37"/>
                    <a:pt x="69" y="36"/>
                    <a:pt x="64" y="36"/>
                  </a:cubicBezTo>
                  <a:cubicBezTo>
                    <a:pt x="60" y="36"/>
                    <a:pt x="56" y="37"/>
                    <a:pt x="53" y="39"/>
                  </a:cubicBezTo>
                  <a:cubicBezTo>
                    <a:pt x="51" y="41"/>
                    <a:pt x="49" y="42"/>
                    <a:pt x="49" y="45"/>
                  </a:cubicBezTo>
                  <a:cubicBezTo>
                    <a:pt x="49" y="46"/>
                    <a:pt x="50" y="47"/>
                    <a:pt x="51" y="48"/>
                  </a:cubicBezTo>
                  <a:cubicBezTo>
                    <a:pt x="52" y="50"/>
                    <a:pt x="53" y="50"/>
                    <a:pt x="54" y="51"/>
                  </a:cubicBezTo>
                  <a:cubicBezTo>
                    <a:pt x="56" y="52"/>
                    <a:pt x="58" y="53"/>
                    <a:pt x="59" y="53"/>
                  </a:cubicBezTo>
                  <a:cubicBezTo>
                    <a:pt x="61" y="54"/>
                    <a:pt x="64" y="54"/>
                    <a:pt x="68" y="55"/>
                  </a:cubicBezTo>
                  <a:cubicBezTo>
                    <a:pt x="73" y="56"/>
                    <a:pt x="78" y="58"/>
                    <a:pt x="82" y="59"/>
                  </a:cubicBezTo>
                  <a:cubicBezTo>
                    <a:pt x="86" y="60"/>
                    <a:pt x="89" y="62"/>
                    <a:pt x="92" y="64"/>
                  </a:cubicBezTo>
                  <a:cubicBezTo>
                    <a:pt x="95" y="66"/>
                    <a:pt x="98" y="68"/>
                    <a:pt x="99" y="71"/>
                  </a:cubicBezTo>
                  <a:cubicBezTo>
                    <a:pt x="101" y="74"/>
                    <a:pt x="102" y="78"/>
                    <a:pt x="102" y="82"/>
                  </a:cubicBezTo>
                  <a:cubicBezTo>
                    <a:pt x="102" y="87"/>
                    <a:pt x="100" y="92"/>
                    <a:pt x="98" y="96"/>
                  </a:cubicBezTo>
                  <a:cubicBezTo>
                    <a:pt x="95" y="100"/>
                    <a:pt x="90" y="103"/>
                    <a:pt x="85" y="105"/>
                  </a:cubicBezTo>
                  <a:cubicBezTo>
                    <a:pt x="79" y="108"/>
                    <a:pt x="73" y="109"/>
                    <a:pt x="66" y="109"/>
                  </a:cubicBezTo>
                  <a:cubicBezTo>
                    <a:pt x="57" y="109"/>
                    <a:pt x="49" y="107"/>
                    <a:pt x="43" y="104"/>
                  </a:cubicBezTo>
                  <a:cubicBezTo>
                    <a:pt x="39" y="102"/>
                    <a:pt x="36" y="99"/>
                    <a:pt x="33" y="95"/>
                  </a:cubicBezTo>
                  <a:cubicBezTo>
                    <a:pt x="30" y="91"/>
                    <a:pt x="29" y="88"/>
                    <a:pt x="29" y="84"/>
                  </a:cubicBezTo>
                  <a:cubicBezTo>
                    <a:pt x="29" y="82"/>
                    <a:pt x="30" y="80"/>
                    <a:pt x="32" y="78"/>
                  </a:cubicBezTo>
                  <a:cubicBezTo>
                    <a:pt x="33" y="76"/>
                    <a:pt x="36" y="76"/>
                    <a:pt x="38" y="76"/>
                  </a:cubicBezTo>
                  <a:cubicBezTo>
                    <a:pt x="40" y="76"/>
                    <a:pt x="42" y="76"/>
                    <a:pt x="44" y="78"/>
                  </a:cubicBezTo>
                  <a:cubicBezTo>
                    <a:pt x="45" y="79"/>
                    <a:pt x="46" y="81"/>
                    <a:pt x="47" y="83"/>
                  </a:cubicBezTo>
                  <a:cubicBezTo>
                    <a:pt x="48" y="85"/>
                    <a:pt x="50" y="88"/>
                    <a:pt x="51" y="89"/>
                  </a:cubicBezTo>
                  <a:cubicBezTo>
                    <a:pt x="52" y="91"/>
                    <a:pt x="54" y="92"/>
                    <a:pt x="56" y="93"/>
                  </a:cubicBezTo>
                  <a:cubicBezTo>
                    <a:pt x="58" y="94"/>
                    <a:pt x="61" y="95"/>
                    <a:pt x="65" y="95"/>
                  </a:cubicBezTo>
                  <a:moveTo>
                    <a:pt x="48" y="1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1" y="26"/>
                    <a:pt x="0" y="31"/>
                    <a:pt x="0" y="36"/>
                  </a:cubicBezTo>
                  <a:cubicBezTo>
                    <a:pt x="0" y="42"/>
                    <a:pt x="2" y="48"/>
                    <a:pt x="5" y="54"/>
                  </a:cubicBezTo>
                  <a:cubicBezTo>
                    <a:pt x="4" y="58"/>
                    <a:pt x="4" y="62"/>
                    <a:pt x="4" y="66"/>
                  </a:cubicBezTo>
                  <a:cubicBezTo>
                    <a:pt x="4" y="101"/>
                    <a:pt x="31" y="128"/>
                    <a:pt x="66" y="128"/>
                  </a:cubicBezTo>
                  <a:cubicBezTo>
                    <a:pt x="70" y="128"/>
                    <a:pt x="73" y="128"/>
                    <a:pt x="77" y="127"/>
                  </a:cubicBezTo>
                  <a:cubicBezTo>
                    <a:pt x="82" y="130"/>
                    <a:pt x="88" y="132"/>
                    <a:pt x="94" y="132"/>
                  </a:cubicBezTo>
                  <a:cubicBezTo>
                    <a:pt x="114" y="132"/>
                    <a:pt x="130" y="115"/>
                    <a:pt x="130" y="96"/>
                  </a:cubicBezTo>
                  <a:cubicBezTo>
                    <a:pt x="130" y="90"/>
                    <a:pt x="129" y="84"/>
                    <a:pt x="126" y="80"/>
                  </a:cubicBezTo>
                  <a:cubicBezTo>
                    <a:pt x="127" y="75"/>
                    <a:pt x="128" y="71"/>
                    <a:pt x="128" y="66"/>
                  </a:cubicBezTo>
                  <a:cubicBezTo>
                    <a:pt x="128" y="32"/>
                    <a:pt x="100" y="4"/>
                    <a:pt x="66" y="4"/>
                  </a:cubicBezTo>
                  <a:cubicBezTo>
                    <a:pt x="62" y="4"/>
                    <a:pt x="59" y="4"/>
                    <a:pt x="55" y="5"/>
                  </a:cubicBezTo>
                  <a:cubicBezTo>
                    <a:pt x="53" y="4"/>
                    <a:pt x="50" y="2"/>
                    <a:pt x="48" y="1"/>
                  </a:cubicBezTo>
                  <a:moveTo>
                    <a:pt x="36" y="0"/>
                  </a:moveTo>
                  <a:cubicBezTo>
                    <a:pt x="24" y="0"/>
                    <a:pt x="13" y="6"/>
                    <a:pt x="6" y="1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8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723">
              <a:extLst>
                <a:ext uri="{FF2B5EF4-FFF2-40B4-BE49-F238E27FC236}">
                  <a16:creationId xmlns:a16="http://schemas.microsoft.com/office/drawing/2014/main" id="{9332437F-6F6F-4A30-8232-3E442C395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758" y="2093024"/>
              <a:ext cx="46038" cy="20638"/>
            </a:xfrm>
            <a:custGeom>
              <a:avLst/>
              <a:gdLst>
                <a:gd name="T0" fmla="*/ 38 w 45"/>
                <a:gd name="T1" fmla="*/ 0 h 21"/>
                <a:gd name="T2" fmla="*/ 3 w 45"/>
                <a:gd name="T3" fmla="*/ 15 h 21"/>
                <a:gd name="T4" fmla="*/ 0 w 45"/>
                <a:gd name="T5" fmla="*/ 21 h 21"/>
                <a:gd name="T6" fmla="*/ 45 w 45"/>
                <a:gd name="T7" fmla="*/ 1 h 21"/>
                <a:gd name="T8" fmla="*/ 38 w 4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1">
                  <a:moveTo>
                    <a:pt x="38" y="0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2" y="17"/>
                    <a:pt x="1" y="19"/>
                    <a:pt x="0" y="2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2" y="1"/>
                    <a:pt x="40" y="0"/>
                    <a:pt x="38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Oval 724">
              <a:extLst>
                <a:ext uri="{FF2B5EF4-FFF2-40B4-BE49-F238E27FC236}">
                  <a16:creationId xmlns:a16="http://schemas.microsoft.com/office/drawing/2014/main" id="{C794F5A7-3258-4EAF-A2E8-644B8B3D5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8296" y="1964436"/>
              <a:ext cx="28575" cy="2857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725">
              <a:extLst>
                <a:ext uri="{FF2B5EF4-FFF2-40B4-BE49-F238E27FC236}">
                  <a16:creationId xmlns:a16="http://schemas.microsoft.com/office/drawing/2014/main" id="{49D07D03-4875-4437-A7B6-0DAA6C50C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296" y="1921574"/>
              <a:ext cx="69850" cy="71438"/>
            </a:xfrm>
            <a:custGeom>
              <a:avLst/>
              <a:gdLst>
                <a:gd name="T0" fmla="*/ 0 w 69"/>
                <a:gd name="T1" fmla="*/ 0 h 70"/>
                <a:gd name="T2" fmla="*/ 0 w 69"/>
                <a:gd name="T3" fmla="*/ 21 h 70"/>
                <a:gd name="T4" fmla="*/ 35 w 69"/>
                <a:gd name="T5" fmla="*/ 35 h 70"/>
                <a:gd name="T6" fmla="*/ 49 w 69"/>
                <a:gd name="T7" fmla="*/ 70 h 70"/>
                <a:gd name="T8" fmla="*/ 69 w 69"/>
                <a:gd name="T9" fmla="*/ 70 h 70"/>
                <a:gd name="T10" fmla="*/ 0 w 69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70">
                  <a:moveTo>
                    <a:pt x="0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3" y="21"/>
                    <a:pt x="25" y="26"/>
                    <a:pt x="35" y="35"/>
                  </a:cubicBezTo>
                  <a:cubicBezTo>
                    <a:pt x="44" y="44"/>
                    <a:pt x="49" y="57"/>
                    <a:pt x="49" y="70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69" y="32"/>
                    <a:pt x="3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726">
              <a:extLst>
                <a:ext uri="{FF2B5EF4-FFF2-40B4-BE49-F238E27FC236}">
                  <a16:creationId xmlns:a16="http://schemas.microsoft.com/office/drawing/2014/main" id="{CADEC6E4-2D79-4C6A-94DF-906E0D75B4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8296" y="1885061"/>
              <a:ext cx="104775" cy="107950"/>
            </a:xfrm>
            <a:custGeom>
              <a:avLst/>
              <a:gdLst>
                <a:gd name="T0" fmla="*/ 13 w 104"/>
                <a:gd name="T1" fmla="*/ 1 h 105"/>
                <a:gd name="T2" fmla="*/ 0 w 104"/>
                <a:gd name="T3" fmla="*/ 17 h 105"/>
                <a:gd name="T4" fmla="*/ 0 w 104"/>
                <a:gd name="T5" fmla="*/ 20 h 105"/>
                <a:gd name="T6" fmla="*/ 84 w 104"/>
                <a:gd name="T7" fmla="*/ 105 h 105"/>
                <a:gd name="T8" fmla="*/ 104 w 104"/>
                <a:gd name="T9" fmla="*/ 105 h 105"/>
                <a:gd name="T10" fmla="*/ 13 w 104"/>
                <a:gd name="T11" fmla="*/ 1 h 105"/>
                <a:gd name="T12" fmla="*/ 0 w 104"/>
                <a:gd name="T13" fmla="*/ 0 h 105"/>
                <a:gd name="T14" fmla="*/ 0 w 104"/>
                <a:gd name="T15" fmla="*/ 10 h 105"/>
                <a:gd name="T16" fmla="*/ 8 w 104"/>
                <a:gd name="T17" fmla="*/ 0 h 105"/>
                <a:gd name="T18" fmla="*/ 0 w 104"/>
                <a:gd name="T1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05">
                  <a:moveTo>
                    <a:pt x="13" y="1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7" y="20"/>
                    <a:pt x="84" y="58"/>
                    <a:pt x="84" y="105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4" y="51"/>
                    <a:pt x="65" y="7"/>
                    <a:pt x="13" y="1"/>
                  </a:cubicBezTo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727">
              <a:extLst>
                <a:ext uri="{FF2B5EF4-FFF2-40B4-BE49-F238E27FC236}">
                  <a16:creationId xmlns:a16="http://schemas.microsoft.com/office/drawing/2014/main" id="{C305AC8E-7FDA-46CA-A10C-7988AB904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296" y="1885061"/>
              <a:ext cx="12700" cy="17463"/>
            </a:xfrm>
            <a:custGeom>
              <a:avLst/>
              <a:gdLst>
                <a:gd name="T0" fmla="*/ 8 w 13"/>
                <a:gd name="T1" fmla="*/ 0 h 17"/>
                <a:gd name="T2" fmla="*/ 0 w 13"/>
                <a:gd name="T3" fmla="*/ 10 h 17"/>
                <a:gd name="T4" fmla="*/ 0 w 13"/>
                <a:gd name="T5" fmla="*/ 17 h 17"/>
                <a:gd name="T6" fmla="*/ 13 w 13"/>
                <a:gd name="T7" fmla="*/ 1 h 17"/>
                <a:gd name="T8" fmla="*/ 8 w 13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">
                  <a:moveTo>
                    <a:pt x="8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0" y="0"/>
                    <a:pt x="8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728">
              <a:extLst>
                <a:ext uri="{FF2B5EF4-FFF2-40B4-BE49-F238E27FC236}">
                  <a16:creationId xmlns:a16="http://schemas.microsoft.com/office/drawing/2014/main" id="{BA8E61E7-0900-4BA4-B246-45855060B7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87358" y="2367661"/>
              <a:ext cx="125413" cy="123825"/>
            </a:xfrm>
            <a:custGeom>
              <a:avLst/>
              <a:gdLst>
                <a:gd name="T0" fmla="*/ 42 w 123"/>
                <a:gd name="T1" fmla="*/ 33 h 123"/>
                <a:gd name="T2" fmla="*/ 38 w 123"/>
                <a:gd name="T3" fmla="*/ 35 h 123"/>
                <a:gd name="T4" fmla="*/ 33 w 123"/>
                <a:gd name="T5" fmla="*/ 47 h 123"/>
                <a:gd name="T6" fmla="*/ 39 w 123"/>
                <a:gd name="T7" fmla="*/ 62 h 123"/>
                <a:gd name="T8" fmla="*/ 64 w 123"/>
                <a:gd name="T9" fmla="*/ 84 h 123"/>
                <a:gd name="T10" fmla="*/ 79 w 123"/>
                <a:gd name="T11" fmla="*/ 88 h 123"/>
                <a:gd name="T12" fmla="*/ 82 w 123"/>
                <a:gd name="T13" fmla="*/ 88 h 123"/>
                <a:gd name="T14" fmla="*/ 92 w 123"/>
                <a:gd name="T15" fmla="*/ 81 h 123"/>
                <a:gd name="T16" fmla="*/ 93 w 123"/>
                <a:gd name="T17" fmla="*/ 74 h 123"/>
                <a:gd name="T18" fmla="*/ 90 w 123"/>
                <a:gd name="T19" fmla="*/ 72 h 123"/>
                <a:gd name="T20" fmla="*/ 80 w 123"/>
                <a:gd name="T21" fmla="*/ 67 h 123"/>
                <a:gd name="T22" fmla="*/ 78 w 123"/>
                <a:gd name="T23" fmla="*/ 67 h 123"/>
                <a:gd name="T24" fmla="*/ 76 w 123"/>
                <a:gd name="T25" fmla="*/ 68 h 123"/>
                <a:gd name="T26" fmla="*/ 72 w 123"/>
                <a:gd name="T27" fmla="*/ 74 h 123"/>
                <a:gd name="T28" fmla="*/ 70 w 123"/>
                <a:gd name="T29" fmla="*/ 75 h 123"/>
                <a:gd name="T30" fmla="*/ 69 w 123"/>
                <a:gd name="T31" fmla="*/ 74 h 123"/>
                <a:gd name="T32" fmla="*/ 57 w 123"/>
                <a:gd name="T33" fmla="*/ 67 h 123"/>
                <a:gd name="T34" fmla="*/ 49 w 123"/>
                <a:gd name="T35" fmla="*/ 57 h 123"/>
                <a:gd name="T36" fmla="*/ 49 w 123"/>
                <a:gd name="T37" fmla="*/ 54 h 123"/>
                <a:gd name="T38" fmla="*/ 51 w 123"/>
                <a:gd name="T39" fmla="*/ 51 h 123"/>
                <a:gd name="T40" fmla="*/ 53 w 123"/>
                <a:gd name="T41" fmla="*/ 49 h 123"/>
                <a:gd name="T42" fmla="*/ 53 w 123"/>
                <a:gd name="T43" fmla="*/ 46 h 123"/>
                <a:gd name="T44" fmla="*/ 48 w 123"/>
                <a:gd name="T45" fmla="*/ 35 h 123"/>
                <a:gd name="T46" fmla="*/ 46 w 123"/>
                <a:gd name="T47" fmla="*/ 33 h 123"/>
                <a:gd name="T48" fmla="*/ 45 w 123"/>
                <a:gd name="T49" fmla="*/ 33 h 123"/>
                <a:gd name="T50" fmla="*/ 42 w 123"/>
                <a:gd name="T51" fmla="*/ 33 h 123"/>
                <a:gd name="T52" fmla="*/ 15 w 123"/>
                <a:gd name="T53" fmla="*/ 108 h 123"/>
                <a:gd name="T54" fmla="*/ 21 w 123"/>
                <a:gd name="T55" fmla="*/ 89 h 123"/>
                <a:gd name="T56" fmla="*/ 12 w 123"/>
                <a:gd name="T57" fmla="*/ 60 h 123"/>
                <a:gd name="T58" fmla="*/ 62 w 123"/>
                <a:gd name="T59" fmla="*/ 10 h 123"/>
                <a:gd name="T60" fmla="*/ 113 w 123"/>
                <a:gd name="T61" fmla="*/ 60 h 123"/>
                <a:gd name="T62" fmla="*/ 62 w 123"/>
                <a:gd name="T63" fmla="*/ 110 h 123"/>
                <a:gd name="T64" fmla="*/ 35 w 123"/>
                <a:gd name="T65" fmla="*/ 102 h 123"/>
                <a:gd name="T66" fmla="*/ 15 w 123"/>
                <a:gd name="T67" fmla="*/ 108 h 123"/>
                <a:gd name="T68" fmla="*/ 62 w 123"/>
                <a:gd name="T69" fmla="*/ 0 h 123"/>
                <a:gd name="T70" fmla="*/ 2 w 123"/>
                <a:gd name="T71" fmla="*/ 60 h 123"/>
                <a:gd name="T72" fmla="*/ 11 w 123"/>
                <a:gd name="T73" fmla="*/ 91 h 123"/>
                <a:gd name="T74" fmla="*/ 0 w 123"/>
                <a:gd name="T75" fmla="*/ 123 h 123"/>
                <a:gd name="T76" fmla="*/ 33 w 123"/>
                <a:gd name="T77" fmla="*/ 112 h 123"/>
                <a:gd name="T78" fmla="*/ 62 w 123"/>
                <a:gd name="T79" fmla="*/ 120 h 123"/>
                <a:gd name="T80" fmla="*/ 123 w 123"/>
                <a:gd name="T81" fmla="*/ 60 h 123"/>
                <a:gd name="T82" fmla="*/ 62 w 123"/>
                <a:gd name="T8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3" h="123">
                  <a:moveTo>
                    <a:pt x="42" y="33"/>
                  </a:moveTo>
                  <a:cubicBezTo>
                    <a:pt x="41" y="33"/>
                    <a:pt x="40" y="33"/>
                    <a:pt x="38" y="35"/>
                  </a:cubicBezTo>
                  <a:cubicBezTo>
                    <a:pt x="37" y="36"/>
                    <a:pt x="33" y="40"/>
                    <a:pt x="33" y="47"/>
                  </a:cubicBezTo>
                  <a:cubicBezTo>
                    <a:pt x="33" y="54"/>
                    <a:pt x="38" y="61"/>
                    <a:pt x="39" y="62"/>
                  </a:cubicBezTo>
                  <a:cubicBezTo>
                    <a:pt x="40" y="63"/>
                    <a:pt x="49" y="78"/>
                    <a:pt x="64" y="84"/>
                  </a:cubicBezTo>
                  <a:cubicBezTo>
                    <a:pt x="73" y="87"/>
                    <a:pt x="77" y="88"/>
                    <a:pt x="79" y="88"/>
                  </a:cubicBezTo>
                  <a:cubicBezTo>
                    <a:pt x="80" y="88"/>
                    <a:pt x="81" y="88"/>
                    <a:pt x="82" y="88"/>
                  </a:cubicBezTo>
                  <a:cubicBezTo>
                    <a:pt x="85" y="87"/>
                    <a:pt x="91" y="84"/>
                    <a:pt x="92" y="81"/>
                  </a:cubicBezTo>
                  <a:cubicBezTo>
                    <a:pt x="93" y="77"/>
                    <a:pt x="93" y="74"/>
                    <a:pt x="93" y="74"/>
                  </a:cubicBezTo>
                  <a:cubicBezTo>
                    <a:pt x="92" y="73"/>
                    <a:pt x="91" y="73"/>
                    <a:pt x="90" y="72"/>
                  </a:cubicBezTo>
                  <a:cubicBezTo>
                    <a:pt x="88" y="71"/>
                    <a:pt x="81" y="68"/>
                    <a:pt x="80" y="67"/>
                  </a:cubicBezTo>
                  <a:cubicBezTo>
                    <a:pt x="79" y="67"/>
                    <a:pt x="79" y="67"/>
                    <a:pt x="78" y="67"/>
                  </a:cubicBezTo>
                  <a:cubicBezTo>
                    <a:pt x="78" y="67"/>
                    <a:pt x="77" y="67"/>
                    <a:pt x="76" y="68"/>
                  </a:cubicBezTo>
                  <a:cubicBezTo>
                    <a:pt x="76" y="70"/>
                    <a:pt x="73" y="73"/>
                    <a:pt x="72" y="74"/>
                  </a:cubicBezTo>
                  <a:cubicBezTo>
                    <a:pt x="71" y="74"/>
                    <a:pt x="71" y="75"/>
                    <a:pt x="70" y="75"/>
                  </a:cubicBezTo>
                  <a:cubicBezTo>
                    <a:pt x="70" y="75"/>
                    <a:pt x="69" y="74"/>
                    <a:pt x="69" y="74"/>
                  </a:cubicBezTo>
                  <a:cubicBezTo>
                    <a:pt x="67" y="73"/>
                    <a:pt x="62" y="72"/>
                    <a:pt x="57" y="67"/>
                  </a:cubicBezTo>
                  <a:cubicBezTo>
                    <a:pt x="52" y="63"/>
                    <a:pt x="49" y="58"/>
                    <a:pt x="49" y="57"/>
                  </a:cubicBezTo>
                  <a:cubicBezTo>
                    <a:pt x="48" y="55"/>
                    <a:pt x="48" y="55"/>
                    <a:pt x="49" y="54"/>
                  </a:cubicBezTo>
                  <a:cubicBezTo>
                    <a:pt x="50" y="53"/>
                    <a:pt x="51" y="52"/>
                    <a:pt x="51" y="51"/>
                  </a:cubicBezTo>
                  <a:cubicBezTo>
                    <a:pt x="52" y="50"/>
                    <a:pt x="52" y="50"/>
                    <a:pt x="53" y="49"/>
                  </a:cubicBezTo>
                  <a:cubicBezTo>
                    <a:pt x="53" y="48"/>
                    <a:pt x="53" y="47"/>
                    <a:pt x="53" y="46"/>
                  </a:cubicBezTo>
                  <a:cubicBezTo>
                    <a:pt x="52" y="45"/>
                    <a:pt x="49" y="38"/>
                    <a:pt x="48" y="35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4" y="33"/>
                    <a:pt x="43" y="33"/>
                    <a:pt x="42" y="33"/>
                  </a:cubicBezTo>
                  <a:moveTo>
                    <a:pt x="15" y="108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15" y="81"/>
                    <a:pt x="12" y="71"/>
                    <a:pt x="12" y="60"/>
                  </a:cubicBezTo>
                  <a:cubicBezTo>
                    <a:pt x="12" y="32"/>
                    <a:pt x="34" y="10"/>
                    <a:pt x="62" y="10"/>
                  </a:cubicBezTo>
                  <a:cubicBezTo>
                    <a:pt x="90" y="10"/>
                    <a:pt x="113" y="32"/>
                    <a:pt x="113" y="60"/>
                  </a:cubicBezTo>
                  <a:cubicBezTo>
                    <a:pt x="113" y="88"/>
                    <a:pt x="90" y="110"/>
                    <a:pt x="62" y="110"/>
                  </a:cubicBezTo>
                  <a:cubicBezTo>
                    <a:pt x="52" y="110"/>
                    <a:pt x="42" y="107"/>
                    <a:pt x="35" y="102"/>
                  </a:cubicBezTo>
                  <a:cubicBezTo>
                    <a:pt x="15" y="108"/>
                    <a:pt x="15" y="108"/>
                    <a:pt x="15" y="108"/>
                  </a:cubicBezTo>
                  <a:moveTo>
                    <a:pt x="62" y="0"/>
                  </a:moveTo>
                  <a:cubicBezTo>
                    <a:pt x="29" y="0"/>
                    <a:pt x="2" y="27"/>
                    <a:pt x="2" y="60"/>
                  </a:cubicBezTo>
                  <a:cubicBezTo>
                    <a:pt x="2" y="71"/>
                    <a:pt x="5" y="82"/>
                    <a:pt x="11" y="91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42" y="117"/>
                    <a:pt x="52" y="120"/>
                    <a:pt x="62" y="120"/>
                  </a:cubicBezTo>
                  <a:cubicBezTo>
                    <a:pt x="96" y="120"/>
                    <a:pt x="123" y="93"/>
                    <a:pt x="123" y="60"/>
                  </a:cubicBezTo>
                  <a:cubicBezTo>
                    <a:pt x="123" y="27"/>
                    <a:pt x="96" y="0"/>
                    <a:pt x="6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729">
              <a:extLst>
                <a:ext uri="{FF2B5EF4-FFF2-40B4-BE49-F238E27FC236}">
                  <a16:creationId xmlns:a16="http://schemas.microsoft.com/office/drawing/2014/main" id="{B3FBD96E-4957-4E53-850C-8BE7137843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3596" y="3270949"/>
              <a:ext cx="123825" cy="123825"/>
            </a:xfrm>
            <a:custGeom>
              <a:avLst/>
              <a:gdLst>
                <a:gd name="T0" fmla="*/ 42 w 123"/>
                <a:gd name="T1" fmla="*/ 32 h 123"/>
                <a:gd name="T2" fmla="*/ 38 w 123"/>
                <a:gd name="T3" fmla="*/ 34 h 123"/>
                <a:gd name="T4" fmla="*/ 33 w 123"/>
                <a:gd name="T5" fmla="*/ 47 h 123"/>
                <a:gd name="T6" fmla="*/ 39 w 123"/>
                <a:gd name="T7" fmla="*/ 62 h 123"/>
                <a:gd name="T8" fmla="*/ 64 w 123"/>
                <a:gd name="T9" fmla="*/ 84 h 123"/>
                <a:gd name="T10" fmla="*/ 79 w 123"/>
                <a:gd name="T11" fmla="*/ 88 h 123"/>
                <a:gd name="T12" fmla="*/ 82 w 123"/>
                <a:gd name="T13" fmla="*/ 87 h 123"/>
                <a:gd name="T14" fmla="*/ 92 w 123"/>
                <a:gd name="T15" fmla="*/ 80 h 123"/>
                <a:gd name="T16" fmla="*/ 93 w 123"/>
                <a:gd name="T17" fmla="*/ 73 h 123"/>
                <a:gd name="T18" fmla="*/ 90 w 123"/>
                <a:gd name="T19" fmla="*/ 72 h 123"/>
                <a:gd name="T20" fmla="*/ 80 w 123"/>
                <a:gd name="T21" fmla="*/ 67 h 123"/>
                <a:gd name="T22" fmla="*/ 78 w 123"/>
                <a:gd name="T23" fmla="*/ 67 h 123"/>
                <a:gd name="T24" fmla="*/ 77 w 123"/>
                <a:gd name="T25" fmla="*/ 68 h 123"/>
                <a:gd name="T26" fmla="*/ 72 w 123"/>
                <a:gd name="T27" fmla="*/ 73 h 123"/>
                <a:gd name="T28" fmla="*/ 70 w 123"/>
                <a:gd name="T29" fmla="*/ 74 h 123"/>
                <a:gd name="T30" fmla="*/ 69 w 123"/>
                <a:gd name="T31" fmla="*/ 74 h 123"/>
                <a:gd name="T32" fmla="*/ 57 w 123"/>
                <a:gd name="T33" fmla="*/ 67 h 123"/>
                <a:gd name="T34" fmla="*/ 49 w 123"/>
                <a:gd name="T35" fmla="*/ 56 h 123"/>
                <a:gd name="T36" fmla="*/ 49 w 123"/>
                <a:gd name="T37" fmla="*/ 53 h 123"/>
                <a:gd name="T38" fmla="*/ 51 w 123"/>
                <a:gd name="T39" fmla="*/ 51 h 123"/>
                <a:gd name="T40" fmla="*/ 53 w 123"/>
                <a:gd name="T41" fmla="*/ 48 h 123"/>
                <a:gd name="T42" fmla="*/ 53 w 123"/>
                <a:gd name="T43" fmla="*/ 46 h 123"/>
                <a:gd name="T44" fmla="*/ 48 w 123"/>
                <a:gd name="T45" fmla="*/ 35 h 123"/>
                <a:gd name="T46" fmla="*/ 46 w 123"/>
                <a:gd name="T47" fmla="*/ 33 h 123"/>
                <a:gd name="T48" fmla="*/ 45 w 123"/>
                <a:gd name="T49" fmla="*/ 33 h 123"/>
                <a:gd name="T50" fmla="*/ 42 w 123"/>
                <a:gd name="T51" fmla="*/ 32 h 123"/>
                <a:gd name="T52" fmla="*/ 15 w 123"/>
                <a:gd name="T53" fmla="*/ 108 h 123"/>
                <a:gd name="T54" fmla="*/ 21 w 123"/>
                <a:gd name="T55" fmla="*/ 89 h 123"/>
                <a:gd name="T56" fmla="*/ 12 w 123"/>
                <a:gd name="T57" fmla="*/ 60 h 123"/>
                <a:gd name="T58" fmla="*/ 62 w 123"/>
                <a:gd name="T59" fmla="*/ 10 h 123"/>
                <a:gd name="T60" fmla="*/ 113 w 123"/>
                <a:gd name="T61" fmla="*/ 60 h 123"/>
                <a:gd name="T62" fmla="*/ 62 w 123"/>
                <a:gd name="T63" fmla="*/ 110 h 123"/>
                <a:gd name="T64" fmla="*/ 35 w 123"/>
                <a:gd name="T65" fmla="*/ 102 h 123"/>
                <a:gd name="T66" fmla="*/ 15 w 123"/>
                <a:gd name="T67" fmla="*/ 108 h 123"/>
                <a:gd name="T68" fmla="*/ 62 w 123"/>
                <a:gd name="T69" fmla="*/ 0 h 123"/>
                <a:gd name="T70" fmla="*/ 2 w 123"/>
                <a:gd name="T71" fmla="*/ 60 h 123"/>
                <a:gd name="T72" fmla="*/ 11 w 123"/>
                <a:gd name="T73" fmla="*/ 91 h 123"/>
                <a:gd name="T74" fmla="*/ 0 w 123"/>
                <a:gd name="T75" fmla="*/ 123 h 123"/>
                <a:gd name="T76" fmla="*/ 33 w 123"/>
                <a:gd name="T77" fmla="*/ 112 h 123"/>
                <a:gd name="T78" fmla="*/ 62 w 123"/>
                <a:gd name="T79" fmla="*/ 119 h 123"/>
                <a:gd name="T80" fmla="*/ 123 w 123"/>
                <a:gd name="T81" fmla="*/ 60 h 123"/>
                <a:gd name="T82" fmla="*/ 62 w 123"/>
                <a:gd name="T8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3" h="123">
                  <a:moveTo>
                    <a:pt x="42" y="32"/>
                  </a:moveTo>
                  <a:cubicBezTo>
                    <a:pt x="41" y="32"/>
                    <a:pt x="40" y="33"/>
                    <a:pt x="38" y="34"/>
                  </a:cubicBezTo>
                  <a:cubicBezTo>
                    <a:pt x="37" y="36"/>
                    <a:pt x="33" y="39"/>
                    <a:pt x="33" y="47"/>
                  </a:cubicBezTo>
                  <a:cubicBezTo>
                    <a:pt x="33" y="54"/>
                    <a:pt x="38" y="61"/>
                    <a:pt x="39" y="62"/>
                  </a:cubicBezTo>
                  <a:cubicBezTo>
                    <a:pt x="40" y="63"/>
                    <a:pt x="49" y="78"/>
                    <a:pt x="64" y="84"/>
                  </a:cubicBezTo>
                  <a:cubicBezTo>
                    <a:pt x="73" y="87"/>
                    <a:pt x="77" y="88"/>
                    <a:pt x="79" y="88"/>
                  </a:cubicBezTo>
                  <a:cubicBezTo>
                    <a:pt x="80" y="88"/>
                    <a:pt x="81" y="87"/>
                    <a:pt x="82" y="87"/>
                  </a:cubicBezTo>
                  <a:cubicBezTo>
                    <a:pt x="85" y="87"/>
                    <a:pt x="91" y="84"/>
                    <a:pt x="92" y="80"/>
                  </a:cubicBezTo>
                  <a:cubicBezTo>
                    <a:pt x="93" y="77"/>
                    <a:pt x="93" y="74"/>
                    <a:pt x="93" y="73"/>
                  </a:cubicBezTo>
                  <a:cubicBezTo>
                    <a:pt x="92" y="73"/>
                    <a:pt x="91" y="73"/>
                    <a:pt x="90" y="72"/>
                  </a:cubicBezTo>
                  <a:cubicBezTo>
                    <a:pt x="88" y="71"/>
                    <a:pt x="81" y="67"/>
                    <a:pt x="80" y="67"/>
                  </a:cubicBezTo>
                  <a:cubicBezTo>
                    <a:pt x="79" y="67"/>
                    <a:pt x="79" y="67"/>
                    <a:pt x="78" y="67"/>
                  </a:cubicBezTo>
                  <a:cubicBezTo>
                    <a:pt x="78" y="67"/>
                    <a:pt x="77" y="67"/>
                    <a:pt x="77" y="68"/>
                  </a:cubicBezTo>
                  <a:cubicBezTo>
                    <a:pt x="76" y="69"/>
                    <a:pt x="73" y="73"/>
                    <a:pt x="72" y="73"/>
                  </a:cubicBezTo>
                  <a:cubicBezTo>
                    <a:pt x="71" y="74"/>
                    <a:pt x="71" y="74"/>
                    <a:pt x="70" y="74"/>
                  </a:cubicBezTo>
                  <a:cubicBezTo>
                    <a:pt x="70" y="74"/>
                    <a:pt x="69" y="74"/>
                    <a:pt x="69" y="74"/>
                  </a:cubicBezTo>
                  <a:cubicBezTo>
                    <a:pt x="67" y="73"/>
                    <a:pt x="62" y="72"/>
                    <a:pt x="57" y="67"/>
                  </a:cubicBezTo>
                  <a:cubicBezTo>
                    <a:pt x="52" y="63"/>
                    <a:pt x="49" y="58"/>
                    <a:pt x="49" y="56"/>
                  </a:cubicBezTo>
                  <a:cubicBezTo>
                    <a:pt x="48" y="55"/>
                    <a:pt x="48" y="54"/>
                    <a:pt x="49" y="53"/>
                  </a:cubicBezTo>
                  <a:cubicBezTo>
                    <a:pt x="50" y="53"/>
                    <a:pt x="51" y="52"/>
                    <a:pt x="51" y="51"/>
                  </a:cubicBezTo>
                  <a:cubicBezTo>
                    <a:pt x="52" y="50"/>
                    <a:pt x="52" y="49"/>
                    <a:pt x="53" y="48"/>
                  </a:cubicBezTo>
                  <a:cubicBezTo>
                    <a:pt x="53" y="47"/>
                    <a:pt x="53" y="47"/>
                    <a:pt x="53" y="46"/>
                  </a:cubicBezTo>
                  <a:cubicBezTo>
                    <a:pt x="52" y="45"/>
                    <a:pt x="49" y="38"/>
                    <a:pt x="48" y="35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4" y="33"/>
                    <a:pt x="43" y="32"/>
                    <a:pt x="42" y="32"/>
                  </a:cubicBezTo>
                  <a:moveTo>
                    <a:pt x="15" y="108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15" y="81"/>
                    <a:pt x="12" y="71"/>
                    <a:pt x="12" y="60"/>
                  </a:cubicBezTo>
                  <a:cubicBezTo>
                    <a:pt x="12" y="32"/>
                    <a:pt x="34" y="10"/>
                    <a:pt x="62" y="10"/>
                  </a:cubicBezTo>
                  <a:cubicBezTo>
                    <a:pt x="90" y="10"/>
                    <a:pt x="113" y="32"/>
                    <a:pt x="113" y="60"/>
                  </a:cubicBezTo>
                  <a:cubicBezTo>
                    <a:pt x="113" y="87"/>
                    <a:pt x="90" y="110"/>
                    <a:pt x="62" y="110"/>
                  </a:cubicBezTo>
                  <a:cubicBezTo>
                    <a:pt x="52" y="110"/>
                    <a:pt x="43" y="107"/>
                    <a:pt x="35" y="102"/>
                  </a:cubicBezTo>
                  <a:cubicBezTo>
                    <a:pt x="15" y="108"/>
                    <a:pt x="15" y="108"/>
                    <a:pt x="15" y="108"/>
                  </a:cubicBezTo>
                  <a:moveTo>
                    <a:pt x="62" y="0"/>
                  </a:moveTo>
                  <a:cubicBezTo>
                    <a:pt x="29" y="0"/>
                    <a:pt x="2" y="27"/>
                    <a:pt x="2" y="60"/>
                  </a:cubicBezTo>
                  <a:cubicBezTo>
                    <a:pt x="2" y="71"/>
                    <a:pt x="5" y="82"/>
                    <a:pt x="11" y="91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42" y="117"/>
                    <a:pt x="52" y="119"/>
                    <a:pt x="62" y="119"/>
                  </a:cubicBezTo>
                  <a:cubicBezTo>
                    <a:pt x="96" y="119"/>
                    <a:pt x="123" y="93"/>
                    <a:pt x="123" y="60"/>
                  </a:cubicBezTo>
                  <a:cubicBezTo>
                    <a:pt x="123" y="27"/>
                    <a:pt x="96" y="0"/>
                    <a:pt x="6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Freeform 730">
              <a:extLst>
                <a:ext uri="{FF2B5EF4-FFF2-40B4-BE49-F238E27FC236}">
                  <a16:creationId xmlns:a16="http://schemas.microsoft.com/office/drawing/2014/main" id="{41834EF7-54F4-458E-A8A7-665EB1F87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946" y="2113661"/>
              <a:ext cx="58738" cy="123825"/>
            </a:xfrm>
            <a:custGeom>
              <a:avLst/>
              <a:gdLst>
                <a:gd name="T0" fmla="*/ 38 w 57"/>
                <a:gd name="T1" fmla="*/ 0 h 123"/>
                <a:gd name="T2" fmla="*/ 12 w 57"/>
                <a:gd name="T3" fmla="*/ 26 h 123"/>
                <a:gd name="T4" fmla="*/ 12 w 57"/>
                <a:gd name="T5" fmla="*/ 37 h 123"/>
                <a:gd name="T6" fmla="*/ 0 w 57"/>
                <a:gd name="T7" fmla="*/ 37 h 123"/>
                <a:gd name="T8" fmla="*/ 0 w 57"/>
                <a:gd name="T9" fmla="*/ 62 h 123"/>
                <a:gd name="T10" fmla="*/ 12 w 57"/>
                <a:gd name="T11" fmla="*/ 62 h 123"/>
                <a:gd name="T12" fmla="*/ 12 w 57"/>
                <a:gd name="T13" fmla="*/ 123 h 123"/>
                <a:gd name="T14" fmla="*/ 37 w 57"/>
                <a:gd name="T15" fmla="*/ 123 h 123"/>
                <a:gd name="T16" fmla="*/ 37 w 57"/>
                <a:gd name="T17" fmla="*/ 62 h 123"/>
                <a:gd name="T18" fmla="*/ 55 w 57"/>
                <a:gd name="T19" fmla="*/ 62 h 123"/>
                <a:gd name="T20" fmla="*/ 57 w 57"/>
                <a:gd name="T21" fmla="*/ 37 h 123"/>
                <a:gd name="T22" fmla="*/ 38 w 57"/>
                <a:gd name="T23" fmla="*/ 37 h 123"/>
                <a:gd name="T24" fmla="*/ 38 w 57"/>
                <a:gd name="T25" fmla="*/ 27 h 123"/>
                <a:gd name="T26" fmla="*/ 43 w 57"/>
                <a:gd name="T27" fmla="*/ 21 h 123"/>
                <a:gd name="T28" fmla="*/ 57 w 57"/>
                <a:gd name="T29" fmla="*/ 21 h 123"/>
                <a:gd name="T30" fmla="*/ 57 w 57"/>
                <a:gd name="T31" fmla="*/ 0 h 123"/>
                <a:gd name="T32" fmla="*/ 38 w 57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123">
                  <a:moveTo>
                    <a:pt x="38" y="0"/>
                  </a:moveTo>
                  <a:cubicBezTo>
                    <a:pt x="17" y="0"/>
                    <a:pt x="12" y="16"/>
                    <a:pt x="12" y="2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2"/>
                    <a:pt x="41" y="21"/>
                    <a:pt x="43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731">
              <a:extLst>
                <a:ext uri="{FF2B5EF4-FFF2-40B4-BE49-F238E27FC236}">
                  <a16:creationId xmlns:a16="http://schemas.microsoft.com/office/drawing/2014/main" id="{FC00D6BC-AD9F-4508-81FB-09B8B7633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4421" y="2628011"/>
              <a:ext cx="58738" cy="123825"/>
            </a:xfrm>
            <a:custGeom>
              <a:avLst/>
              <a:gdLst>
                <a:gd name="T0" fmla="*/ 38 w 57"/>
                <a:gd name="T1" fmla="*/ 0 h 123"/>
                <a:gd name="T2" fmla="*/ 12 w 57"/>
                <a:gd name="T3" fmla="*/ 26 h 123"/>
                <a:gd name="T4" fmla="*/ 12 w 57"/>
                <a:gd name="T5" fmla="*/ 37 h 123"/>
                <a:gd name="T6" fmla="*/ 0 w 57"/>
                <a:gd name="T7" fmla="*/ 37 h 123"/>
                <a:gd name="T8" fmla="*/ 0 w 57"/>
                <a:gd name="T9" fmla="*/ 62 h 123"/>
                <a:gd name="T10" fmla="*/ 12 w 57"/>
                <a:gd name="T11" fmla="*/ 62 h 123"/>
                <a:gd name="T12" fmla="*/ 12 w 57"/>
                <a:gd name="T13" fmla="*/ 123 h 123"/>
                <a:gd name="T14" fmla="*/ 37 w 57"/>
                <a:gd name="T15" fmla="*/ 123 h 123"/>
                <a:gd name="T16" fmla="*/ 37 w 57"/>
                <a:gd name="T17" fmla="*/ 62 h 123"/>
                <a:gd name="T18" fmla="*/ 55 w 57"/>
                <a:gd name="T19" fmla="*/ 62 h 123"/>
                <a:gd name="T20" fmla="*/ 57 w 57"/>
                <a:gd name="T21" fmla="*/ 37 h 123"/>
                <a:gd name="T22" fmla="*/ 38 w 57"/>
                <a:gd name="T23" fmla="*/ 37 h 123"/>
                <a:gd name="T24" fmla="*/ 38 w 57"/>
                <a:gd name="T25" fmla="*/ 27 h 123"/>
                <a:gd name="T26" fmla="*/ 43 w 57"/>
                <a:gd name="T27" fmla="*/ 21 h 123"/>
                <a:gd name="T28" fmla="*/ 57 w 57"/>
                <a:gd name="T29" fmla="*/ 21 h 123"/>
                <a:gd name="T30" fmla="*/ 57 w 57"/>
                <a:gd name="T31" fmla="*/ 0 h 123"/>
                <a:gd name="T32" fmla="*/ 38 w 57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123">
                  <a:moveTo>
                    <a:pt x="38" y="0"/>
                  </a:moveTo>
                  <a:cubicBezTo>
                    <a:pt x="17" y="0"/>
                    <a:pt x="12" y="16"/>
                    <a:pt x="12" y="2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2"/>
                    <a:pt x="41" y="21"/>
                    <a:pt x="43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Freeform 732">
              <a:extLst>
                <a:ext uri="{FF2B5EF4-FFF2-40B4-BE49-F238E27FC236}">
                  <a16:creationId xmlns:a16="http://schemas.microsoft.com/office/drawing/2014/main" id="{7917ECC6-EEC6-4800-A7FD-BB19A4A45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533" y="3948811"/>
              <a:ext cx="79375" cy="168275"/>
            </a:xfrm>
            <a:custGeom>
              <a:avLst/>
              <a:gdLst>
                <a:gd name="T0" fmla="*/ 52 w 78"/>
                <a:gd name="T1" fmla="*/ 0 h 166"/>
                <a:gd name="T2" fmla="*/ 17 w 78"/>
                <a:gd name="T3" fmla="*/ 35 h 166"/>
                <a:gd name="T4" fmla="*/ 17 w 78"/>
                <a:gd name="T5" fmla="*/ 50 h 166"/>
                <a:gd name="T6" fmla="*/ 0 w 78"/>
                <a:gd name="T7" fmla="*/ 50 h 166"/>
                <a:gd name="T8" fmla="*/ 0 w 78"/>
                <a:gd name="T9" fmla="*/ 83 h 166"/>
                <a:gd name="T10" fmla="*/ 17 w 78"/>
                <a:gd name="T11" fmla="*/ 83 h 166"/>
                <a:gd name="T12" fmla="*/ 17 w 78"/>
                <a:gd name="T13" fmla="*/ 166 h 166"/>
                <a:gd name="T14" fmla="*/ 50 w 78"/>
                <a:gd name="T15" fmla="*/ 166 h 166"/>
                <a:gd name="T16" fmla="*/ 50 w 78"/>
                <a:gd name="T17" fmla="*/ 83 h 166"/>
                <a:gd name="T18" fmla="*/ 74 w 78"/>
                <a:gd name="T19" fmla="*/ 83 h 166"/>
                <a:gd name="T20" fmla="*/ 78 w 78"/>
                <a:gd name="T21" fmla="*/ 50 h 166"/>
                <a:gd name="T22" fmla="*/ 51 w 78"/>
                <a:gd name="T23" fmla="*/ 50 h 166"/>
                <a:gd name="T24" fmla="*/ 51 w 78"/>
                <a:gd name="T25" fmla="*/ 37 h 166"/>
                <a:gd name="T26" fmla="*/ 59 w 78"/>
                <a:gd name="T27" fmla="*/ 29 h 166"/>
                <a:gd name="T28" fmla="*/ 77 w 78"/>
                <a:gd name="T29" fmla="*/ 29 h 166"/>
                <a:gd name="T30" fmla="*/ 77 w 78"/>
                <a:gd name="T31" fmla="*/ 0 h 166"/>
                <a:gd name="T32" fmla="*/ 52 w 78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166">
                  <a:moveTo>
                    <a:pt x="52" y="0"/>
                  </a:moveTo>
                  <a:cubicBezTo>
                    <a:pt x="23" y="0"/>
                    <a:pt x="17" y="21"/>
                    <a:pt x="17" y="35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166"/>
                    <a:pt x="17" y="166"/>
                    <a:pt x="17" y="166"/>
                  </a:cubicBezTo>
                  <a:cubicBezTo>
                    <a:pt x="50" y="166"/>
                    <a:pt x="50" y="166"/>
                    <a:pt x="50" y="166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74" y="83"/>
                    <a:pt x="74" y="83"/>
                    <a:pt x="74" y="83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0"/>
                    <a:pt x="56" y="29"/>
                    <a:pt x="59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52" y="0"/>
                    <a:pt x="52" y="0"/>
                    <a:pt x="5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733">
              <a:extLst>
                <a:ext uri="{FF2B5EF4-FFF2-40B4-BE49-F238E27FC236}">
                  <a16:creationId xmlns:a16="http://schemas.microsoft.com/office/drawing/2014/main" id="{1E5F2E51-5A66-4A16-8304-108CD02C8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358" y="1767586"/>
              <a:ext cx="114300" cy="112713"/>
            </a:xfrm>
            <a:custGeom>
              <a:avLst/>
              <a:gdLst>
                <a:gd name="T0" fmla="*/ 22 w 113"/>
                <a:gd name="T1" fmla="*/ 0 h 110"/>
                <a:gd name="T2" fmla="*/ 3 w 113"/>
                <a:gd name="T3" fmla="*/ 4 h 110"/>
                <a:gd name="T4" fmla="*/ 0 w 113"/>
                <a:gd name="T5" fmla="*/ 8 h 110"/>
                <a:gd name="T6" fmla="*/ 0 w 113"/>
                <a:gd name="T7" fmla="*/ 106 h 110"/>
                <a:gd name="T8" fmla="*/ 3 w 113"/>
                <a:gd name="T9" fmla="*/ 110 h 110"/>
                <a:gd name="T10" fmla="*/ 84 w 113"/>
                <a:gd name="T11" fmla="*/ 110 h 110"/>
                <a:gd name="T12" fmla="*/ 113 w 113"/>
                <a:gd name="T13" fmla="*/ 79 h 110"/>
                <a:gd name="T14" fmla="*/ 84 w 113"/>
                <a:gd name="T15" fmla="*/ 48 h 110"/>
                <a:gd name="T16" fmla="*/ 73 w 113"/>
                <a:gd name="T17" fmla="*/ 50 h 110"/>
                <a:gd name="T18" fmla="*/ 22 w 113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0">
                  <a:moveTo>
                    <a:pt x="22" y="0"/>
                  </a:moveTo>
                  <a:cubicBezTo>
                    <a:pt x="15" y="0"/>
                    <a:pt x="9" y="2"/>
                    <a:pt x="3" y="4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2" y="110"/>
                    <a:pt x="3" y="110"/>
                  </a:cubicBezTo>
                  <a:cubicBezTo>
                    <a:pt x="3" y="110"/>
                    <a:pt x="83" y="110"/>
                    <a:pt x="84" y="110"/>
                  </a:cubicBezTo>
                  <a:cubicBezTo>
                    <a:pt x="100" y="110"/>
                    <a:pt x="113" y="96"/>
                    <a:pt x="113" y="79"/>
                  </a:cubicBezTo>
                  <a:cubicBezTo>
                    <a:pt x="113" y="62"/>
                    <a:pt x="100" y="48"/>
                    <a:pt x="84" y="48"/>
                  </a:cubicBezTo>
                  <a:cubicBezTo>
                    <a:pt x="80" y="48"/>
                    <a:pt x="76" y="49"/>
                    <a:pt x="73" y="50"/>
                  </a:cubicBezTo>
                  <a:cubicBezTo>
                    <a:pt x="70" y="22"/>
                    <a:pt x="48" y="0"/>
                    <a:pt x="2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734">
              <a:extLst>
                <a:ext uri="{FF2B5EF4-FFF2-40B4-BE49-F238E27FC236}">
                  <a16:creationId xmlns:a16="http://schemas.microsoft.com/office/drawing/2014/main" id="{254403A3-87EE-44D6-A1A1-ED17B5BDC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83" y="1805686"/>
              <a:ext cx="7938" cy="74613"/>
            </a:xfrm>
            <a:custGeom>
              <a:avLst/>
              <a:gdLst>
                <a:gd name="T0" fmla="*/ 4 w 8"/>
                <a:gd name="T1" fmla="*/ 0 h 73"/>
                <a:gd name="T2" fmla="*/ 2 w 8"/>
                <a:gd name="T3" fmla="*/ 2 h 73"/>
                <a:gd name="T4" fmla="*/ 0 w 8"/>
                <a:gd name="T5" fmla="*/ 44 h 73"/>
                <a:gd name="T6" fmla="*/ 2 w 8"/>
                <a:gd name="T7" fmla="*/ 71 h 73"/>
                <a:gd name="T8" fmla="*/ 4 w 8"/>
                <a:gd name="T9" fmla="*/ 73 h 73"/>
                <a:gd name="T10" fmla="*/ 6 w 8"/>
                <a:gd name="T11" fmla="*/ 71 h 73"/>
                <a:gd name="T12" fmla="*/ 6 w 8"/>
                <a:gd name="T13" fmla="*/ 71 h 73"/>
                <a:gd name="T14" fmla="*/ 8 w 8"/>
                <a:gd name="T15" fmla="*/ 44 h 73"/>
                <a:gd name="T16" fmla="*/ 6 w 8"/>
                <a:gd name="T17" fmla="*/ 2 h 73"/>
                <a:gd name="T18" fmla="*/ 4 w 8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73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3" y="73"/>
                    <a:pt x="4" y="73"/>
                  </a:cubicBezTo>
                  <a:cubicBezTo>
                    <a:pt x="5" y="73"/>
                    <a:pt x="6" y="72"/>
                    <a:pt x="6" y="71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735">
              <a:extLst>
                <a:ext uri="{FF2B5EF4-FFF2-40B4-BE49-F238E27FC236}">
                  <a16:creationId xmlns:a16="http://schemas.microsoft.com/office/drawing/2014/main" id="{A51DD659-FAE2-4E85-B8C2-531275887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458" y="1823149"/>
              <a:ext cx="7938" cy="57150"/>
            </a:xfrm>
            <a:custGeom>
              <a:avLst/>
              <a:gdLst>
                <a:gd name="T0" fmla="*/ 3 w 7"/>
                <a:gd name="T1" fmla="*/ 0 h 56"/>
                <a:gd name="T2" fmla="*/ 2 w 7"/>
                <a:gd name="T3" fmla="*/ 1 h 56"/>
                <a:gd name="T4" fmla="*/ 0 w 7"/>
                <a:gd name="T5" fmla="*/ 27 h 56"/>
                <a:gd name="T6" fmla="*/ 2 w 7"/>
                <a:gd name="T7" fmla="*/ 54 h 56"/>
                <a:gd name="T8" fmla="*/ 3 w 7"/>
                <a:gd name="T9" fmla="*/ 56 h 56"/>
                <a:gd name="T10" fmla="*/ 5 w 7"/>
                <a:gd name="T11" fmla="*/ 54 h 56"/>
                <a:gd name="T12" fmla="*/ 7 w 7"/>
                <a:gd name="T13" fmla="*/ 27 h 56"/>
                <a:gd name="T14" fmla="*/ 5 w 7"/>
                <a:gd name="T15" fmla="*/ 1 h 56"/>
                <a:gd name="T16" fmla="*/ 3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2" y="56"/>
                    <a:pt x="3" y="56"/>
                  </a:cubicBezTo>
                  <a:cubicBezTo>
                    <a:pt x="4" y="56"/>
                    <a:pt x="5" y="55"/>
                    <a:pt x="5" y="54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737">
              <a:extLst>
                <a:ext uri="{FF2B5EF4-FFF2-40B4-BE49-F238E27FC236}">
                  <a16:creationId xmlns:a16="http://schemas.microsoft.com/office/drawing/2014/main" id="{09460EBD-9AAD-4107-A224-3C53CFFB7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096" y="1794573"/>
              <a:ext cx="6350" cy="85725"/>
            </a:xfrm>
            <a:custGeom>
              <a:avLst/>
              <a:gdLst>
                <a:gd name="T0" fmla="*/ 3 w 7"/>
                <a:gd name="T1" fmla="*/ 0 h 83"/>
                <a:gd name="T2" fmla="*/ 1 w 7"/>
                <a:gd name="T3" fmla="*/ 3 h 83"/>
                <a:gd name="T4" fmla="*/ 0 w 7"/>
                <a:gd name="T5" fmla="*/ 54 h 83"/>
                <a:gd name="T6" fmla="*/ 1 w 7"/>
                <a:gd name="T7" fmla="*/ 81 h 83"/>
                <a:gd name="T8" fmla="*/ 3 w 7"/>
                <a:gd name="T9" fmla="*/ 83 h 83"/>
                <a:gd name="T10" fmla="*/ 5 w 7"/>
                <a:gd name="T11" fmla="*/ 81 h 83"/>
                <a:gd name="T12" fmla="*/ 5 w 7"/>
                <a:gd name="T13" fmla="*/ 81 h 83"/>
                <a:gd name="T14" fmla="*/ 7 w 7"/>
                <a:gd name="T15" fmla="*/ 54 h 83"/>
                <a:gd name="T16" fmla="*/ 5 w 7"/>
                <a:gd name="T17" fmla="*/ 3 h 83"/>
                <a:gd name="T18" fmla="*/ 3 w 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3">
                  <a:moveTo>
                    <a:pt x="3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2"/>
                    <a:pt x="2" y="83"/>
                    <a:pt x="3" y="83"/>
                  </a:cubicBezTo>
                  <a:cubicBezTo>
                    <a:pt x="4" y="83"/>
                    <a:pt x="5" y="82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738">
              <a:extLst>
                <a:ext uri="{FF2B5EF4-FFF2-40B4-BE49-F238E27FC236}">
                  <a16:creationId xmlns:a16="http://schemas.microsoft.com/office/drawing/2014/main" id="{BD7F96F9-C33A-4B3D-89A9-8859BE70D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883" y="1826323"/>
              <a:ext cx="7938" cy="47625"/>
            </a:xfrm>
            <a:custGeom>
              <a:avLst/>
              <a:gdLst>
                <a:gd name="T0" fmla="*/ 3 w 7"/>
                <a:gd name="T1" fmla="*/ 0 h 47"/>
                <a:gd name="T2" fmla="*/ 2 w 7"/>
                <a:gd name="T3" fmla="*/ 1 h 47"/>
                <a:gd name="T4" fmla="*/ 0 w 7"/>
                <a:gd name="T5" fmla="*/ 24 h 47"/>
                <a:gd name="T6" fmla="*/ 2 w 7"/>
                <a:gd name="T7" fmla="*/ 46 h 47"/>
                <a:gd name="T8" fmla="*/ 3 w 7"/>
                <a:gd name="T9" fmla="*/ 47 h 47"/>
                <a:gd name="T10" fmla="*/ 4 w 7"/>
                <a:gd name="T11" fmla="*/ 46 h 47"/>
                <a:gd name="T12" fmla="*/ 7 w 7"/>
                <a:gd name="T13" fmla="*/ 24 h 47"/>
                <a:gd name="T14" fmla="*/ 4 w 7"/>
                <a:gd name="T15" fmla="*/ 1 h 47"/>
                <a:gd name="T16" fmla="*/ 3 w 7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7">
                  <a:moveTo>
                    <a:pt x="3" y="0"/>
                  </a:moveTo>
                  <a:cubicBezTo>
                    <a:pt x="3" y="0"/>
                    <a:pt x="2" y="1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3" y="47"/>
                    <a:pt x="3" y="47"/>
                  </a:cubicBezTo>
                  <a:cubicBezTo>
                    <a:pt x="4" y="47"/>
                    <a:pt x="4" y="47"/>
                    <a:pt x="4" y="46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739">
              <a:extLst>
                <a:ext uri="{FF2B5EF4-FFF2-40B4-BE49-F238E27FC236}">
                  <a16:creationId xmlns:a16="http://schemas.microsoft.com/office/drawing/2014/main" id="{E8FF1FB4-F139-4CD1-8C5A-3CF67A473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408" y="1821561"/>
              <a:ext cx="7938" cy="55563"/>
            </a:xfrm>
            <a:custGeom>
              <a:avLst/>
              <a:gdLst>
                <a:gd name="T0" fmla="*/ 4 w 7"/>
                <a:gd name="T1" fmla="*/ 0 h 55"/>
                <a:gd name="T2" fmla="*/ 2 w 7"/>
                <a:gd name="T3" fmla="*/ 1 h 55"/>
                <a:gd name="T4" fmla="*/ 0 w 7"/>
                <a:gd name="T5" fmla="*/ 28 h 55"/>
                <a:gd name="T6" fmla="*/ 2 w 7"/>
                <a:gd name="T7" fmla="*/ 54 h 55"/>
                <a:gd name="T8" fmla="*/ 4 w 7"/>
                <a:gd name="T9" fmla="*/ 55 h 55"/>
                <a:gd name="T10" fmla="*/ 5 w 7"/>
                <a:gd name="T11" fmla="*/ 54 h 55"/>
                <a:gd name="T12" fmla="*/ 7 w 7"/>
                <a:gd name="T13" fmla="*/ 28 h 55"/>
                <a:gd name="T14" fmla="*/ 5 w 7"/>
                <a:gd name="T15" fmla="*/ 1 h 55"/>
                <a:gd name="T16" fmla="*/ 4 w 7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5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3" y="55"/>
                    <a:pt x="4" y="55"/>
                  </a:cubicBezTo>
                  <a:cubicBezTo>
                    <a:pt x="4" y="55"/>
                    <a:pt x="5" y="55"/>
                    <a:pt x="5" y="54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740">
              <a:extLst>
                <a:ext uri="{FF2B5EF4-FFF2-40B4-BE49-F238E27FC236}">
                  <a16:creationId xmlns:a16="http://schemas.microsoft.com/office/drawing/2014/main" id="{196F0AE0-615E-4AC1-A7A4-5E5669872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8146" y="1789811"/>
              <a:ext cx="7938" cy="90488"/>
            </a:xfrm>
            <a:custGeom>
              <a:avLst/>
              <a:gdLst>
                <a:gd name="T0" fmla="*/ 4 w 8"/>
                <a:gd name="T1" fmla="*/ 0 h 89"/>
                <a:gd name="T2" fmla="*/ 1 w 8"/>
                <a:gd name="T3" fmla="*/ 2 h 89"/>
                <a:gd name="T4" fmla="*/ 0 w 8"/>
                <a:gd name="T5" fmla="*/ 60 h 89"/>
                <a:gd name="T6" fmla="*/ 1 w 8"/>
                <a:gd name="T7" fmla="*/ 87 h 89"/>
                <a:gd name="T8" fmla="*/ 4 w 8"/>
                <a:gd name="T9" fmla="*/ 89 h 89"/>
                <a:gd name="T10" fmla="*/ 6 w 8"/>
                <a:gd name="T11" fmla="*/ 87 h 89"/>
                <a:gd name="T12" fmla="*/ 8 w 8"/>
                <a:gd name="T13" fmla="*/ 60 h 89"/>
                <a:gd name="T14" fmla="*/ 6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2" y="89"/>
                    <a:pt x="4" y="89"/>
                  </a:cubicBezTo>
                  <a:cubicBezTo>
                    <a:pt x="5" y="89"/>
                    <a:pt x="6" y="88"/>
                    <a:pt x="6" y="8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741">
              <a:extLst>
                <a:ext uri="{FF2B5EF4-FFF2-40B4-BE49-F238E27FC236}">
                  <a16:creationId xmlns:a16="http://schemas.microsoft.com/office/drawing/2014/main" id="{6639A363-5FA0-4888-A3C2-AECF5054E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933" y="1819973"/>
              <a:ext cx="7938" cy="58738"/>
            </a:xfrm>
            <a:custGeom>
              <a:avLst/>
              <a:gdLst>
                <a:gd name="T0" fmla="*/ 4 w 8"/>
                <a:gd name="T1" fmla="*/ 0 h 57"/>
                <a:gd name="T2" fmla="*/ 3 w 8"/>
                <a:gd name="T3" fmla="*/ 1 h 57"/>
                <a:gd name="T4" fmla="*/ 0 w 8"/>
                <a:gd name="T5" fmla="*/ 29 h 57"/>
                <a:gd name="T6" fmla="*/ 3 w 8"/>
                <a:gd name="T7" fmla="*/ 56 h 57"/>
                <a:gd name="T8" fmla="*/ 4 w 8"/>
                <a:gd name="T9" fmla="*/ 57 h 57"/>
                <a:gd name="T10" fmla="*/ 5 w 8"/>
                <a:gd name="T11" fmla="*/ 56 h 57"/>
                <a:gd name="T12" fmla="*/ 8 w 8"/>
                <a:gd name="T13" fmla="*/ 29 h 57"/>
                <a:gd name="T14" fmla="*/ 5 w 8"/>
                <a:gd name="T15" fmla="*/ 1 h 57"/>
                <a:gd name="T16" fmla="*/ 4 w 8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4" y="0"/>
                  </a:moveTo>
                  <a:cubicBezTo>
                    <a:pt x="3" y="0"/>
                    <a:pt x="3" y="0"/>
                    <a:pt x="3" y="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4" y="57"/>
                  </a:cubicBezTo>
                  <a:cubicBezTo>
                    <a:pt x="5" y="57"/>
                    <a:pt x="5" y="57"/>
                    <a:pt x="5" y="56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742">
              <a:extLst>
                <a:ext uri="{FF2B5EF4-FFF2-40B4-BE49-F238E27FC236}">
                  <a16:creationId xmlns:a16="http://schemas.microsoft.com/office/drawing/2014/main" id="{52B45D70-734C-4C6E-95B8-A49FC00C3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033" y="1791398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2 w 8"/>
                <a:gd name="T3" fmla="*/ 2 h 87"/>
                <a:gd name="T4" fmla="*/ 0 w 8"/>
                <a:gd name="T5" fmla="*/ 58 h 87"/>
                <a:gd name="T6" fmla="*/ 2 w 8"/>
                <a:gd name="T7" fmla="*/ 85 h 87"/>
                <a:gd name="T8" fmla="*/ 4 w 8"/>
                <a:gd name="T9" fmla="*/ 87 h 87"/>
                <a:gd name="T10" fmla="*/ 6 w 8"/>
                <a:gd name="T11" fmla="*/ 85 h 87"/>
                <a:gd name="T12" fmla="*/ 6 w 8"/>
                <a:gd name="T13" fmla="*/ 85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86"/>
                    <a:pt x="3" y="87"/>
                    <a:pt x="4" y="87"/>
                  </a:cubicBezTo>
                  <a:cubicBezTo>
                    <a:pt x="5" y="87"/>
                    <a:pt x="6" y="86"/>
                    <a:pt x="6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743">
              <a:extLst>
                <a:ext uri="{FF2B5EF4-FFF2-40B4-BE49-F238E27FC236}">
                  <a16:creationId xmlns:a16="http://schemas.microsoft.com/office/drawing/2014/main" id="{E9D1CACC-A673-4F86-8C1D-08C4302C3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7671" y="1789811"/>
              <a:ext cx="7938" cy="90488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6 w 8"/>
                <a:gd name="T11" fmla="*/ 85 h 88"/>
                <a:gd name="T12" fmla="*/ 8 w 8"/>
                <a:gd name="T13" fmla="*/ 59 h 88"/>
                <a:gd name="T14" fmla="*/ 6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7"/>
                    <a:pt x="2" y="88"/>
                    <a:pt x="4" y="88"/>
                  </a:cubicBezTo>
                  <a:cubicBezTo>
                    <a:pt x="5" y="88"/>
                    <a:pt x="6" y="87"/>
                    <a:pt x="6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744">
              <a:extLst>
                <a:ext uri="{FF2B5EF4-FFF2-40B4-BE49-F238E27FC236}">
                  <a16:creationId xmlns:a16="http://schemas.microsoft.com/office/drawing/2014/main" id="{0BBD1760-D4BE-41A4-A975-6F1B75F7D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946" y="1834261"/>
              <a:ext cx="6350" cy="31750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2" y="30"/>
                    <a:pt x="3" y="30"/>
                  </a:cubicBezTo>
                  <a:cubicBezTo>
                    <a:pt x="3" y="30"/>
                    <a:pt x="3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745">
              <a:extLst>
                <a:ext uri="{FF2B5EF4-FFF2-40B4-BE49-F238E27FC236}">
                  <a16:creationId xmlns:a16="http://schemas.microsoft.com/office/drawing/2014/main" id="{0DD7C36B-B5DB-4DEE-B46B-F177F344A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721" y="1780286"/>
              <a:ext cx="9525" cy="100013"/>
            </a:xfrm>
            <a:custGeom>
              <a:avLst/>
              <a:gdLst>
                <a:gd name="T0" fmla="*/ 4 w 9"/>
                <a:gd name="T1" fmla="*/ 0 h 97"/>
                <a:gd name="T2" fmla="*/ 1 w 9"/>
                <a:gd name="T3" fmla="*/ 4 h 97"/>
                <a:gd name="T4" fmla="*/ 0 w 9"/>
                <a:gd name="T5" fmla="*/ 68 h 97"/>
                <a:gd name="T6" fmla="*/ 1 w 9"/>
                <a:gd name="T7" fmla="*/ 94 h 97"/>
                <a:gd name="T8" fmla="*/ 4 w 9"/>
                <a:gd name="T9" fmla="*/ 97 h 97"/>
                <a:gd name="T10" fmla="*/ 7 w 9"/>
                <a:gd name="T11" fmla="*/ 94 h 97"/>
                <a:gd name="T12" fmla="*/ 7 w 9"/>
                <a:gd name="T13" fmla="*/ 94 h 97"/>
                <a:gd name="T14" fmla="*/ 9 w 9"/>
                <a:gd name="T15" fmla="*/ 68 h 97"/>
                <a:gd name="T16" fmla="*/ 7 w 9"/>
                <a:gd name="T17" fmla="*/ 4 h 97"/>
                <a:gd name="T18" fmla="*/ 4 w 9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97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6"/>
                    <a:pt x="3" y="97"/>
                    <a:pt x="4" y="97"/>
                  </a:cubicBezTo>
                  <a:cubicBezTo>
                    <a:pt x="6" y="97"/>
                    <a:pt x="7" y="96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746">
              <a:extLst>
                <a:ext uri="{FF2B5EF4-FFF2-40B4-BE49-F238E27FC236}">
                  <a16:creationId xmlns:a16="http://schemas.microsoft.com/office/drawing/2014/main" id="{73123521-F47E-437C-A513-E2BBB0CA1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833" y="1775523"/>
              <a:ext cx="7938" cy="104775"/>
            </a:xfrm>
            <a:custGeom>
              <a:avLst/>
              <a:gdLst>
                <a:gd name="T0" fmla="*/ 4 w 9"/>
                <a:gd name="T1" fmla="*/ 0 h 103"/>
                <a:gd name="T2" fmla="*/ 1 w 9"/>
                <a:gd name="T3" fmla="*/ 4 h 103"/>
                <a:gd name="T4" fmla="*/ 0 w 9"/>
                <a:gd name="T5" fmla="*/ 74 h 103"/>
                <a:gd name="T6" fmla="*/ 1 w 9"/>
                <a:gd name="T7" fmla="*/ 100 h 103"/>
                <a:gd name="T8" fmla="*/ 4 w 9"/>
                <a:gd name="T9" fmla="*/ 103 h 103"/>
                <a:gd name="T10" fmla="*/ 7 w 9"/>
                <a:gd name="T11" fmla="*/ 100 h 103"/>
                <a:gd name="T12" fmla="*/ 7 w 9"/>
                <a:gd name="T13" fmla="*/ 100 h 103"/>
                <a:gd name="T14" fmla="*/ 9 w 9"/>
                <a:gd name="T15" fmla="*/ 74 h 103"/>
                <a:gd name="T16" fmla="*/ 7 w 9"/>
                <a:gd name="T17" fmla="*/ 4 h 103"/>
                <a:gd name="T18" fmla="*/ 4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" y="100"/>
                    <a:pt x="1" y="100"/>
                    <a:pt x="1" y="100"/>
                  </a:cubicBezTo>
                  <a:cubicBezTo>
                    <a:pt x="1" y="101"/>
                    <a:pt x="3" y="103"/>
                    <a:pt x="4" y="103"/>
                  </a:cubicBezTo>
                  <a:cubicBezTo>
                    <a:pt x="6" y="103"/>
                    <a:pt x="7" y="101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747">
              <a:extLst>
                <a:ext uri="{FF2B5EF4-FFF2-40B4-BE49-F238E27FC236}">
                  <a16:creationId xmlns:a16="http://schemas.microsoft.com/office/drawing/2014/main" id="{AC6D31A3-A56E-462B-8751-30E8933A6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7196" y="1791398"/>
              <a:ext cx="9525" cy="88900"/>
            </a:xfrm>
            <a:custGeom>
              <a:avLst/>
              <a:gdLst>
                <a:gd name="T0" fmla="*/ 4 w 9"/>
                <a:gd name="T1" fmla="*/ 0 h 86"/>
                <a:gd name="T2" fmla="*/ 2 w 9"/>
                <a:gd name="T3" fmla="*/ 3 h 86"/>
                <a:gd name="T4" fmla="*/ 0 w 9"/>
                <a:gd name="T5" fmla="*/ 57 h 86"/>
                <a:gd name="T6" fmla="*/ 2 w 9"/>
                <a:gd name="T7" fmla="*/ 83 h 86"/>
                <a:gd name="T8" fmla="*/ 4 w 9"/>
                <a:gd name="T9" fmla="*/ 86 h 86"/>
                <a:gd name="T10" fmla="*/ 7 w 9"/>
                <a:gd name="T11" fmla="*/ 83 h 86"/>
                <a:gd name="T12" fmla="*/ 7 w 9"/>
                <a:gd name="T13" fmla="*/ 83 h 86"/>
                <a:gd name="T14" fmla="*/ 9 w 9"/>
                <a:gd name="T15" fmla="*/ 57 h 86"/>
                <a:gd name="T16" fmla="*/ 7 w 9"/>
                <a:gd name="T17" fmla="*/ 3 h 86"/>
                <a:gd name="T18" fmla="*/ 4 w 9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6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5"/>
                    <a:pt x="3" y="86"/>
                    <a:pt x="4" y="86"/>
                  </a:cubicBezTo>
                  <a:cubicBezTo>
                    <a:pt x="6" y="86"/>
                    <a:pt x="7" y="85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748">
              <a:extLst>
                <a:ext uri="{FF2B5EF4-FFF2-40B4-BE49-F238E27FC236}">
                  <a16:creationId xmlns:a16="http://schemas.microsoft.com/office/drawing/2014/main" id="{11770781-7045-46CE-8C13-A8B90CC9F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421" y="3448748"/>
              <a:ext cx="115888" cy="112713"/>
            </a:xfrm>
            <a:custGeom>
              <a:avLst/>
              <a:gdLst>
                <a:gd name="T0" fmla="*/ 22 w 113"/>
                <a:gd name="T1" fmla="*/ 0 h 110"/>
                <a:gd name="T2" fmla="*/ 3 w 113"/>
                <a:gd name="T3" fmla="*/ 4 h 110"/>
                <a:gd name="T4" fmla="*/ 0 w 113"/>
                <a:gd name="T5" fmla="*/ 7 h 110"/>
                <a:gd name="T6" fmla="*/ 0 w 113"/>
                <a:gd name="T7" fmla="*/ 106 h 110"/>
                <a:gd name="T8" fmla="*/ 3 w 113"/>
                <a:gd name="T9" fmla="*/ 110 h 110"/>
                <a:gd name="T10" fmla="*/ 84 w 113"/>
                <a:gd name="T11" fmla="*/ 110 h 110"/>
                <a:gd name="T12" fmla="*/ 113 w 113"/>
                <a:gd name="T13" fmla="*/ 79 h 110"/>
                <a:gd name="T14" fmla="*/ 84 w 113"/>
                <a:gd name="T15" fmla="*/ 48 h 110"/>
                <a:gd name="T16" fmla="*/ 73 w 113"/>
                <a:gd name="T17" fmla="*/ 50 h 110"/>
                <a:gd name="T18" fmla="*/ 22 w 113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0">
                  <a:moveTo>
                    <a:pt x="22" y="0"/>
                  </a:moveTo>
                  <a:cubicBezTo>
                    <a:pt x="15" y="0"/>
                    <a:pt x="9" y="1"/>
                    <a:pt x="3" y="4"/>
                  </a:cubicBezTo>
                  <a:cubicBezTo>
                    <a:pt x="1" y="4"/>
                    <a:pt x="0" y="5"/>
                    <a:pt x="0" y="7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2" y="110"/>
                    <a:pt x="3" y="110"/>
                  </a:cubicBezTo>
                  <a:cubicBezTo>
                    <a:pt x="3" y="110"/>
                    <a:pt x="83" y="110"/>
                    <a:pt x="84" y="110"/>
                  </a:cubicBezTo>
                  <a:cubicBezTo>
                    <a:pt x="100" y="110"/>
                    <a:pt x="113" y="96"/>
                    <a:pt x="113" y="79"/>
                  </a:cubicBezTo>
                  <a:cubicBezTo>
                    <a:pt x="113" y="61"/>
                    <a:pt x="100" y="48"/>
                    <a:pt x="84" y="48"/>
                  </a:cubicBezTo>
                  <a:cubicBezTo>
                    <a:pt x="80" y="48"/>
                    <a:pt x="76" y="48"/>
                    <a:pt x="73" y="50"/>
                  </a:cubicBezTo>
                  <a:cubicBezTo>
                    <a:pt x="70" y="22"/>
                    <a:pt x="48" y="0"/>
                    <a:pt x="2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749">
              <a:extLst>
                <a:ext uri="{FF2B5EF4-FFF2-40B4-BE49-F238E27FC236}">
                  <a16:creationId xmlns:a16="http://schemas.microsoft.com/office/drawing/2014/main" id="{90345E35-C950-4156-937F-8339A6818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046" y="3486848"/>
              <a:ext cx="9525" cy="74613"/>
            </a:xfrm>
            <a:custGeom>
              <a:avLst/>
              <a:gdLst>
                <a:gd name="T0" fmla="*/ 4 w 8"/>
                <a:gd name="T1" fmla="*/ 0 h 73"/>
                <a:gd name="T2" fmla="*/ 2 w 8"/>
                <a:gd name="T3" fmla="*/ 2 h 73"/>
                <a:gd name="T4" fmla="*/ 0 w 8"/>
                <a:gd name="T5" fmla="*/ 44 h 73"/>
                <a:gd name="T6" fmla="*/ 2 w 8"/>
                <a:gd name="T7" fmla="*/ 71 h 73"/>
                <a:gd name="T8" fmla="*/ 4 w 8"/>
                <a:gd name="T9" fmla="*/ 73 h 73"/>
                <a:gd name="T10" fmla="*/ 6 w 8"/>
                <a:gd name="T11" fmla="*/ 71 h 73"/>
                <a:gd name="T12" fmla="*/ 6 w 8"/>
                <a:gd name="T13" fmla="*/ 71 h 73"/>
                <a:gd name="T14" fmla="*/ 8 w 8"/>
                <a:gd name="T15" fmla="*/ 44 h 73"/>
                <a:gd name="T16" fmla="*/ 6 w 8"/>
                <a:gd name="T17" fmla="*/ 2 h 73"/>
                <a:gd name="T18" fmla="*/ 4 w 8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73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3" y="73"/>
                    <a:pt x="4" y="73"/>
                  </a:cubicBezTo>
                  <a:cubicBezTo>
                    <a:pt x="5" y="73"/>
                    <a:pt x="6" y="72"/>
                    <a:pt x="6" y="71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750">
              <a:extLst>
                <a:ext uri="{FF2B5EF4-FFF2-40B4-BE49-F238E27FC236}">
                  <a16:creationId xmlns:a16="http://schemas.microsoft.com/office/drawing/2014/main" id="{9088022F-14DE-4932-90CD-E8E16C498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108" y="3502723"/>
              <a:ext cx="6350" cy="57150"/>
            </a:xfrm>
            <a:custGeom>
              <a:avLst/>
              <a:gdLst>
                <a:gd name="T0" fmla="*/ 3 w 7"/>
                <a:gd name="T1" fmla="*/ 0 h 56"/>
                <a:gd name="T2" fmla="*/ 2 w 7"/>
                <a:gd name="T3" fmla="*/ 2 h 56"/>
                <a:gd name="T4" fmla="*/ 0 w 7"/>
                <a:gd name="T5" fmla="*/ 28 h 56"/>
                <a:gd name="T6" fmla="*/ 2 w 7"/>
                <a:gd name="T7" fmla="*/ 55 h 56"/>
                <a:gd name="T8" fmla="*/ 3 w 7"/>
                <a:gd name="T9" fmla="*/ 56 h 56"/>
                <a:gd name="T10" fmla="*/ 5 w 7"/>
                <a:gd name="T11" fmla="*/ 55 h 56"/>
                <a:gd name="T12" fmla="*/ 7 w 7"/>
                <a:gd name="T13" fmla="*/ 28 h 56"/>
                <a:gd name="T14" fmla="*/ 5 w 7"/>
                <a:gd name="T15" fmla="*/ 2 h 56"/>
                <a:gd name="T16" fmla="*/ 3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6"/>
                    <a:pt x="2" y="56"/>
                    <a:pt x="3" y="56"/>
                  </a:cubicBezTo>
                  <a:cubicBezTo>
                    <a:pt x="4" y="56"/>
                    <a:pt x="5" y="56"/>
                    <a:pt x="5" y="5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751">
              <a:extLst>
                <a:ext uri="{FF2B5EF4-FFF2-40B4-BE49-F238E27FC236}">
                  <a16:creationId xmlns:a16="http://schemas.microsoft.com/office/drawing/2014/main" id="{BEA0F597-8B87-43E3-BBEF-6E3F7D21D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158" y="3477323"/>
              <a:ext cx="6350" cy="84138"/>
            </a:xfrm>
            <a:custGeom>
              <a:avLst/>
              <a:gdLst>
                <a:gd name="T0" fmla="*/ 3 w 7"/>
                <a:gd name="T1" fmla="*/ 0 h 83"/>
                <a:gd name="T2" fmla="*/ 1 w 7"/>
                <a:gd name="T3" fmla="*/ 2 h 83"/>
                <a:gd name="T4" fmla="*/ 0 w 7"/>
                <a:gd name="T5" fmla="*/ 54 h 83"/>
                <a:gd name="T6" fmla="*/ 1 w 7"/>
                <a:gd name="T7" fmla="*/ 81 h 83"/>
                <a:gd name="T8" fmla="*/ 3 w 7"/>
                <a:gd name="T9" fmla="*/ 83 h 83"/>
                <a:gd name="T10" fmla="*/ 5 w 7"/>
                <a:gd name="T11" fmla="*/ 81 h 83"/>
                <a:gd name="T12" fmla="*/ 5 w 7"/>
                <a:gd name="T13" fmla="*/ 81 h 83"/>
                <a:gd name="T14" fmla="*/ 7 w 7"/>
                <a:gd name="T15" fmla="*/ 54 h 83"/>
                <a:gd name="T16" fmla="*/ 5 w 7"/>
                <a:gd name="T17" fmla="*/ 2 h 83"/>
                <a:gd name="T18" fmla="*/ 3 w 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3">
                  <a:moveTo>
                    <a:pt x="3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2"/>
                    <a:pt x="2" y="83"/>
                    <a:pt x="3" y="83"/>
                  </a:cubicBezTo>
                  <a:cubicBezTo>
                    <a:pt x="4" y="83"/>
                    <a:pt x="5" y="82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752">
              <a:extLst>
                <a:ext uri="{FF2B5EF4-FFF2-40B4-BE49-F238E27FC236}">
                  <a16:creationId xmlns:a16="http://schemas.microsoft.com/office/drawing/2014/main" id="{203C120E-8754-407E-AE42-33A8C608D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533" y="3507486"/>
              <a:ext cx="6350" cy="47625"/>
            </a:xfrm>
            <a:custGeom>
              <a:avLst/>
              <a:gdLst>
                <a:gd name="T0" fmla="*/ 3 w 7"/>
                <a:gd name="T1" fmla="*/ 0 h 47"/>
                <a:gd name="T2" fmla="*/ 2 w 7"/>
                <a:gd name="T3" fmla="*/ 1 h 47"/>
                <a:gd name="T4" fmla="*/ 0 w 7"/>
                <a:gd name="T5" fmla="*/ 24 h 47"/>
                <a:gd name="T6" fmla="*/ 2 w 7"/>
                <a:gd name="T7" fmla="*/ 46 h 47"/>
                <a:gd name="T8" fmla="*/ 3 w 7"/>
                <a:gd name="T9" fmla="*/ 47 h 47"/>
                <a:gd name="T10" fmla="*/ 4 w 7"/>
                <a:gd name="T11" fmla="*/ 46 h 47"/>
                <a:gd name="T12" fmla="*/ 7 w 7"/>
                <a:gd name="T13" fmla="*/ 24 h 47"/>
                <a:gd name="T14" fmla="*/ 4 w 7"/>
                <a:gd name="T15" fmla="*/ 1 h 47"/>
                <a:gd name="T16" fmla="*/ 3 w 7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7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3" y="47"/>
                    <a:pt x="3" y="47"/>
                  </a:cubicBezTo>
                  <a:cubicBezTo>
                    <a:pt x="4" y="47"/>
                    <a:pt x="4" y="47"/>
                    <a:pt x="4" y="46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753">
              <a:extLst>
                <a:ext uri="{FF2B5EF4-FFF2-40B4-BE49-F238E27FC236}">
                  <a16:creationId xmlns:a16="http://schemas.microsoft.com/office/drawing/2014/main" id="{CED55338-F543-4941-AFFC-454FA22F4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471" y="3502723"/>
              <a:ext cx="7938" cy="55563"/>
            </a:xfrm>
            <a:custGeom>
              <a:avLst/>
              <a:gdLst>
                <a:gd name="T0" fmla="*/ 4 w 7"/>
                <a:gd name="T1" fmla="*/ 0 h 56"/>
                <a:gd name="T2" fmla="*/ 2 w 7"/>
                <a:gd name="T3" fmla="*/ 2 h 56"/>
                <a:gd name="T4" fmla="*/ 0 w 7"/>
                <a:gd name="T5" fmla="*/ 29 h 56"/>
                <a:gd name="T6" fmla="*/ 2 w 7"/>
                <a:gd name="T7" fmla="*/ 55 h 56"/>
                <a:gd name="T8" fmla="*/ 4 w 7"/>
                <a:gd name="T9" fmla="*/ 56 h 56"/>
                <a:gd name="T10" fmla="*/ 5 w 7"/>
                <a:gd name="T11" fmla="*/ 55 h 56"/>
                <a:gd name="T12" fmla="*/ 7 w 7"/>
                <a:gd name="T13" fmla="*/ 29 h 56"/>
                <a:gd name="T14" fmla="*/ 5 w 7"/>
                <a:gd name="T15" fmla="*/ 2 h 56"/>
                <a:gd name="T16" fmla="*/ 4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4" y="56"/>
                    <a:pt x="5" y="55"/>
                    <a:pt x="5" y="5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754">
              <a:extLst>
                <a:ext uri="{FF2B5EF4-FFF2-40B4-BE49-F238E27FC236}">
                  <a16:creationId xmlns:a16="http://schemas.microsoft.com/office/drawing/2014/main" id="{817559E7-8166-40D1-BB1A-A173FAA0F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0208" y="3470973"/>
              <a:ext cx="7938" cy="90488"/>
            </a:xfrm>
            <a:custGeom>
              <a:avLst/>
              <a:gdLst>
                <a:gd name="T0" fmla="*/ 4 w 8"/>
                <a:gd name="T1" fmla="*/ 0 h 89"/>
                <a:gd name="T2" fmla="*/ 1 w 8"/>
                <a:gd name="T3" fmla="*/ 2 h 89"/>
                <a:gd name="T4" fmla="*/ 0 w 8"/>
                <a:gd name="T5" fmla="*/ 60 h 89"/>
                <a:gd name="T6" fmla="*/ 1 w 8"/>
                <a:gd name="T7" fmla="*/ 86 h 89"/>
                <a:gd name="T8" fmla="*/ 4 w 8"/>
                <a:gd name="T9" fmla="*/ 89 h 89"/>
                <a:gd name="T10" fmla="*/ 6 w 8"/>
                <a:gd name="T11" fmla="*/ 86 h 89"/>
                <a:gd name="T12" fmla="*/ 8 w 8"/>
                <a:gd name="T13" fmla="*/ 60 h 89"/>
                <a:gd name="T14" fmla="*/ 6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8"/>
                    <a:pt x="2" y="89"/>
                    <a:pt x="4" y="89"/>
                  </a:cubicBezTo>
                  <a:cubicBezTo>
                    <a:pt x="5" y="89"/>
                    <a:pt x="6" y="88"/>
                    <a:pt x="6" y="86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755">
              <a:extLst>
                <a:ext uri="{FF2B5EF4-FFF2-40B4-BE49-F238E27FC236}">
                  <a16:creationId xmlns:a16="http://schemas.microsoft.com/office/drawing/2014/main" id="{80BF1A8C-8412-4D0F-A775-CCC7921BD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996" y="3501136"/>
              <a:ext cx="7938" cy="58738"/>
            </a:xfrm>
            <a:custGeom>
              <a:avLst/>
              <a:gdLst>
                <a:gd name="T0" fmla="*/ 4 w 8"/>
                <a:gd name="T1" fmla="*/ 0 h 58"/>
                <a:gd name="T2" fmla="*/ 3 w 8"/>
                <a:gd name="T3" fmla="*/ 2 h 58"/>
                <a:gd name="T4" fmla="*/ 0 w 8"/>
                <a:gd name="T5" fmla="*/ 30 h 58"/>
                <a:gd name="T6" fmla="*/ 3 w 8"/>
                <a:gd name="T7" fmla="*/ 57 h 58"/>
                <a:gd name="T8" fmla="*/ 4 w 8"/>
                <a:gd name="T9" fmla="*/ 58 h 58"/>
                <a:gd name="T10" fmla="*/ 5 w 8"/>
                <a:gd name="T11" fmla="*/ 57 h 58"/>
                <a:gd name="T12" fmla="*/ 8 w 8"/>
                <a:gd name="T13" fmla="*/ 30 h 58"/>
                <a:gd name="T14" fmla="*/ 5 w 8"/>
                <a:gd name="T15" fmla="*/ 2 h 58"/>
                <a:gd name="T16" fmla="*/ 4 w 8"/>
                <a:gd name="T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8">
                  <a:moveTo>
                    <a:pt x="4" y="0"/>
                  </a:moveTo>
                  <a:cubicBezTo>
                    <a:pt x="3" y="0"/>
                    <a:pt x="3" y="1"/>
                    <a:pt x="3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8"/>
                    <a:pt x="4" y="58"/>
                  </a:cubicBezTo>
                  <a:cubicBezTo>
                    <a:pt x="5" y="58"/>
                    <a:pt x="5" y="57"/>
                    <a:pt x="5" y="57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756">
              <a:extLst>
                <a:ext uri="{FF2B5EF4-FFF2-40B4-BE49-F238E27FC236}">
                  <a16:creationId xmlns:a16="http://schemas.microsoft.com/office/drawing/2014/main" id="{F9C191CF-1D55-4462-AF02-55AFFEF3C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683" y="3472561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2 w 8"/>
                <a:gd name="T3" fmla="*/ 2 h 87"/>
                <a:gd name="T4" fmla="*/ 0 w 8"/>
                <a:gd name="T5" fmla="*/ 58 h 87"/>
                <a:gd name="T6" fmla="*/ 2 w 8"/>
                <a:gd name="T7" fmla="*/ 84 h 87"/>
                <a:gd name="T8" fmla="*/ 4 w 8"/>
                <a:gd name="T9" fmla="*/ 87 h 87"/>
                <a:gd name="T10" fmla="*/ 6 w 8"/>
                <a:gd name="T11" fmla="*/ 84 h 87"/>
                <a:gd name="T12" fmla="*/ 6 w 8"/>
                <a:gd name="T13" fmla="*/ 84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2" y="86"/>
                    <a:pt x="3" y="87"/>
                    <a:pt x="4" y="87"/>
                  </a:cubicBezTo>
                  <a:cubicBezTo>
                    <a:pt x="5" y="87"/>
                    <a:pt x="6" y="86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757">
              <a:extLst>
                <a:ext uri="{FF2B5EF4-FFF2-40B4-BE49-F238E27FC236}">
                  <a16:creationId xmlns:a16="http://schemas.microsoft.com/office/drawing/2014/main" id="{719D4C86-8496-49B9-B6E7-598E2EEBF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3" y="3470973"/>
              <a:ext cx="7938" cy="90488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6 w 8"/>
                <a:gd name="T11" fmla="*/ 85 h 88"/>
                <a:gd name="T12" fmla="*/ 8 w 8"/>
                <a:gd name="T13" fmla="*/ 59 h 88"/>
                <a:gd name="T14" fmla="*/ 6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6"/>
                    <a:pt x="2" y="88"/>
                    <a:pt x="4" y="88"/>
                  </a:cubicBezTo>
                  <a:cubicBezTo>
                    <a:pt x="5" y="88"/>
                    <a:pt x="6" y="86"/>
                    <a:pt x="6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758">
              <a:extLst>
                <a:ext uri="{FF2B5EF4-FFF2-40B4-BE49-F238E27FC236}">
                  <a16:creationId xmlns:a16="http://schemas.microsoft.com/office/drawing/2014/main" id="{A4DBBC30-67B4-4A6D-9BCA-DF7B438ED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596" y="3515423"/>
              <a:ext cx="4763" cy="31750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2" y="30"/>
                    <a:pt x="3" y="30"/>
                  </a:cubicBezTo>
                  <a:cubicBezTo>
                    <a:pt x="3" y="30"/>
                    <a:pt x="3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759">
              <a:extLst>
                <a:ext uri="{FF2B5EF4-FFF2-40B4-BE49-F238E27FC236}">
                  <a16:creationId xmlns:a16="http://schemas.microsoft.com/office/drawing/2014/main" id="{C1175C37-D11C-4346-9084-B13F24BFD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783" y="3463036"/>
              <a:ext cx="9525" cy="98425"/>
            </a:xfrm>
            <a:custGeom>
              <a:avLst/>
              <a:gdLst>
                <a:gd name="T0" fmla="*/ 4 w 9"/>
                <a:gd name="T1" fmla="*/ 0 h 97"/>
                <a:gd name="T2" fmla="*/ 1 w 9"/>
                <a:gd name="T3" fmla="*/ 3 h 97"/>
                <a:gd name="T4" fmla="*/ 0 w 9"/>
                <a:gd name="T5" fmla="*/ 68 h 97"/>
                <a:gd name="T6" fmla="*/ 1 w 9"/>
                <a:gd name="T7" fmla="*/ 94 h 97"/>
                <a:gd name="T8" fmla="*/ 4 w 9"/>
                <a:gd name="T9" fmla="*/ 97 h 97"/>
                <a:gd name="T10" fmla="*/ 7 w 9"/>
                <a:gd name="T11" fmla="*/ 94 h 97"/>
                <a:gd name="T12" fmla="*/ 7 w 9"/>
                <a:gd name="T13" fmla="*/ 94 h 97"/>
                <a:gd name="T14" fmla="*/ 9 w 9"/>
                <a:gd name="T15" fmla="*/ 68 h 97"/>
                <a:gd name="T16" fmla="*/ 7 w 9"/>
                <a:gd name="T17" fmla="*/ 3 h 97"/>
                <a:gd name="T18" fmla="*/ 4 w 9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97">
                  <a:moveTo>
                    <a:pt x="4" y="0"/>
                  </a:moveTo>
                  <a:cubicBezTo>
                    <a:pt x="3" y="0"/>
                    <a:pt x="1" y="2"/>
                    <a:pt x="1" y="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5"/>
                    <a:pt x="3" y="97"/>
                    <a:pt x="4" y="97"/>
                  </a:cubicBezTo>
                  <a:cubicBezTo>
                    <a:pt x="6" y="97"/>
                    <a:pt x="7" y="95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760">
              <a:extLst>
                <a:ext uri="{FF2B5EF4-FFF2-40B4-BE49-F238E27FC236}">
                  <a16:creationId xmlns:a16="http://schemas.microsoft.com/office/drawing/2014/main" id="{5F0FF618-6214-4B25-8E81-AE0A88489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896" y="3456686"/>
              <a:ext cx="9525" cy="104775"/>
            </a:xfrm>
            <a:custGeom>
              <a:avLst/>
              <a:gdLst>
                <a:gd name="T0" fmla="*/ 4 w 9"/>
                <a:gd name="T1" fmla="*/ 0 h 103"/>
                <a:gd name="T2" fmla="*/ 1 w 9"/>
                <a:gd name="T3" fmla="*/ 4 h 103"/>
                <a:gd name="T4" fmla="*/ 0 w 9"/>
                <a:gd name="T5" fmla="*/ 74 h 103"/>
                <a:gd name="T6" fmla="*/ 1 w 9"/>
                <a:gd name="T7" fmla="*/ 99 h 103"/>
                <a:gd name="T8" fmla="*/ 4 w 9"/>
                <a:gd name="T9" fmla="*/ 103 h 103"/>
                <a:gd name="T10" fmla="*/ 7 w 9"/>
                <a:gd name="T11" fmla="*/ 99 h 103"/>
                <a:gd name="T12" fmla="*/ 7 w 9"/>
                <a:gd name="T13" fmla="*/ 99 h 103"/>
                <a:gd name="T14" fmla="*/ 9 w 9"/>
                <a:gd name="T15" fmla="*/ 74 h 103"/>
                <a:gd name="T16" fmla="*/ 7 w 9"/>
                <a:gd name="T17" fmla="*/ 4 h 103"/>
                <a:gd name="T18" fmla="*/ 4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" y="99"/>
                    <a:pt x="1" y="99"/>
                    <a:pt x="1" y="99"/>
                  </a:cubicBezTo>
                  <a:cubicBezTo>
                    <a:pt x="1" y="101"/>
                    <a:pt x="3" y="103"/>
                    <a:pt x="4" y="103"/>
                  </a:cubicBezTo>
                  <a:cubicBezTo>
                    <a:pt x="6" y="103"/>
                    <a:pt x="7" y="101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761">
              <a:extLst>
                <a:ext uri="{FF2B5EF4-FFF2-40B4-BE49-F238E27FC236}">
                  <a16:creationId xmlns:a16="http://schemas.microsoft.com/office/drawing/2014/main" id="{74C68747-F017-46E1-B77D-0DB678A5F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258" y="3474148"/>
              <a:ext cx="9525" cy="87313"/>
            </a:xfrm>
            <a:custGeom>
              <a:avLst/>
              <a:gdLst>
                <a:gd name="T0" fmla="*/ 4 w 9"/>
                <a:gd name="T1" fmla="*/ 0 h 86"/>
                <a:gd name="T2" fmla="*/ 2 w 9"/>
                <a:gd name="T3" fmla="*/ 3 h 86"/>
                <a:gd name="T4" fmla="*/ 0 w 9"/>
                <a:gd name="T5" fmla="*/ 57 h 86"/>
                <a:gd name="T6" fmla="*/ 2 w 9"/>
                <a:gd name="T7" fmla="*/ 83 h 86"/>
                <a:gd name="T8" fmla="*/ 4 w 9"/>
                <a:gd name="T9" fmla="*/ 86 h 86"/>
                <a:gd name="T10" fmla="*/ 7 w 9"/>
                <a:gd name="T11" fmla="*/ 83 h 86"/>
                <a:gd name="T12" fmla="*/ 7 w 9"/>
                <a:gd name="T13" fmla="*/ 83 h 86"/>
                <a:gd name="T14" fmla="*/ 9 w 9"/>
                <a:gd name="T15" fmla="*/ 57 h 86"/>
                <a:gd name="T16" fmla="*/ 7 w 9"/>
                <a:gd name="T17" fmla="*/ 3 h 86"/>
                <a:gd name="T18" fmla="*/ 4 w 9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6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4"/>
                    <a:pt x="3" y="86"/>
                    <a:pt x="4" y="86"/>
                  </a:cubicBezTo>
                  <a:cubicBezTo>
                    <a:pt x="6" y="86"/>
                    <a:pt x="7" y="84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762">
              <a:extLst>
                <a:ext uri="{FF2B5EF4-FFF2-40B4-BE49-F238E27FC236}">
                  <a16:creationId xmlns:a16="http://schemas.microsoft.com/office/drawing/2014/main" id="{46393FD6-5E49-433E-AB96-6794153B3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746" y="1969198"/>
              <a:ext cx="114300" cy="112713"/>
            </a:xfrm>
            <a:custGeom>
              <a:avLst/>
              <a:gdLst>
                <a:gd name="T0" fmla="*/ 21 w 112"/>
                <a:gd name="T1" fmla="*/ 0 h 110"/>
                <a:gd name="T2" fmla="*/ 3 w 112"/>
                <a:gd name="T3" fmla="*/ 4 h 110"/>
                <a:gd name="T4" fmla="*/ 0 w 112"/>
                <a:gd name="T5" fmla="*/ 7 h 110"/>
                <a:gd name="T6" fmla="*/ 0 w 112"/>
                <a:gd name="T7" fmla="*/ 106 h 110"/>
                <a:gd name="T8" fmla="*/ 3 w 112"/>
                <a:gd name="T9" fmla="*/ 110 h 110"/>
                <a:gd name="T10" fmla="*/ 83 w 112"/>
                <a:gd name="T11" fmla="*/ 110 h 110"/>
                <a:gd name="T12" fmla="*/ 112 w 112"/>
                <a:gd name="T13" fmla="*/ 79 h 110"/>
                <a:gd name="T14" fmla="*/ 83 w 112"/>
                <a:gd name="T15" fmla="*/ 48 h 110"/>
                <a:gd name="T16" fmla="*/ 72 w 112"/>
                <a:gd name="T17" fmla="*/ 50 h 110"/>
                <a:gd name="T18" fmla="*/ 21 w 112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0">
                  <a:moveTo>
                    <a:pt x="21" y="0"/>
                  </a:moveTo>
                  <a:cubicBezTo>
                    <a:pt x="15" y="0"/>
                    <a:pt x="8" y="1"/>
                    <a:pt x="3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10"/>
                    <a:pt x="3" y="110"/>
                  </a:cubicBezTo>
                  <a:cubicBezTo>
                    <a:pt x="3" y="110"/>
                    <a:pt x="83" y="110"/>
                    <a:pt x="83" y="110"/>
                  </a:cubicBezTo>
                  <a:cubicBezTo>
                    <a:pt x="99" y="110"/>
                    <a:pt x="112" y="96"/>
                    <a:pt x="112" y="79"/>
                  </a:cubicBezTo>
                  <a:cubicBezTo>
                    <a:pt x="112" y="62"/>
                    <a:pt x="99" y="48"/>
                    <a:pt x="83" y="48"/>
                  </a:cubicBezTo>
                  <a:cubicBezTo>
                    <a:pt x="79" y="48"/>
                    <a:pt x="75" y="49"/>
                    <a:pt x="72" y="50"/>
                  </a:cubicBezTo>
                  <a:cubicBezTo>
                    <a:pt x="70" y="22"/>
                    <a:pt x="48" y="0"/>
                    <a:pt x="2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763">
              <a:extLst>
                <a:ext uri="{FF2B5EF4-FFF2-40B4-BE49-F238E27FC236}">
                  <a16:creationId xmlns:a16="http://schemas.microsoft.com/office/drawing/2014/main" id="{F610CE29-11EA-486A-AC21-648119E53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958" y="2007298"/>
              <a:ext cx="6350" cy="74613"/>
            </a:xfrm>
            <a:custGeom>
              <a:avLst/>
              <a:gdLst>
                <a:gd name="T0" fmla="*/ 3 w 7"/>
                <a:gd name="T1" fmla="*/ 0 h 73"/>
                <a:gd name="T2" fmla="*/ 2 w 7"/>
                <a:gd name="T3" fmla="*/ 2 h 73"/>
                <a:gd name="T4" fmla="*/ 0 w 7"/>
                <a:gd name="T5" fmla="*/ 44 h 73"/>
                <a:gd name="T6" fmla="*/ 2 w 7"/>
                <a:gd name="T7" fmla="*/ 71 h 73"/>
                <a:gd name="T8" fmla="*/ 3 w 7"/>
                <a:gd name="T9" fmla="*/ 73 h 73"/>
                <a:gd name="T10" fmla="*/ 5 w 7"/>
                <a:gd name="T11" fmla="*/ 71 h 73"/>
                <a:gd name="T12" fmla="*/ 5 w 7"/>
                <a:gd name="T13" fmla="*/ 71 h 73"/>
                <a:gd name="T14" fmla="*/ 7 w 7"/>
                <a:gd name="T15" fmla="*/ 44 h 73"/>
                <a:gd name="T16" fmla="*/ 5 w 7"/>
                <a:gd name="T17" fmla="*/ 2 h 73"/>
                <a:gd name="T18" fmla="*/ 3 w 7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3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2" y="73"/>
                    <a:pt x="3" y="73"/>
                  </a:cubicBezTo>
                  <a:cubicBezTo>
                    <a:pt x="4" y="73"/>
                    <a:pt x="5" y="72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764">
              <a:extLst>
                <a:ext uri="{FF2B5EF4-FFF2-40B4-BE49-F238E27FC236}">
                  <a16:creationId xmlns:a16="http://schemas.microsoft.com/office/drawing/2014/main" id="{CC043371-9189-4AFB-B7DC-A419B90F6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846" y="2024761"/>
              <a:ext cx="7938" cy="57150"/>
            </a:xfrm>
            <a:custGeom>
              <a:avLst/>
              <a:gdLst>
                <a:gd name="T0" fmla="*/ 4 w 8"/>
                <a:gd name="T1" fmla="*/ 0 h 56"/>
                <a:gd name="T2" fmla="*/ 2 w 8"/>
                <a:gd name="T3" fmla="*/ 1 h 56"/>
                <a:gd name="T4" fmla="*/ 0 w 8"/>
                <a:gd name="T5" fmla="*/ 27 h 56"/>
                <a:gd name="T6" fmla="*/ 2 w 8"/>
                <a:gd name="T7" fmla="*/ 54 h 56"/>
                <a:gd name="T8" fmla="*/ 4 w 8"/>
                <a:gd name="T9" fmla="*/ 56 h 56"/>
                <a:gd name="T10" fmla="*/ 5 w 8"/>
                <a:gd name="T11" fmla="*/ 54 h 56"/>
                <a:gd name="T12" fmla="*/ 8 w 8"/>
                <a:gd name="T13" fmla="*/ 27 h 56"/>
                <a:gd name="T14" fmla="*/ 5 w 8"/>
                <a:gd name="T15" fmla="*/ 1 h 56"/>
                <a:gd name="T16" fmla="*/ 4 w 8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6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5" y="56"/>
                    <a:pt x="5" y="55"/>
                    <a:pt x="5" y="5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765">
              <a:extLst>
                <a:ext uri="{FF2B5EF4-FFF2-40B4-BE49-F238E27FC236}">
                  <a16:creationId xmlns:a16="http://schemas.microsoft.com/office/drawing/2014/main" id="{4B69B7A7-CF9B-41A3-95DE-8C573ADE6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896" y="1997773"/>
              <a:ext cx="7938" cy="84138"/>
            </a:xfrm>
            <a:custGeom>
              <a:avLst/>
              <a:gdLst>
                <a:gd name="T0" fmla="*/ 4 w 8"/>
                <a:gd name="T1" fmla="*/ 0 h 83"/>
                <a:gd name="T2" fmla="*/ 2 w 8"/>
                <a:gd name="T3" fmla="*/ 3 h 83"/>
                <a:gd name="T4" fmla="*/ 0 w 8"/>
                <a:gd name="T5" fmla="*/ 54 h 83"/>
                <a:gd name="T6" fmla="*/ 2 w 8"/>
                <a:gd name="T7" fmla="*/ 81 h 83"/>
                <a:gd name="T8" fmla="*/ 4 w 8"/>
                <a:gd name="T9" fmla="*/ 83 h 83"/>
                <a:gd name="T10" fmla="*/ 6 w 8"/>
                <a:gd name="T11" fmla="*/ 81 h 83"/>
                <a:gd name="T12" fmla="*/ 6 w 8"/>
                <a:gd name="T13" fmla="*/ 81 h 83"/>
                <a:gd name="T14" fmla="*/ 8 w 8"/>
                <a:gd name="T15" fmla="*/ 54 h 83"/>
                <a:gd name="T16" fmla="*/ 6 w 8"/>
                <a:gd name="T17" fmla="*/ 3 h 83"/>
                <a:gd name="T18" fmla="*/ 4 w 8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3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2"/>
                    <a:pt x="3" y="83"/>
                    <a:pt x="4" y="83"/>
                  </a:cubicBezTo>
                  <a:cubicBezTo>
                    <a:pt x="5" y="83"/>
                    <a:pt x="6" y="82"/>
                    <a:pt x="6" y="81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766">
              <a:extLst>
                <a:ext uri="{FF2B5EF4-FFF2-40B4-BE49-F238E27FC236}">
                  <a16:creationId xmlns:a16="http://schemas.microsoft.com/office/drawing/2014/main" id="{2D09EBE8-B1E8-439D-BB42-B7091862D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858" y="2027936"/>
              <a:ext cx="6350" cy="47625"/>
            </a:xfrm>
            <a:custGeom>
              <a:avLst/>
              <a:gdLst>
                <a:gd name="T0" fmla="*/ 3 w 6"/>
                <a:gd name="T1" fmla="*/ 0 h 47"/>
                <a:gd name="T2" fmla="*/ 2 w 6"/>
                <a:gd name="T3" fmla="*/ 1 h 47"/>
                <a:gd name="T4" fmla="*/ 0 w 6"/>
                <a:gd name="T5" fmla="*/ 24 h 47"/>
                <a:gd name="T6" fmla="*/ 2 w 6"/>
                <a:gd name="T7" fmla="*/ 46 h 47"/>
                <a:gd name="T8" fmla="*/ 3 w 6"/>
                <a:gd name="T9" fmla="*/ 47 h 47"/>
                <a:gd name="T10" fmla="*/ 4 w 6"/>
                <a:gd name="T11" fmla="*/ 46 h 47"/>
                <a:gd name="T12" fmla="*/ 6 w 6"/>
                <a:gd name="T13" fmla="*/ 24 h 47"/>
                <a:gd name="T14" fmla="*/ 4 w 6"/>
                <a:gd name="T15" fmla="*/ 1 h 47"/>
                <a:gd name="T16" fmla="*/ 3 w 6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47">
                  <a:moveTo>
                    <a:pt x="3" y="0"/>
                  </a:moveTo>
                  <a:cubicBezTo>
                    <a:pt x="2" y="0"/>
                    <a:pt x="2" y="1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7"/>
                    <a:pt x="3" y="47"/>
                  </a:cubicBezTo>
                  <a:cubicBezTo>
                    <a:pt x="3" y="47"/>
                    <a:pt x="4" y="47"/>
                    <a:pt x="4" y="4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767">
              <a:extLst>
                <a:ext uri="{FF2B5EF4-FFF2-40B4-BE49-F238E27FC236}">
                  <a16:creationId xmlns:a16="http://schemas.microsoft.com/office/drawing/2014/main" id="{3E97E688-FFF9-482B-AE40-5D67CCB1E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383" y="2023173"/>
              <a:ext cx="6350" cy="57150"/>
            </a:xfrm>
            <a:custGeom>
              <a:avLst/>
              <a:gdLst>
                <a:gd name="T0" fmla="*/ 3 w 7"/>
                <a:gd name="T1" fmla="*/ 0 h 55"/>
                <a:gd name="T2" fmla="*/ 2 w 7"/>
                <a:gd name="T3" fmla="*/ 1 h 55"/>
                <a:gd name="T4" fmla="*/ 0 w 7"/>
                <a:gd name="T5" fmla="*/ 28 h 55"/>
                <a:gd name="T6" fmla="*/ 2 w 7"/>
                <a:gd name="T7" fmla="*/ 54 h 55"/>
                <a:gd name="T8" fmla="*/ 3 w 7"/>
                <a:gd name="T9" fmla="*/ 55 h 55"/>
                <a:gd name="T10" fmla="*/ 4 w 7"/>
                <a:gd name="T11" fmla="*/ 54 h 55"/>
                <a:gd name="T12" fmla="*/ 7 w 7"/>
                <a:gd name="T13" fmla="*/ 28 h 55"/>
                <a:gd name="T14" fmla="*/ 4 w 7"/>
                <a:gd name="T15" fmla="*/ 1 h 55"/>
                <a:gd name="T16" fmla="*/ 3 w 7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5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2" y="55"/>
                    <a:pt x="3" y="55"/>
                  </a:cubicBezTo>
                  <a:cubicBezTo>
                    <a:pt x="4" y="55"/>
                    <a:pt x="4" y="55"/>
                    <a:pt x="4" y="54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768">
              <a:extLst>
                <a:ext uri="{FF2B5EF4-FFF2-40B4-BE49-F238E27FC236}">
                  <a16:creationId xmlns:a16="http://schemas.microsoft.com/office/drawing/2014/main" id="{5A9313BF-E3C5-44DE-BD5C-ACE306305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7946" y="1991423"/>
              <a:ext cx="9525" cy="90488"/>
            </a:xfrm>
            <a:custGeom>
              <a:avLst/>
              <a:gdLst>
                <a:gd name="T0" fmla="*/ 4 w 8"/>
                <a:gd name="T1" fmla="*/ 0 h 89"/>
                <a:gd name="T2" fmla="*/ 2 w 8"/>
                <a:gd name="T3" fmla="*/ 2 h 89"/>
                <a:gd name="T4" fmla="*/ 0 w 8"/>
                <a:gd name="T5" fmla="*/ 60 h 89"/>
                <a:gd name="T6" fmla="*/ 2 w 8"/>
                <a:gd name="T7" fmla="*/ 86 h 89"/>
                <a:gd name="T8" fmla="*/ 4 w 8"/>
                <a:gd name="T9" fmla="*/ 89 h 89"/>
                <a:gd name="T10" fmla="*/ 7 w 8"/>
                <a:gd name="T11" fmla="*/ 86 h 89"/>
                <a:gd name="T12" fmla="*/ 8 w 8"/>
                <a:gd name="T13" fmla="*/ 60 h 89"/>
                <a:gd name="T14" fmla="*/ 7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88"/>
                    <a:pt x="3" y="89"/>
                    <a:pt x="4" y="89"/>
                  </a:cubicBezTo>
                  <a:cubicBezTo>
                    <a:pt x="6" y="89"/>
                    <a:pt x="7" y="88"/>
                    <a:pt x="7" y="86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769">
              <a:extLst>
                <a:ext uri="{FF2B5EF4-FFF2-40B4-BE49-F238E27FC236}">
                  <a16:creationId xmlns:a16="http://schemas.microsoft.com/office/drawing/2014/main" id="{532EAB3B-1104-4FBB-B2FC-768406A7C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21" y="2023173"/>
              <a:ext cx="7938" cy="57150"/>
            </a:xfrm>
            <a:custGeom>
              <a:avLst/>
              <a:gdLst>
                <a:gd name="T0" fmla="*/ 3 w 7"/>
                <a:gd name="T1" fmla="*/ 0 h 57"/>
                <a:gd name="T2" fmla="*/ 2 w 7"/>
                <a:gd name="T3" fmla="*/ 1 h 57"/>
                <a:gd name="T4" fmla="*/ 0 w 7"/>
                <a:gd name="T5" fmla="*/ 29 h 57"/>
                <a:gd name="T6" fmla="*/ 2 w 7"/>
                <a:gd name="T7" fmla="*/ 56 h 57"/>
                <a:gd name="T8" fmla="*/ 3 w 7"/>
                <a:gd name="T9" fmla="*/ 57 h 57"/>
                <a:gd name="T10" fmla="*/ 5 w 7"/>
                <a:gd name="T11" fmla="*/ 56 h 57"/>
                <a:gd name="T12" fmla="*/ 7 w 7"/>
                <a:gd name="T13" fmla="*/ 29 h 57"/>
                <a:gd name="T14" fmla="*/ 5 w 7"/>
                <a:gd name="T15" fmla="*/ 1 h 57"/>
                <a:gd name="T16" fmla="*/ 3 w 7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7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7"/>
                    <a:pt x="3" y="57"/>
                    <a:pt x="3" y="57"/>
                  </a:cubicBezTo>
                  <a:cubicBezTo>
                    <a:pt x="4" y="57"/>
                    <a:pt x="5" y="57"/>
                    <a:pt x="5" y="56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770">
              <a:extLst>
                <a:ext uri="{FF2B5EF4-FFF2-40B4-BE49-F238E27FC236}">
                  <a16:creationId xmlns:a16="http://schemas.microsoft.com/office/drawing/2014/main" id="{D8C557D6-EB93-4A27-91C1-A0CCD2AD2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008" y="1993011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1 w 8"/>
                <a:gd name="T3" fmla="*/ 2 h 87"/>
                <a:gd name="T4" fmla="*/ 0 w 8"/>
                <a:gd name="T5" fmla="*/ 58 h 87"/>
                <a:gd name="T6" fmla="*/ 1 w 8"/>
                <a:gd name="T7" fmla="*/ 85 h 87"/>
                <a:gd name="T8" fmla="*/ 4 w 8"/>
                <a:gd name="T9" fmla="*/ 87 h 87"/>
                <a:gd name="T10" fmla="*/ 6 w 8"/>
                <a:gd name="T11" fmla="*/ 85 h 87"/>
                <a:gd name="T12" fmla="*/ 6 w 8"/>
                <a:gd name="T13" fmla="*/ 85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6"/>
                    <a:pt x="2" y="87"/>
                    <a:pt x="4" y="87"/>
                  </a:cubicBezTo>
                  <a:cubicBezTo>
                    <a:pt x="5" y="87"/>
                    <a:pt x="6" y="86"/>
                    <a:pt x="6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771">
              <a:extLst>
                <a:ext uri="{FF2B5EF4-FFF2-40B4-BE49-F238E27FC236}">
                  <a16:creationId xmlns:a16="http://schemas.microsoft.com/office/drawing/2014/main" id="{3FB2B471-92B2-4621-80AD-CBEEE7D73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058" y="1993011"/>
              <a:ext cx="7938" cy="88900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7 w 8"/>
                <a:gd name="T11" fmla="*/ 85 h 88"/>
                <a:gd name="T12" fmla="*/ 8 w 8"/>
                <a:gd name="T13" fmla="*/ 59 h 88"/>
                <a:gd name="T14" fmla="*/ 7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3" y="0"/>
                    <a:pt x="2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2" y="87"/>
                    <a:pt x="3" y="88"/>
                    <a:pt x="4" y="88"/>
                  </a:cubicBezTo>
                  <a:cubicBezTo>
                    <a:pt x="5" y="88"/>
                    <a:pt x="7" y="87"/>
                    <a:pt x="7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772">
              <a:extLst>
                <a:ext uri="{FF2B5EF4-FFF2-40B4-BE49-F238E27FC236}">
                  <a16:creationId xmlns:a16="http://schemas.microsoft.com/office/drawing/2014/main" id="{4E127DE6-C05E-46CD-A708-7D01D9761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333" y="2037461"/>
              <a:ext cx="6350" cy="30163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3" y="30"/>
                    <a:pt x="3" y="30"/>
                  </a:cubicBezTo>
                  <a:cubicBezTo>
                    <a:pt x="4" y="30"/>
                    <a:pt x="4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773">
              <a:extLst>
                <a:ext uri="{FF2B5EF4-FFF2-40B4-BE49-F238E27FC236}">
                  <a16:creationId xmlns:a16="http://schemas.microsoft.com/office/drawing/2014/main" id="{1EC3BE22-3A95-4E5B-B58B-3353AAA91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696" y="1983486"/>
              <a:ext cx="7938" cy="98425"/>
            </a:xfrm>
            <a:custGeom>
              <a:avLst/>
              <a:gdLst>
                <a:gd name="T0" fmla="*/ 4 w 8"/>
                <a:gd name="T1" fmla="*/ 0 h 97"/>
                <a:gd name="T2" fmla="*/ 1 w 8"/>
                <a:gd name="T3" fmla="*/ 4 h 97"/>
                <a:gd name="T4" fmla="*/ 0 w 8"/>
                <a:gd name="T5" fmla="*/ 68 h 97"/>
                <a:gd name="T6" fmla="*/ 1 w 8"/>
                <a:gd name="T7" fmla="*/ 94 h 97"/>
                <a:gd name="T8" fmla="*/ 4 w 8"/>
                <a:gd name="T9" fmla="*/ 97 h 97"/>
                <a:gd name="T10" fmla="*/ 7 w 8"/>
                <a:gd name="T11" fmla="*/ 94 h 97"/>
                <a:gd name="T12" fmla="*/ 7 w 8"/>
                <a:gd name="T13" fmla="*/ 94 h 97"/>
                <a:gd name="T14" fmla="*/ 8 w 8"/>
                <a:gd name="T15" fmla="*/ 68 h 97"/>
                <a:gd name="T16" fmla="*/ 7 w 8"/>
                <a:gd name="T17" fmla="*/ 4 h 97"/>
                <a:gd name="T18" fmla="*/ 4 w 8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97">
                  <a:moveTo>
                    <a:pt x="4" y="0"/>
                  </a:moveTo>
                  <a:cubicBezTo>
                    <a:pt x="2" y="0"/>
                    <a:pt x="1" y="2"/>
                    <a:pt x="1" y="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6"/>
                    <a:pt x="2" y="97"/>
                    <a:pt x="4" y="97"/>
                  </a:cubicBezTo>
                  <a:cubicBezTo>
                    <a:pt x="6" y="97"/>
                    <a:pt x="7" y="96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2" name="Freeform 774">
              <a:extLst>
                <a:ext uri="{FF2B5EF4-FFF2-40B4-BE49-F238E27FC236}">
                  <a16:creationId xmlns:a16="http://schemas.microsoft.com/office/drawing/2014/main" id="{EB601A8D-F31F-4C83-9E9C-7A7DB1812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33" y="1977136"/>
              <a:ext cx="9525" cy="104775"/>
            </a:xfrm>
            <a:custGeom>
              <a:avLst/>
              <a:gdLst>
                <a:gd name="T0" fmla="*/ 5 w 9"/>
                <a:gd name="T1" fmla="*/ 0 h 103"/>
                <a:gd name="T2" fmla="*/ 2 w 9"/>
                <a:gd name="T3" fmla="*/ 4 h 103"/>
                <a:gd name="T4" fmla="*/ 0 w 9"/>
                <a:gd name="T5" fmla="*/ 74 h 103"/>
                <a:gd name="T6" fmla="*/ 2 w 9"/>
                <a:gd name="T7" fmla="*/ 99 h 103"/>
                <a:gd name="T8" fmla="*/ 5 w 9"/>
                <a:gd name="T9" fmla="*/ 103 h 103"/>
                <a:gd name="T10" fmla="*/ 8 w 9"/>
                <a:gd name="T11" fmla="*/ 99 h 103"/>
                <a:gd name="T12" fmla="*/ 8 w 9"/>
                <a:gd name="T13" fmla="*/ 99 h 103"/>
                <a:gd name="T14" fmla="*/ 9 w 9"/>
                <a:gd name="T15" fmla="*/ 74 h 103"/>
                <a:gd name="T16" fmla="*/ 8 w 9"/>
                <a:gd name="T17" fmla="*/ 4 h 103"/>
                <a:gd name="T18" fmla="*/ 5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5" y="0"/>
                  </a:moveTo>
                  <a:cubicBezTo>
                    <a:pt x="3" y="0"/>
                    <a:pt x="2" y="2"/>
                    <a:pt x="2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2" y="101"/>
                    <a:pt x="3" y="103"/>
                    <a:pt x="5" y="103"/>
                  </a:cubicBezTo>
                  <a:cubicBezTo>
                    <a:pt x="7" y="103"/>
                    <a:pt x="8" y="101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7" y="0"/>
                    <a:pt x="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775">
              <a:extLst>
                <a:ext uri="{FF2B5EF4-FFF2-40B4-BE49-F238E27FC236}">
                  <a16:creationId xmlns:a16="http://schemas.microsoft.com/office/drawing/2014/main" id="{A1B902B6-ACA5-4A87-9C1B-AF1880631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583" y="1994598"/>
              <a:ext cx="7938" cy="87313"/>
            </a:xfrm>
            <a:custGeom>
              <a:avLst/>
              <a:gdLst>
                <a:gd name="T0" fmla="*/ 4 w 8"/>
                <a:gd name="T1" fmla="*/ 0 h 86"/>
                <a:gd name="T2" fmla="*/ 1 w 8"/>
                <a:gd name="T3" fmla="*/ 3 h 86"/>
                <a:gd name="T4" fmla="*/ 0 w 8"/>
                <a:gd name="T5" fmla="*/ 57 h 86"/>
                <a:gd name="T6" fmla="*/ 1 w 8"/>
                <a:gd name="T7" fmla="*/ 83 h 86"/>
                <a:gd name="T8" fmla="*/ 4 w 8"/>
                <a:gd name="T9" fmla="*/ 86 h 86"/>
                <a:gd name="T10" fmla="*/ 7 w 8"/>
                <a:gd name="T11" fmla="*/ 83 h 86"/>
                <a:gd name="T12" fmla="*/ 7 w 8"/>
                <a:gd name="T13" fmla="*/ 83 h 86"/>
                <a:gd name="T14" fmla="*/ 8 w 8"/>
                <a:gd name="T15" fmla="*/ 57 h 86"/>
                <a:gd name="T16" fmla="*/ 7 w 8"/>
                <a:gd name="T17" fmla="*/ 3 h 86"/>
                <a:gd name="T18" fmla="*/ 4 w 8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5"/>
                    <a:pt x="2" y="86"/>
                    <a:pt x="4" y="86"/>
                  </a:cubicBezTo>
                  <a:cubicBezTo>
                    <a:pt x="5" y="86"/>
                    <a:pt x="7" y="85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776">
              <a:extLst>
                <a:ext uri="{FF2B5EF4-FFF2-40B4-BE49-F238E27FC236}">
                  <a16:creationId xmlns:a16="http://schemas.microsoft.com/office/drawing/2014/main" id="{C0DA4737-B28F-4F11-8421-E1B1E7970A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3946" y="3488436"/>
              <a:ext cx="103188" cy="131763"/>
            </a:xfrm>
            <a:custGeom>
              <a:avLst/>
              <a:gdLst>
                <a:gd name="T0" fmla="*/ 26 w 101"/>
                <a:gd name="T1" fmla="*/ 104 h 129"/>
                <a:gd name="T2" fmla="*/ 26 w 101"/>
                <a:gd name="T3" fmla="*/ 70 h 129"/>
                <a:gd name="T4" fmla="*/ 61 w 101"/>
                <a:gd name="T5" fmla="*/ 70 h 129"/>
                <a:gd name="T6" fmla="*/ 61 w 101"/>
                <a:gd name="T7" fmla="*/ 70 h 129"/>
                <a:gd name="T8" fmla="*/ 74 w 101"/>
                <a:gd name="T9" fmla="*/ 87 h 129"/>
                <a:gd name="T10" fmla="*/ 59 w 101"/>
                <a:gd name="T11" fmla="*/ 104 h 129"/>
                <a:gd name="T12" fmla="*/ 58 w 101"/>
                <a:gd name="T13" fmla="*/ 104 h 129"/>
                <a:gd name="T14" fmla="*/ 57 w 101"/>
                <a:gd name="T15" fmla="*/ 104 h 129"/>
                <a:gd name="T16" fmla="*/ 26 w 101"/>
                <a:gd name="T17" fmla="*/ 104 h 129"/>
                <a:gd name="T18" fmla="*/ 26 w 101"/>
                <a:gd name="T19" fmla="*/ 51 h 129"/>
                <a:gd name="T20" fmla="*/ 26 w 101"/>
                <a:gd name="T21" fmla="*/ 23 h 129"/>
                <a:gd name="T22" fmla="*/ 57 w 101"/>
                <a:gd name="T23" fmla="*/ 23 h 129"/>
                <a:gd name="T24" fmla="*/ 61 w 101"/>
                <a:gd name="T25" fmla="*/ 23 h 129"/>
                <a:gd name="T26" fmla="*/ 69 w 101"/>
                <a:gd name="T27" fmla="*/ 36 h 129"/>
                <a:gd name="T28" fmla="*/ 59 w 101"/>
                <a:gd name="T29" fmla="*/ 51 h 129"/>
                <a:gd name="T30" fmla="*/ 26 w 101"/>
                <a:gd name="T31" fmla="*/ 51 h 129"/>
                <a:gd name="T32" fmla="*/ 61 w 101"/>
                <a:gd name="T33" fmla="*/ 0 h 129"/>
                <a:gd name="T34" fmla="*/ 26 w 101"/>
                <a:gd name="T35" fmla="*/ 0 h 129"/>
                <a:gd name="T36" fmla="*/ 25 w 101"/>
                <a:gd name="T37" fmla="*/ 0 h 129"/>
                <a:gd name="T38" fmla="*/ 0 w 101"/>
                <a:gd name="T39" fmla="*/ 0 h 129"/>
                <a:gd name="T40" fmla="*/ 0 w 101"/>
                <a:gd name="T41" fmla="*/ 129 h 129"/>
                <a:gd name="T42" fmla="*/ 25 w 101"/>
                <a:gd name="T43" fmla="*/ 129 h 129"/>
                <a:gd name="T44" fmla="*/ 26 w 101"/>
                <a:gd name="T45" fmla="*/ 129 h 129"/>
                <a:gd name="T46" fmla="*/ 61 w 101"/>
                <a:gd name="T47" fmla="*/ 129 h 129"/>
                <a:gd name="T48" fmla="*/ 99 w 101"/>
                <a:gd name="T49" fmla="*/ 89 h 129"/>
                <a:gd name="T50" fmla="*/ 77 w 101"/>
                <a:gd name="T51" fmla="*/ 58 h 129"/>
                <a:gd name="T52" fmla="*/ 95 w 101"/>
                <a:gd name="T53" fmla="*/ 34 h 129"/>
                <a:gd name="T54" fmla="*/ 61 w 101"/>
                <a:gd name="T5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1" h="129">
                  <a:moveTo>
                    <a:pt x="26" y="104"/>
                  </a:moveTo>
                  <a:cubicBezTo>
                    <a:pt x="26" y="70"/>
                    <a:pt x="26" y="70"/>
                    <a:pt x="26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2" y="70"/>
                    <a:pt x="74" y="70"/>
                    <a:pt x="74" y="87"/>
                  </a:cubicBezTo>
                  <a:cubicBezTo>
                    <a:pt x="74" y="102"/>
                    <a:pt x="64" y="104"/>
                    <a:pt x="59" y="104"/>
                  </a:cubicBezTo>
                  <a:cubicBezTo>
                    <a:pt x="59" y="104"/>
                    <a:pt x="59" y="104"/>
                    <a:pt x="58" y="104"/>
                  </a:cubicBezTo>
                  <a:cubicBezTo>
                    <a:pt x="58" y="104"/>
                    <a:pt x="57" y="104"/>
                    <a:pt x="57" y="104"/>
                  </a:cubicBezTo>
                  <a:cubicBezTo>
                    <a:pt x="26" y="104"/>
                    <a:pt x="26" y="104"/>
                    <a:pt x="26" y="104"/>
                  </a:cubicBezTo>
                  <a:moveTo>
                    <a:pt x="26" y="51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9" y="23"/>
                    <a:pt x="69" y="36"/>
                  </a:cubicBezTo>
                  <a:cubicBezTo>
                    <a:pt x="69" y="49"/>
                    <a:pt x="64" y="51"/>
                    <a:pt x="59" y="51"/>
                  </a:cubicBezTo>
                  <a:cubicBezTo>
                    <a:pt x="26" y="51"/>
                    <a:pt x="26" y="51"/>
                    <a:pt x="26" y="51"/>
                  </a:cubicBezTo>
                  <a:moveTo>
                    <a:pt x="61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61" y="129"/>
                    <a:pt x="61" y="129"/>
                    <a:pt x="61" y="129"/>
                  </a:cubicBezTo>
                  <a:cubicBezTo>
                    <a:pt x="61" y="129"/>
                    <a:pt x="99" y="127"/>
                    <a:pt x="99" y="89"/>
                  </a:cubicBezTo>
                  <a:cubicBezTo>
                    <a:pt x="99" y="89"/>
                    <a:pt x="101" y="58"/>
                    <a:pt x="77" y="58"/>
                  </a:cubicBezTo>
                  <a:cubicBezTo>
                    <a:pt x="77" y="58"/>
                    <a:pt x="95" y="56"/>
                    <a:pt x="95" y="34"/>
                  </a:cubicBezTo>
                  <a:cubicBezTo>
                    <a:pt x="95" y="11"/>
                    <a:pt x="80" y="0"/>
                    <a:pt x="6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777">
              <a:extLst>
                <a:ext uri="{FF2B5EF4-FFF2-40B4-BE49-F238E27FC236}">
                  <a16:creationId xmlns:a16="http://schemas.microsoft.com/office/drawing/2014/main" id="{64EFF4CD-05FB-437D-A60B-7D4C364827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7133" y="3521773"/>
              <a:ext cx="98425" cy="98425"/>
            </a:xfrm>
            <a:custGeom>
              <a:avLst/>
              <a:gdLst>
                <a:gd name="T0" fmla="*/ 28 w 97"/>
                <a:gd name="T1" fmla="*/ 38 h 97"/>
                <a:gd name="T2" fmla="*/ 49 w 97"/>
                <a:gd name="T3" fmla="*/ 19 h 97"/>
                <a:gd name="T4" fmla="*/ 67 w 97"/>
                <a:gd name="T5" fmla="*/ 38 h 97"/>
                <a:gd name="T6" fmla="*/ 28 w 97"/>
                <a:gd name="T7" fmla="*/ 38 h 97"/>
                <a:gd name="T8" fmla="*/ 49 w 97"/>
                <a:gd name="T9" fmla="*/ 0 h 97"/>
                <a:gd name="T10" fmla="*/ 3 w 97"/>
                <a:gd name="T11" fmla="*/ 49 h 97"/>
                <a:gd name="T12" fmla="*/ 49 w 97"/>
                <a:gd name="T13" fmla="*/ 97 h 97"/>
                <a:gd name="T14" fmla="*/ 50 w 97"/>
                <a:gd name="T15" fmla="*/ 97 h 97"/>
                <a:gd name="T16" fmla="*/ 89 w 97"/>
                <a:gd name="T17" fmla="*/ 63 h 97"/>
                <a:gd name="T18" fmla="*/ 68 w 97"/>
                <a:gd name="T19" fmla="*/ 63 h 97"/>
                <a:gd name="T20" fmla="*/ 49 w 97"/>
                <a:gd name="T21" fmla="*/ 77 h 97"/>
                <a:gd name="T22" fmla="*/ 49 w 97"/>
                <a:gd name="T23" fmla="*/ 77 h 97"/>
                <a:gd name="T24" fmla="*/ 28 w 97"/>
                <a:gd name="T25" fmla="*/ 55 h 97"/>
                <a:gd name="T26" fmla="*/ 90 w 97"/>
                <a:gd name="T27" fmla="*/ 55 h 97"/>
                <a:gd name="T28" fmla="*/ 49 w 97"/>
                <a:gd name="T2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7">
                  <a:moveTo>
                    <a:pt x="28" y="38"/>
                  </a:moveTo>
                  <a:cubicBezTo>
                    <a:pt x="28" y="38"/>
                    <a:pt x="31" y="19"/>
                    <a:pt x="49" y="19"/>
                  </a:cubicBezTo>
                  <a:cubicBezTo>
                    <a:pt x="67" y="19"/>
                    <a:pt x="67" y="38"/>
                    <a:pt x="67" y="38"/>
                  </a:cubicBezTo>
                  <a:cubicBezTo>
                    <a:pt x="28" y="38"/>
                    <a:pt x="28" y="38"/>
                    <a:pt x="28" y="38"/>
                  </a:cubicBezTo>
                  <a:moveTo>
                    <a:pt x="49" y="0"/>
                  </a:moveTo>
                  <a:cubicBezTo>
                    <a:pt x="3" y="0"/>
                    <a:pt x="3" y="49"/>
                    <a:pt x="3" y="49"/>
                  </a:cubicBezTo>
                  <a:cubicBezTo>
                    <a:pt x="3" y="49"/>
                    <a:pt x="0" y="97"/>
                    <a:pt x="49" y="97"/>
                  </a:cubicBezTo>
                  <a:cubicBezTo>
                    <a:pt x="49" y="97"/>
                    <a:pt x="49" y="97"/>
                    <a:pt x="50" y="97"/>
                  </a:cubicBezTo>
                  <a:cubicBezTo>
                    <a:pt x="58" y="97"/>
                    <a:pt x="89" y="95"/>
                    <a:pt x="89" y="63"/>
                  </a:cubicBezTo>
                  <a:cubicBezTo>
                    <a:pt x="68" y="63"/>
                    <a:pt x="68" y="63"/>
                    <a:pt x="68" y="63"/>
                  </a:cubicBezTo>
                  <a:cubicBezTo>
                    <a:pt x="68" y="63"/>
                    <a:pt x="6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5" y="77"/>
                    <a:pt x="28" y="76"/>
                    <a:pt x="28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Rectangle 778">
              <a:extLst>
                <a:ext uri="{FF2B5EF4-FFF2-40B4-BE49-F238E27FC236}">
                  <a16:creationId xmlns:a16="http://schemas.microsoft.com/office/drawing/2014/main" id="{3954A66A-69A7-4574-A5B6-B581F08DE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946" y="3496373"/>
              <a:ext cx="49213" cy="12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Rectangle 779">
              <a:extLst>
                <a:ext uri="{FF2B5EF4-FFF2-40B4-BE49-F238E27FC236}">
                  <a16:creationId xmlns:a16="http://schemas.microsoft.com/office/drawing/2014/main" id="{5AF15312-2C19-4DB6-85E0-ECA9C06D6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946" y="3496373"/>
              <a:ext cx="49213" cy="1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780">
              <a:extLst>
                <a:ext uri="{FF2B5EF4-FFF2-40B4-BE49-F238E27FC236}">
                  <a16:creationId xmlns:a16="http://schemas.microsoft.com/office/drawing/2014/main" id="{D65D8C93-DDA5-4100-B1BE-D12821153C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4846" y="3891661"/>
              <a:ext cx="101600" cy="130175"/>
            </a:xfrm>
            <a:custGeom>
              <a:avLst/>
              <a:gdLst>
                <a:gd name="T0" fmla="*/ 26 w 100"/>
                <a:gd name="T1" fmla="*/ 104 h 129"/>
                <a:gd name="T2" fmla="*/ 26 w 100"/>
                <a:gd name="T3" fmla="*/ 70 h 129"/>
                <a:gd name="T4" fmla="*/ 60 w 100"/>
                <a:gd name="T5" fmla="*/ 70 h 129"/>
                <a:gd name="T6" fmla="*/ 60 w 100"/>
                <a:gd name="T7" fmla="*/ 70 h 129"/>
                <a:gd name="T8" fmla="*/ 73 w 100"/>
                <a:gd name="T9" fmla="*/ 87 h 129"/>
                <a:gd name="T10" fmla="*/ 59 w 100"/>
                <a:gd name="T11" fmla="*/ 104 h 129"/>
                <a:gd name="T12" fmla="*/ 58 w 100"/>
                <a:gd name="T13" fmla="*/ 104 h 129"/>
                <a:gd name="T14" fmla="*/ 56 w 100"/>
                <a:gd name="T15" fmla="*/ 104 h 129"/>
                <a:gd name="T16" fmla="*/ 26 w 100"/>
                <a:gd name="T17" fmla="*/ 104 h 129"/>
                <a:gd name="T18" fmla="*/ 26 w 100"/>
                <a:gd name="T19" fmla="*/ 51 h 129"/>
                <a:gd name="T20" fmla="*/ 26 w 100"/>
                <a:gd name="T21" fmla="*/ 23 h 129"/>
                <a:gd name="T22" fmla="*/ 56 w 100"/>
                <a:gd name="T23" fmla="*/ 23 h 129"/>
                <a:gd name="T24" fmla="*/ 60 w 100"/>
                <a:gd name="T25" fmla="*/ 23 h 129"/>
                <a:gd name="T26" fmla="*/ 69 w 100"/>
                <a:gd name="T27" fmla="*/ 36 h 129"/>
                <a:gd name="T28" fmla="*/ 58 w 100"/>
                <a:gd name="T29" fmla="*/ 51 h 129"/>
                <a:gd name="T30" fmla="*/ 26 w 100"/>
                <a:gd name="T31" fmla="*/ 51 h 129"/>
                <a:gd name="T32" fmla="*/ 60 w 100"/>
                <a:gd name="T33" fmla="*/ 0 h 129"/>
                <a:gd name="T34" fmla="*/ 26 w 100"/>
                <a:gd name="T35" fmla="*/ 0 h 129"/>
                <a:gd name="T36" fmla="*/ 25 w 100"/>
                <a:gd name="T37" fmla="*/ 0 h 129"/>
                <a:gd name="T38" fmla="*/ 0 w 100"/>
                <a:gd name="T39" fmla="*/ 0 h 129"/>
                <a:gd name="T40" fmla="*/ 0 w 100"/>
                <a:gd name="T41" fmla="*/ 129 h 129"/>
                <a:gd name="T42" fmla="*/ 25 w 100"/>
                <a:gd name="T43" fmla="*/ 129 h 129"/>
                <a:gd name="T44" fmla="*/ 26 w 100"/>
                <a:gd name="T45" fmla="*/ 129 h 129"/>
                <a:gd name="T46" fmla="*/ 60 w 100"/>
                <a:gd name="T47" fmla="*/ 129 h 129"/>
                <a:gd name="T48" fmla="*/ 98 w 100"/>
                <a:gd name="T49" fmla="*/ 89 h 129"/>
                <a:gd name="T50" fmla="*/ 76 w 100"/>
                <a:gd name="T51" fmla="*/ 58 h 129"/>
                <a:gd name="T52" fmla="*/ 94 w 100"/>
                <a:gd name="T53" fmla="*/ 34 h 129"/>
                <a:gd name="T54" fmla="*/ 60 w 100"/>
                <a:gd name="T5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29">
                  <a:moveTo>
                    <a:pt x="26" y="104"/>
                  </a:moveTo>
                  <a:cubicBezTo>
                    <a:pt x="26" y="70"/>
                    <a:pt x="26" y="70"/>
                    <a:pt x="26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1" y="70"/>
                    <a:pt x="73" y="70"/>
                    <a:pt x="73" y="87"/>
                  </a:cubicBezTo>
                  <a:cubicBezTo>
                    <a:pt x="73" y="102"/>
                    <a:pt x="64" y="104"/>
                    <a:pt x="59" y="104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7" y="104"/>
                    <a:pt x="57" y="104"/>
                    <a:pt x="56" y="104"/>
                  </a:cubicBezTo>
                  <a:cubicBezTo>
                    <a:pt x="26" y="104"/>
                    <a:pt x="26" y="104"/>
                    <a:pt x="26" y="104"/>
                  </a:cubicBezTo>
                  <a:moveTo>
                    <a:pt x="26" y="51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9" y="23"/>
                    <a:pt x="69" y="36"/>
                  </a:cubicBezTo>
                  <a:cubicBezTo>
                    <a:pt x="69" y="49"/>
                    <a:pt x="64" y="51"/>
                    <a:pt x="58" y="51"/>
                  </a:cubicBezTo>
                  <a:cubicBezTo>
                    <a:pt x="26" y="51"/>
                    <a:pt x="26" y="51"/>
                    <a:pt x="26" y="51"/>
                  </a:cubicBezTo>
                  <a:moveTo>
                    <a:pt x="6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60" y="129"/>
                    <a:pt x="60" y="129"/>
                    <a:pt x="60" y="129"/>
                  </a:cubicBezTo>
                  <a:cubicBezTo>
                    <a:pt x="60" y="129"/>
                    <a:pt x="98" y="127"/>
                    <a:pt x="98" y="89"/>
                  </a:cubicBezTo>
                  <a:cubicBezTo>
                    <a:pt x="98" y="89"/>
                    <a:pt x="100" y="58"/>
                    <a:pt x="76" y="58"/>
                  </a:cubicBezTo>
                  <a:cubicBezTo>
                    <a:pt x="76" y="58"/>
                    <a:pt x="94" y="56"/>
                    <a:pt x="94" y="34"/>
                  </a:cubicBezTo>
                  <a:cubicBezTo>
                    <a:pt x="94" y="11"/>
                    <a:pt x="79" y="0"/>
                    <a:pt x="6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Freeform 781">
              <a:extLst>
                <a:ext uri="{FF2B5EF4-FFF2-40B4-BE49-F238E27FC236}">
                  <a16:creationId xmlns:a16="http://schemas.microsoft.com/office/drawing/2014/main" id="{EEBB5B21-8BEB-4972-AAB5-68174469F3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6446" y="3923411"/>
              <a:ext cx="98425" cy="98425"/>
            </a:xfrm>
            <a:custGeom>
              <a:avLst/>
              <a:gdLst>
                <a:gd name="T0" fmla="*/ 28 w 97"/>
                <a:gd name="T1" fmla="*/ 38 h 97"/>
                <a:gd name="T2" fmla="*/ 49 w 97"/>
                <a:gd name="T3" fmla="*/ 19 h 97"/>
                <a:gd name="T4" fmla="*/ 68 w 97"/>
                <a:gd name="T5" fmla="*/ 38 h 97"/>
                <a:gd name="T6" fmla="*/ 28 w 97"/>
                <a:gd name="T7" fmla="*/ 38 h 97"/>
                <a:gd name="T8" fmla="*/ 49 w 97"/>
                <a:gd name="T9" fmla="*/ 0 h 97"/>
                <a:gd name="T10" fmla="*/ 3 w 97"/>
                <a:gd name="T11" fmla="*/ 49 h 97"/>
                <a:gd name="T12" fmla="*/ 49 w 97"/>
                <a:gd name="T13" fmla="*/ 97 h 97"/>
                <a:gd name="T14" fmla="*/ 50 w 97"/>
                <a:gd name="T15" fmla="*/ 97 h 97"/>
                <a:gd name="T16" fmla="*/ 90 w 97"/>
                <a:gd name="T17" fmla="*/ 63 h 97"/>
                <a:gd name="T18" fmla="*/ 69 w 97"/>
                <a:gd name="T19" fmla="*/ 63 h 97"/>
                <a:gd name="T20" fmla="*/ 50 w 97"/>
                <a:gd name="T21" fmla="*/ 77 h 97"/>
                <a:gd name="T22" fmla="*/ 49 w 97"/>
                <a:gd name="T23" fmla="*/ 77 h 97"/>
                <a:gd name="T24" fmla="*/ 29 w 97"/>
                <a:gd name="T25" fmla="*/ 55 h 97"/>
                <a:gd name="T26" fmla="*/ 90 w 97"/>
                <a:gd name="T27" fmla="*/ 55 h 97"/>
                <a:gd name="T28" fmla="*/ 49 w 97"/>
                <a:gd name="T2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7">
                  <a:moveTo>
                    <a:pt x="28" y="38"/>
                  </a:moveTo>
                  <a:cubicBezTo>
                    <a:pt x="28" y="38"/>
                    <a:pt x="31" y="19"/>
                    <a:pt x="49" y="19"/>
                  </a:cubicBezTo>
                  <a:cubicBezTo>
                    <a:pt x="68" y="19"/>
                    <a:pt x="68" y="38"/>
                    <a:pt x="68" y="38"/>
                  </a:cubicBezTo>
                  <a:cubicBezTo>
                    <a:pt x="28" y="38"/>
                    <a:pt x="28" y="38"/>
                    <a:pt x="28" y="38"/>
                  </a:cubicBezTo>
                  <a:moveTo>
                    <a:pt x="49" y="0"/>
                  </a:moveTo>
                  <a:cubicBezTo>
                    <a:pt x="3" y="0"/>
                    <a:pt x="3" y="49"/>
                    <a:pt x="3" y="49"/>
                  </a:cubicBezTo>
                  <a:cubicBezTo>
                    <a:pt x="3" y="49"/>
                    <a:pt x="0" y="97"/>
                    <a:pt x="49" y="97"/>
                  </a:cubicBezTo>
                  <a:cubicBezTo>
                    <a:pt x="49" y="97"/>
                    <a:pt x="49" y="97"/>
                    <a:pt x="50" y="97"/>
                  </a:cubicBezTo>
                  <a:cubicBezTo>
                    <a:pt x="58" y="97"/>
                    <a:pt x="90" y="95"/>
                    <a:pt x="90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77"/>
                    <a:pt x="50" y="77"/>
                  </a:cubicBezTo>
                  <a:cubicBezTo>
                    <a:pt x="50" y="77"/>
                    <a:pt x="49" y="77"/>
                    <a:pt x="49" y="77"/>
                  </a:cubicBezTo>
                  <a:cubicBezTo>
                    <a:pt x="45" y="77"/>
                    <a:pt x="29" y="76"/>
                    <a:pt x="2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0" name="Rectangle 782">
              <a:extLst>
                <a:ext uri="{FF2B5EF4-FFF2-40B4-BE49-F238E27FC236}">
                  <a16:creationId xmlns:a16="http://schemas.microsoft.com/office/drawing/2014/main" id="{BFB01BB6-2F55-497D-B92C-73774857A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258" y="3899598"/>
              <a:ext cx="49213" cy="11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Rectangle 783">
              <a:extLst>
                <a:ext uri="{FF2B5EF4-FFF2-40B4-BE49-F238E27FC236}">
                  <a16:creationId xmlns:a16="http://schemas.microsoft.com/office/drawing/2014/main" id="{33884E09-8B1B-450D-A59E-BA8B33BF6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258" y="3899598"/>
              <a:ext cx="49213" cy="11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784">
              <a:extLst>
                <a:ext uri="{FF2B5EF4-FFF2-40B4-BE49-F238E27FC236}">
                  <a16:creationId xmlns:a16="http://schemas.microsoft.com/office/drawing/2014/main" id="{B602AD3B-1359-4BB5-94E4-1317DCA5D7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8321" y="1867598"/>
              <a:ext cx="101600" cy="130175"/>
            </a:xfrm>
            <a:custGeom>
              <a:avLst/>
              <a:gdLst>
                <a:gd name="T0" fmla="*/ 26 w 100"/>
                <a:gd name="T1" fmla="*/ 103 h 128"/>
                <a:gd name="T2" fmla="*/ 26 w 100"/>
                <a:gd name="T3" fmla="*/ 69 h 128"/>
                <a:gd name="T4" fmla="*/ 61 w 100"/>
                <a:gd name="T5" fmla="*/ 69 h 128"/>
                <a:gd name="T6" fmla="*/ 61 w 100"/>
                <a:gd name="T7" fmla="*/ 69 h 128"/>
                <a:gd name="T8" fmla="*/ 73 w 100"/>
                <a:gd name="T9" fmla="*/ 87 h 128"/>
                <a:gd name="T10" fmla="*/ 59 w 100"/>
                <a:gd name="T11" fmla="*/ 103 h 128"/>
                <a:gd name="T12" fmla="*/ 58 w 100"/>
                <a:gd name="T13" fmla="*/ 103 h 128"/>
                <a:gd name="T14" fmla="*/ 57 w 100"/>
                <a:gd name="T15" fmla="*/ 103 h 128"/>
                <a:gd name="T16" fmla="*/ 26 w 100"/>
                <a:gd name="T17" fmla="*/ 103 h 128"/>
                <a:gd name="T18" fmla="*/ 26 w 100"/>
                <a:gd name="T19" fmla="*/ 50 h 128"/>
                <a:gd name="T20" fmla="*/ 26 w 100"/>
                <a:gd name="T21" fmla="*/ 22 h 128"/>
                <a:gd name="T22" fmla="*/ 56 w 100"/>
                <a:gd name="T23" fmla="*/ 22 h 128"/>
                <a:gd name="T24" fmla="*/ 61 w 100"/>
                <a:gd name="T25" fmla="*/ 22 h 128"/>
                <a:gd name="T26" fmla="*/ 69 w 100"/>
                <a:gd name="T27" fmla="*/ 35 h 128"/>
                <a:gd name="T28" fmla="*/ 58 w 100"/>
                <a:gd name="T29" fmla="*/ 50 h 128"/>
                <a:gd name="T30" fmla="*/ 26 w 100"/>
                <a:gd name="T31" fmla="*/ 50 h 128"/>
                <a:gd name="T32" fmla="*/ 61 w 100"/>
                <a:gd name="T33" fmla="*/ 0 h 128"/>
                <a:gd name="T34" fmla="*/ 26 w 100"/>
                <a:gd name="T35" fmla="*/ 0 h 128"/>
                <a:gd name="T36" fmla="*/ 25 w 100"/>
                <a:gd name="T37" fmla="*/ 0 h 128"/>
                <a:gd name="T38" fmla="*/ 0 w 100"/>
                <a:gd name="T39" fmla="*/ 0 h 128"/>
                <a:gd name="T40" fmla="*/ 0 w 100"/>
                <a:gd name="T41" fmla="*/ 128 h 128"/>
                <a:gd name="T42" fmla="*/ 25 w 100"/>
                <a:gd name="T43" fmla="*/ 128 h 128"/>
                <a:gd name="T44" fmla="*/ 26 w 100"/>
                <a:gd name="T45" fmla="*/ 128 h 128"/>
                <a:gd name="T46" fmla="*/ 61 w 100"/>
                <a:gd name="T47" fmla="*/ 128 h 128"/>
                <a:gd name="T48" fmla="*/ 98 w 100"/>
                <a:gd name="T49" fmla="*/ 88 h 128"/>
                <a:gd name="T50" fmla="*/ 76 w 100"/>
                <a:gd name="T51" fmla="*/ 57 h 128"/>
                <a:gd name="T52" fmla="*/ 94 w 100"/>
                <a:gd name="T53" fmla="*/ 33 h 128"/>
                <a:gd name="T54" fmla="*/ 61 w 10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28">
                  <a:moveTo>
                    <a:pt x="26" y="103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73" y="70"/>
                    <a:pt x="73" y="87"/>
                  </a:cubicBezTo>
                  <a:cubicBezTo>
                    <a:pt x="73" y="101"/>
                    <a:pt x="64" y="103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26" y="103"/>
                    <a:pt x="26" y="103"/>
                    <a:pt x="26" y="103"/>
                  </a:cubicBezTo>
                  <a:moveTo>
                    <a:pt x="26" y="50"/>
                  </a:moveTo>
                  <a:cubicBezTo>
                    <a:pt x="26" y="22"/>
                    <a:pt x="26" y="22"/>
                    <a:pt x="2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9" y="22"/>
                    <a:pt x="69" y="35"/>
                  </a:cubicBezTo>
                  <a:cubicBezTo>
                    <a:pt x="69" y="48"/>
                    <a:pt x="64" y="50"/>
                    <a:pt x="58" y="50"/>
                  </a:cubicBezTo>
                  <a:cubicBezTo>
                    <a:pt x="26" y="50"/>
                    <a:pt x="26" y="50"/>
                    <a:pt x="26" y="50"/>
                  </a:cubicBezTo>
                  <a:moveTo>
                    <a:pt x="61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5" y="128"/>
                    <a:pt x="25" y="128"/>
                    <a:pt x="25" y="128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61" y="128"/>
                    <a:pt x="61" y="128"/>
                    <a:pt x="61" y="128"/>
                  </a:cubicBezTo>
                  <a:cubicBezTo>
                    <a:pt x="61" y="128"/>
                    <a:pt x="98" y="127"/>
                    <a:pt x="98" y="88"/>
                  </a:cubicBezTo>
                  <a:cubicBezTo>
                    <a:pt x="98" y="88"/>
                    <a:pt x="100" y="57"/>
                    <a:pt x="76" y="57"/>
                  </a:cubicBezTo>
                  <a:cubicBezTo>
                    <a:pt x="76" y="57"/>
                    <a:pt x="94" y="56"/>
                    <a:pt x="94" y="33"/>
                  </a:cubicBezTo>
                  <a:cubicBezTo>
                    <a:pt x="94" y="11"/>
                    <a:pt x="79" y="0"/>
                    <a:pt x="6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785">
              <a:extLst>
                <a:ext uri="{FF2B5EF4-FFF2-40B4-BE49-F238E27FC236}">
                  <a16:creationId xmlns:a16="http://schemas.microsoft.com/office/drawing/2014/main" id="{62402BBC-D9E2-42EF-855F-AE200D2928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9921" y="1899348"/>
              <a:ext cx="98425" cy="98425"/>
            </a:xfrm>
            <a:custGeom>
              <a:avLst/>
              <a:gdLst>
                <a:gd name="T0" fmla="*/ 28 w 97"/>
                <a:gd name="T1" fmla="*/ 37 h 96"/>
                <a:gd name="T2" fmla="*/ 50 w 97"/>
                <a:gd name="T3" fmla="*/ 18 h 96"/>
                <a:gd name="T4" fmla="*/ 68 w 97"/>
                <a:gd name="T5" fmla="*/ 37 h 96"/>
                <a:gd name="T6" fmla="*/ 28 w 97"/>
                <a:gd name="T7" fmla="*/ 37 h 96"/>
                <a:gd name="T8" fmla="*/ 49 w 97"/>
                <a:gd name="T9" fmla="*/ 0 h 96"/>
                <a:gd name="T10" fmla="*/ 3 w 97"/>
                <a:gd name="T11" fmla="*/ 48 h 96"/>
                <a:gd name="T12" fmla="*/ 49 w 97"/>
                <a:gd name="T13" fmla="*/ 96 h 96"/>
                <a:gd name="T14" fmla="*/ 51 w 97"/>
                <a:gd name="T15" fmla="*/ 96 h 96"/>
                <a:gd name="T16" fmla="*/ 90 w 97"/>
                <a:gd name="T17" fmla="*/ 62 h 96"/>
                <a:gd name="T18" fmla="*/ 69 w 97"/>
                <a:gd name="T19" fmla="*/ 62 h 96"/>
                <a:gd name="T20" fmla="*/ 50 w 97"/>
                <a:gd name="T21" fmla="*/ 76 h 96"/>
                <a:gd name="T22" fmla="*/ 49 w 97"/>
                <a:gd name="T23" fmla="*/ 76 h 96"/>
                <a:gd name="T24" fmla="*/ 29 w 97"/>
                <a:gd name="T25" fmla="*/ 54 h 96"/>
                <a:gd name="T26" fmla="*/ 91 w 97"/>
                <a:gd name="T27" fmla="*/ 54 h 96"/>
                <a:gd name="T28" fmla="*/ 49 w 97"/>
                <a:gd name="T2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6">
                  <a:moveTo>
                    <a:pt x="28" y="37"/>
                  </a:moveTo>
                  <a:cubicBezTo>
                    <a:pt x="28" y="37"/>
                    <a:pt x="31" y="18"/>
                    <a:pt x="50" y="18"/>
                  </a:cubicBezTo>
                  <a:cubicBezTo>
                    <a:pt x="68" y="18"/>
                    <a:pt x="68" y="37"/>
                    <a:pt x="68" y="37"/>
                  </a:cubicBezTo>
                  <a:cubicBezTo>
                    <a:pt x="28" y="37"/>
                    <a:pt x="28" y="37"/>
                    <a:pt x="28" y="37"/>
                  </a:cubicBezTo>
                  <a:moveTo>
                    <a:pt x="49" y="0"/>
                  </a:moveTo>
                  <a:cubicBezTo>
                    <a:pt x="3" y="0"/>
                    <a:pt x="3" y="48"/>
                    <a:pt x="3" y="48"/>
                  </a:cubicBezTo>
                  <a:cubicBezTo>
                    <a:pt x="3" y="48"/>
                    <a:pt x="0" y="96"/>
                    <a:pt x="49" y="96"/>
                  </a:cubicBezTo>
                  <a:cubicBezTo>
                    <a:pt x="49" y="96"/>
                    <a:pt x="50" y="96"/>
                    <a:pt x="51" y="96"/>
                  </a:cubicBezTo>
                  <a:cubicBezTo>
                    <a:pt x="58" y="96"/>
                    <a:pt x="90" y="94"/>
                    <a:pt x="90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70" y="76"/>
                    <a:pt x="50" y="76"/>
                  </a:cubicBezTo>
                  <a:cubicBezTo>
                    <a:pt x="50" y="76"/>
                    <a:pt x="49" y="76"/>
                    <a:pt x="49" y="76"/>
                  </a:cubicBezTo>
                  <a:cubicBezTo>
                    <a:pt x="45" y="76"/>
                    <a:pt x="29" y="75"/>
                    <a:pt x="29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Rectangle 786">
              <a:extLst>
                <a:ext uri="{FF2B5EF4-FFF2-40B4-BE49-F238E27FC236}">
                  <a16:creationId xmlns:a16="http://schemas.microsoft.com/office/drawing/2014/main" id="{FF6EC518-BE63-4012-9830-AB04CFED8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733" y="1873948"/>
              <a:ext cx="50800" cy="12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Rectangle 787">
              <a:extLst>
                <a:ext uri="{FF2B5EF4-FFF2-40B4-BE49-F238E27FC236}">
                  <a16:creationId xmlns:a16="http://schemas.microsoft.com/office/drawing/2014/main" id="{7027E7CC-F38D-45B6-AF83-B78E5BEEB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733" y="1873948"/>
              <a:ext cx="50800" cy="1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788">
              <a:extLst>
                <a:ext uri="{FF2B5EF4-FFF2-40B4-BE49-F238E27FC236}">
                  <a16:creationId xmlns:a16="http://schemas.microsoft.com/office/drawing/2014/main" id="{5B7EF367-A4DF-46BC-BF4B-6CCB6A78E6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2558" y="2553398"/>
              <a:ext cx="155575" cy="198438"/>
            </a:xfrm>
            <a:custGeom>
              <a:avLst/>
              <a:gdLst>
                <a:gd name="T0" fmla="*/ 40 w 153"/>
                <a:gd name="T1" fmla="*/ 157 h 195"/>
                <a:gd name="T2" fmla="*/ 40 w 153"/>
                <a:gd name="T3" fmla="*/ 106 h 195"/>
                <a:gd name="T4" fmla="*/ 93 w 153"/>
                <a:gd name="T5" fmla="*/ 106 h 195"/>
                <a:gd name="T6" fmla="*/ 93 w 153"/>
                <a:gd name="T7" fmla="*/ 106 h 195"/>
                <a:gd name="T8" fmla="*/ 112 w 153"/>
                <a:gd name="T9" fmla="*/ 133 h 195"/>
                <a:gd name="T10" fmla="*/ 90 w 153"/>
                <a:gd name="T11" fmla="*/ 157 h 195"/>
                <a:gd name="T12" fmla="*/ 89 w 153"/>
                <a:gd name="T13" fmla="*/ 157 h 195"/>
                <a:gd name="T14" fmla="*/ 87 w 153"/>
                <a:gd name="T15" fmla="*/ 157 h 195"/>
                <a:gd name="T16" fmla="*/ 40 w 153"/>
                <a:gd name="T17" fmla="*/ 157 h 195"/>
                <a:gd name="T18" fmla="*/ 40 w 153"/>
                <a:gd name="T19" fmla="*/ 77 h 195"/>
                <a:gd name="T20" fmla="*/ 40 w 153"/>
                <a:gd name="T21" fmla="*/ 34 h 195"/>
                <a:gd name="T22" fmla="*/ 86 w 153"/>
                <a:gd name="T23" fmla="*/ 34 h 195"/>
                <a:gd name="T24" fmla="*/ 93 w 153"/>
                <a:gd name="T25" fmla="*/ 34 h 195"/>
                <a:gd name="T26" fmla="*/ 105 w 153"/>
                <a:gd name="T27" fmla="*/ 54 h 195"/>
                <a:gd name="T28" fmla="*/ 89 w 153"/>
                <a:gd name="T29" fmla="*/ 77 h 195"/>
                <a:gd name="T30" fmla="*/ 40 w 153"/>
                <a:gd name="T31" fmla="*/ 77 h 195"/>
                <a:gd name="T32" fmla="*/ 93 w 153"/>
                <a:gd name="T33" fmla="*/ 0 h 195"/>
                <a:gd name="T34" fmla="*/ 40 w 153"/>
                <a:gd name="T35" fmla="*/ 0 h 195"/>
                <a:gd name="T36" fmla="*/ 38 w 153"/>
                <a:gd name="T37" fmla="*/ 0 h 195"/>
                <a:gd name="T38" fmla="*/ 0 w 153"/>
                <a:gd name="T39" fmla="*/ 0 h 195"/>
                <a:gd name="T40" fmla="*/ 0 w 153"/>
                <a:gd name="T41" fmla="*/ 195 h 195"/>
                <a:gd name="T42" fmla="*/ 38 w 153"/>
                <a:gd name="T43" fmla="*/ 195 h 195"/>
                <a:gd name="T44" fmla="*/ 40 w 153"/>
                <a:gd name="T45" fmla="*/ 195 h 195"/>
                <a:gd name="T46" fmla="*/ 93 w 153"/>
                <a:gd name="T47" fmla="*/ 195 h 195"/>
                <a:gd name="T48" fmla="*/ 150 w 153"/>
                <a:gd name="T49" fmla="*/ 135 h 195"/>
                <a:gd name="T50" fmla="*/ 116 w 153"/>
                <a:gd name="T51" fmla="*/ 88 h 195"/>
                <a:gd name="T52" fmla="*/ 144 w 153"/>
                <a:gd name="T53" fmla="*/ 51 h 195"/>
                <a:gd name="T54" fmla="*/ 93 w 153"/>
                <a:gd name="T55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" h="195">
                  <a:moveTo>
                    <a:pt x="40" y="157"/>
                  </a:moveTo>
                  <a:cubicBezTo>
                    <a:pt x="40" y="106"/>
                    <a:pt x="40" y="106"/>
                    <a:pt x="40" y="106"/>
                  </a:cubicBezTo>
                  <a:cubicBezTo>
                    <a:pt x="93" y="106"/>
                    <a:pt x="93" y="106"/>
                    <a:pt x="93" y="106"/>
                  </a:cubicBezTo>
                  <a:cubicBezTo>
                    <a:pt x="93" y="106"/>
                    <a:pt x="93" y="106"/>
                    <a:pt x="93" y="106"/>
                  </a:cubicBezTo>
                  <a:cubicBezTo>
                    <a:pt x="93" y="106"/>
                    <a:pt x="112" y="107"/>
                    <a:pt x="112" y="133"/>
                  </a:cubicBezTo>
                  <a:cubicBezTo>
                    <a:pt x="112" y="155"/>
                    <a:pt x="97" y="157"/>
                    <a:pt x="90" y="157"/>
                  </a:cubicBezTo>
                  <a:cubicBezTo>
                    <a:pt x="89" y="157"/>
                    <a:pt x="89" y="157"/>
                    <a:pt x="89" y="157"/>
                  </a:cubicBezTo>
                  <a:cubicBezTo>
                    <a:pt x="88" y="157"/>
                    <a:pt x="87" y="157"/>
                    <a:pt x="87" y="157"/>
                  </a:cubicBezTo>
                  <a:cubicBezTo>
                    <a:pt x="40" y="157"/>
                    <a:pt x="40" y="157"/>
                    <a:pt x="40" y="157"/>
                  </a:cubicBezTo>
                  <a:moveTo>
                    <a:pt x="40" y="77"/>
                  </a:moveTo>
                  <a:cubicBezTo>
                    <a:pt x="40" y="34"/>
                    <a:pt x="40" y="34"/>
                    <a:pt x="4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105" y="34"/>
                    <a:pt x="105" y="54"/>
                  </a:cubicBezTo>
                  <a:cubicBezTo>
                    <a:pt x="105" y="74"/>
                    <a:pt x="98" y="77"/>
                    <a:pt x="89" y="77"/>
                  </a:cubicBezTo>
                  <a:cubicBezTo>
                    <a:pt x="40" y="77"/>
                    <a:pt x="40" y="77"/>
                    <a:pt x="40" y="77"/>
                  </a:cubicBezTo>
                  <a:moveTo>
                    <a:pt x="93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38" y="195"/>
                    <a:pt x="38" y="195"/>
                    <a:pt x="38" y="195"/>
                  </a:cubicBezTo>
                  <a:cubicBezTo>
                    <a:pt x="40" y="195"/>
                    <a:pt x="40" y="195"/>
                    <a:pt x="40" y="195"/>
                  </a:cubicBezTo>
                  <a:cubicBezTo>
                    <a:pt x="93" y="195"/>
                    <a:pt x="93" y="195"/>
                    <a:pt x="93" y="195"/>
                  </a:cubicBezTo>
                  <a:cubicBezTo>
                    <a:pt x="93" y="195"/>
                    <a:pt x="150" y="193"/>
                    <a:pt x="150" y="135"/>
                  </a:cubicBezTo>
                  <a:cubicBezTo>
                    <a:pt x="150" y="135"/>
                    <a:pt x="153" y="88"/>
                    <a:pt x="116" y="88"/>
                  </a:cubicBezTo>
                  <a:cubicBezTo>
                    <a:pt x="116" y="88"/>
                    <a:pt x="144" y="85"/>
                    <a:pt x="144" y="51"/>
                  </a:cubicBezTo>
                  <a:cubicBezTo>
                    <a:pt x="144" y="17"/>
                    <a:pt x="121" y="0"/>
                    <a:pt x="9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7" name="Freeform 789">
              <a:extLst>
                <a:ext uri="{FF2B5EF4-FFF2-40B4-BE49-F238E27FC236}">
                  <a16:creationId xmlns:a16="http://schemas.microsoft.com/office/drawing/2014/main" id="{90822C9F-2F11-479C-81DD-A9AE8BF82D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8133" y="2604198"/>
              <a:ext cx="150813" cy="147638"/>
            </a:xfrm>
            <a:custGeom>
              <a:avLst/>
              <a:gdLst>
                <a:gd name="T0" fmla="*/ 43 w 148"/>
                <a:gd name="T1" fmla="*/ 57 h 146"/>
                <a:gd name="T2" fmla="*/ 75 w 148"/>
                <a:gd name="T3" fmla="*/ 28 h 146"/>
                <a:gd name="T4" fmla="*/ 102 w 148"/>
                <a:gd name="T5" fmla="*/ 57 h 146"/>
                <a:gd name="T6" fmla="*/ 43 w 148"/>
                <a:gd name="T7" fmla="*/ 57 h 146"/>
                <a:gd name="T8" fmla="*/ 74 w 148"/>
                <a:gd name="T9" fmla="*/ 0 h 146"/>
                <a:gd name="T10" fmla="*/ 4 w 148"/>
                <a:gd name="T11" fmla="*/ 73 h 146"/>
                <a:gd name="T12" fmla="*/ 74 w 148"/>
                <a:gd name="T13" fmla="*/ 146 h 146"/>
                <a:gd name="T14" fmla="*/ 77 w 148"/>
                <a:gd name="T15" fmla="*/ 146 h 146"/>
                <a:gd name="T16" fmla="*/ 136 w 148"/>
                <a:gd name="T17" fmla="*/ 96 h 146"/>
                <a:gd name="T18" fmla="*/ 104 w 148"/>
                <a:gd name="T19" fmla="*/ 96 h 146"/>
                <a:gd name="T20" fmla="*/ 75 w 148"/>
                <a:gd name="T21" fmla="*/ 116 h 146"/>
                <a:gd name="T22" fmla="*/ 74 w 148"/>
                <a:gd name="T23" fmla="*/ 116 h 146"/>
                <a:gd name="T24" fmla="*/ 43 w 148"/>
                <a:gd name="T25" fmla="*/ 83 h 146"/>
                <a:gd name="T26" fmla="*/ 137 w 148"/>
                <a:gd name="T27" fmla="*/ 83 h 146"/>
                <a:gd name="T28" fmla="*/ 74 w 148"/>
                <a:gd name="T29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146">
                  <a:moveTo>
                    <a:pt x="43" y="57"/>
                  </a:moveTo>
                  <a:cubicBezTo>
                    <a:pt x="43" y="57"/>
                    <a:pt x="47" y="28"/>
                    <a:pt x="75" y="28"/>
                  </a:cubicBezTo>
                  <a:cubicBezTo>
                    <a:pt x="103" y="28"/>
                    <a:pt x="102" y="57"/>
                    <a:pt x="102" y="57"/>
                  </a:cubicBezTo>
                  <a:cubicBezTo>
                    <a:pt x="43" y="57"/>
                    <a:pt x="43" y="57"/>
                    <a:pt x="43" y="57"/>
                  </a:cubicBezTo>
                  <a:moveTo>
                    <a:pt x="74" y="0"/>
                  </a:moveTo>
                  <a:cubicBezTo>
                    <a:pt x="4" y="0"/>
                    <a:pt x="4" y="73"/>
                    <a:pt x="4" y="73"/>
                  </a:cubicBezTo>
                  <a:cubicBezTo>
                    <a:pt x="4" y="73"/>
                    <a:pt x="0" y="146"/>
                    <a:pt x="74" y="146"/>
                  </a:cubicBezTo>
                  <a:cubicBezTo>
                    <a:pt x="74" y="146"/>
                    <a:pt x="75" y="146"/>
                    <a:pt x="77" y="146"/>
                  </a:cubicBezTo>
                  <a:cubicBezTo>
                    <a:pt x="88" y="146"/>
                    <a:pt x="136" y="144"/>
                    <a:pt x="136" y="96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96"/>
                    <a:pt x="105" y="116"/>
                    <a:pt x="75" y="116"/>
                  </a:cubicBezTo>
                  <a:cubicBezTo>
                    <a:pt x="75" y="116"/>
                    <a:pt x="75" y="116"/>
                    <a:pt x="74" y="116"/>
                  </a:cubicBezTo>
                  <a:cubicBezTo>
                    <a:pt x="68" y="116"/>
                    <a:pt x="43" y="114"/>
                    <a:pt x="43" y="83"/>
                  </a:cubicBezTo>
                  <a:cubicBezTo>
                    <a:pt x="137" y="83"/>
                    <a:pt x="137" y="83"/>
                    <a:pt x="137" y="83"/>
                  </a:cubicBezTo>
                  <a:cubicBezTo>
                    <a:pt x="137" y="83"/>
                    <a:pt x="148" y="0"/>
                    <a:pt x="7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8" name="Rectangle 790">
              <a:extLst>
                <a:ext uri="{FF2B5EF4-FFF2-40B4-BE49-F238E27FC236}">
                  <a16:creationId xmlns:a16="http://schemas.microsoft.com/office/drawing/2014/main" id="{B7578E44-6B27-44AD-9772-674B53E48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3058" y="2566098"/>
              <a:ext cx="76200" cy="190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Rectangle 791">
              <a:extLst>
                <a:ext uri="{FF2B5EF4-FFF2-40B4-BE49-F238E27FC236}">
                  <a16:creationId xmlns:a16="http://schemas.microsoft.com/office/drawing/2014/main" id="{0514F173-A6B1-4DFB-B0E3-D66DF0A90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3058" y="2566098"/>
              <a:ext cx="76200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0" name="Freeform 792">
              <a:extLst>
                <a:ext uri="{FF2B5EF4-FFF2-40B4-BE49-F238E27FC236}">
                  <a16:creationId xmlns:a16="http://schemas.microsoft.com/office/drawing/2014/main" id="{C57B3A45-17D4-478F-9DD8-2C37BD499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2008" y="2313686"/>
              <a:ext cx="142875" cy="142875"/>
            </a:xfrm>
            <a:custGeom>
              <a:avLst/>
              <a:gdLst>
                <a:gd name="T0" fmla="*/ 70 w 140"/>
                <a:gd name="T1" fmla="*/ 108 h 140"/>
                <a:gd name="T2" fmla="*/ 108 w 140"/>
                <a:gd name="T3" fmla="*/ 70 h 140"/>
                <a:gd name="T4" fmla="*/ 106 w 140"/>
                <a:gd name="T5" fmla="*/ 56 h 140"/>
                <a:gd name="T6" fmla="*/ 127 w 140"/>
                <a:gd name="T7" fmla="*/ 56 h 140"/>
                <a:gd name="T8" fmla="*/ 127 w 140"/>
                <a:gd name="T9" fmla="*/ 113 h 140"/>
                <a:gd name="T10" fmla="*/ 113 w 140"/>
                <a:gd name="T11" fmla="*/ 126 h 140"/>
                <a:gd name="T12" fmla="*/ 27 w 140"/>
                <a:gd name="T13" fmla="*/ 126 h 140"/>
                <a:gd name="T14" fmla="*/ 14 w 140"/>
                <a:gd name="T15" fmla="*/ 113 h 140"/>
                <a:gd name="T16" fmla="*/ 14 w 140"/>
                <a:gd name="T17" fmla="*/ 56 h 140"/>
                <a:gd name="T18" fmla="*/ 35 w 140"/>
                <a:gd name="T19" fmla="*/ 56 h 140"/>
                <a:gd name="T20" fmla="*/ 32 w 140"/>
                <a:gd name="T21" fmla="*/ 70 h 140"/>
                <a:gd name="T22" fmla="*/ 70 w 140"/>
                <a:gd name="T23" fmla="*/ 108 h 140"/>
                <a:gd name="T24" fmla="*/ 70 w 140"/>
                <a:gd name="T25" fmla="*/ 95 h 140"/>
                <a:gd name="T26" fmla="*/ 46 w 140"/>
                <a:gd name="T27" fmla="*/ 70 h 140"/>
                <a:gd name="T28" fmla="*/ 50 w 140"/>
                <a:gd name="T29" fmla="*/ 56 h 140"/>
                <a:gd name="T30" fmla="*/ 70 w 140"/>
                <a:gd name="T31" fmla="*/ 45 h 140"/>
                <a:gd name="T32" fmla="*/ 90 w 140"/>
                <a:gd name="T33" fmla="*/ 56 h 140"/>
                <a:gd name="T34" fmla="*/ 95 w 140"/>
                <a:gd name="T35" fmla="*/ 70 h 140"/>
                <a:gd name="T36" fmla="*/ 70 w 140"/>
                <a:gd name="T37" fmla="*/ 95 h 140"/>
                <a:gd name="T38" fmla="*/ 100 w 140"/>
                <a:gd name="T39" fmla="*/ 40 h 140"/>
                <a:gd name="T40" fmla="*/ 100 w 140"/>
                <a:gd name="T41" fmla="*/ 16 h 140"/>
                <a:gd name="T42" fmla="*/ 121 w 140"/>
                <a:gd name="T43" fmla="*/ 16 h 140"/>
                <a:gd name="T44" fmla="*/ 124 w 140"/>
                <a:gd name="T45" fmla="*/ 16 h 140"/>
                <a:gd name="T46" fmla="*/ 124 w 140"/>
                <a:gd name="T47" fmla="*/ 19 h 140"/>
                <a:gd name="T48" fmla="*/ 124 w 140"/>
                <a:gd name="T49" fmla="*/ 40 h 140"/>
                <a:gd name="T50" fmla="*/ 100 w 140"/>
                <a:gd name="T51" fmla="*/ 40 h 140"/>
                <a:gd name="T52" fmla="*/ 113 w 140"/>
                <a:gd name="T53" fmla="*/ 0 h 140"/>
                <a:gd name="T54" fmla="*/ 27 w 140"/>
                <a:gd name="T55" fmla="*/ 0 h 140"/>
                <a:gd name="T56" fmla="*/ 0 w 140"/>
                <a:gd name="T57" fmla="*/ 27 h 140"/>
                <a:gd name="T58" fmla="*/ 0 w 140"/>
                <a:gd name="T59" fmla="*/ 56 h 140"/>
                <a:gd name="T60" fmla="*/ 0 w 140"/>
                <a:gd name="T61" fmla="*/ 113 h 140"/>
                <a:gd name="T62" fmla="*/ 27 w 140"/>
                <a:gd name="T63" fmla="*/ 140 h 140"/>
                <a:gd name="T64" fmla="*/ 113 w 140"/>
                <a:gd name="T65" fmla="*/ 140 h 140"/>
                <a:gd name="T66" fmla="*/ 140 w 140"/>
                <a:gd name="T67" fmla="*/ 113 h 140"/>
                <a:gd name="T68" fmla="*/ 140 w 140"/>
                <a:gd name="T69" fmla="*/ 56 h 140"/>
                <a:gd name="T70" fmla="*/ 140 w 140"/>
                <a:gd name="T71" fmla="*/ 27 h 140"/>
                <a:gd name="T72" fmla="*/ 113 w 140"/>
                <a:gd name="T7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140">
                  <a:moveTo>
                    <a:pt x="70" y="108"/>
                  </a:moveTo>
                  <a:cubicBezTo>
                    <a:pt x="91" y="108"/>
                    <a:pt x="108" y="91"/>
                    <a:pt x="108" y="70"/>
                  </a:cubicBezTo>
                  <a:cubicBezTo>
                    <a:pt x="108" y="65"/>
                    <a:pt x="107" y="60"/>
                    <a:pt x="106" y="56"/>
                  </a:cubicBezTo>
                  <a:cubicBezTo>
                    <a:pt x="127" y="56"/>
                    <a:pt x="127" y="56"/>
                    <a:pt x="127" y="56"/>
                  </a:cubicBezTo>
                  <a:cubicBezTo>
                    <a:pt x="127" y="113"/>
                    <a:pt x="127" y="113"/>
                    <a:pt x="127" y="113"/>
                  </a:cubicBezTo>
                  <a:cubicBezTo>
                    <a:pt x="127" y="120"/>
                    <a:pt x="120" y="126"/>
                    <a:pt x="113" y="126"/>
                  </a:cubicBezTo>
                  <a:cubicBezTo>
                    <a:pt x="27" y="126"/>
                    <a:pt x="27" y="126"/>
                    <a:pt x="27" y="126"/>
                  </a:cubicBezTo>
                  <a:cubicBezTo>
                    <a:pt x="20" y="126"/>
                    <a:pt x="14" y="120"/>
                    <a:pt x="14" y="113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3" y="60"/>
                    <a:pt x="32" y="65"/>
                    <a:pt x="32" y="70"/>
                  </a:cubicBezTo>
                  <a:cubicBezTo>
                    <a:pt x="32" y="91"/>
                    <a:pt x="49" y="108"/>
                    <a:pt x="70" y="108"/>
                  </a:cubicBezTo>
                  <a:moveTo>
                    <a:pt x="70" y="95"/>
                  </a:moveTo>
                  <a:cubicBezTo>
                    <a:pt x="57" y="95"/>
                    <a:pt x="46" y="84"/>
                    <a:pt x="46" y="70"/>
                  </a:cubicBezTo>
                  <a:cubicBezTo>
                    <a:pt x="46" y="65"/>
                    <a:pt x="47" y="60"/>
                    <a:pt x="50" y="56"/>
                  </a:cubicBezTo>
                  <a:cubicBezTo>
                    <a:pt x="55" y="50"/>
                    <a:pt x="62" y="45"/>
                    <a:pt x="70" y="45"/>
                  </a:cubicBezTo>
                  <a:cubicBezTo>
                    <a:pt x="78" y="45"/>
                    <a:pt x="86" y="50"/>
                    <a:pt x="90" y="56"/>
                  </a:cubicBezTo>
                  <a:cubicBezTo>
                    <a:pt x="93" y="60"/>
                    <a:pt x="95" y="65"/>
                    <a:pt x="95" y="70"/>
                  </a:cubicBezTo>
                  <a:cubicBezTo>
                    <a:pt x="95" y="84"/>
                    <a:pt x="84" y="95"/>
                    <a:pt x="70" y="95"/>
                  </a:cubicBezTo>
                  <a:moveTo>
                    <a:pt x="100" y="40"/>
                  </a:moveTo>
                  <a:cubicBezTo>
                    <a:pt x="100" y="16"/>
                    <a:pt x="100" y="16"/>
                    <a:pt x="100" y="16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00" y="40"/>
                    <a:pt x="100" y="40"/>
                    <a:pt x="100" y="40"/>
                  </a:cubicBezTo>
                  <a:moveTo>
                    <a:pt x="113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28"/>
                    <a:pt x="13" y="140"/>
                    <a:pt x="27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28" y="140"/>
                    <a:pt x="140" y="128"/>
                    <a:pt x="140" y="113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0" y="12"/>
                    <a:pt x="128" y="0"/>
                    <a:pt x="11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793">
              <a:extLst>
                <a:ext uri="{FF2B5EF4-FFF2-40B4-BE49-F238E27FC236}">
                  <a16:creationId xmlns:a16="http://schemas.microsoft.com/office/drawing/2014/main" id="{51DE1E18-EAD9-4719-A40E-8D466C0075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0158" y="1905698"/>
              <a:ext cx="119063" cy="119063"/>
            </a:xfrm>
            <a:custGeom>
              <a:avLst/>
              <a:gdLst>
                <a:gd name="T0" fmla="*/ 59 w 118"/>
                <a:gd name="T1" fmla="*/ 91 h 118"/>
                <a:gd name="T2" fmla="*/ 91 w 118"/>
                <a:gd name="T3" fmla="*/ 59 h 118"/>
                <a:gd name="T4" fmla="*/ 88 w 118"/>
                <a:gd name="T5" fmla="*/ 47 h 118"/>
                <a:gd name="T6" fmla="*/ 106 w 118"/>
                <a:gd name="T7" fmla="*/ 47 h 118"/>
                <a:gd name="T8" fmla="*/ 106 w 118"/>
                <a:gd name="T9" fmla="*/ 95 h 118"/>
                <a:gd name="T10" fmla="*/ 95 w 118"/>
                <a:gd name="T11" fmla="*/ 106 h 118"/>
                <a:gd name="T12" fmla="*/ 22 w 118"/>
                <a:gd name="T13" fmla="*/ 106 h 118"/>
                <a:gd name="T14" fmla="*/ 11 w 118"/>
                <a:gd name="T15" fmla="*/ 95 h 118"/>
                <a:gd name="T16" fmla="*/ 11 w 118"/>
                <a:gd name="T17" fmla="*/ 47 h 118"/>
                <a:gd name="T18" fmla="*/ 29 w 118"/>
                <a:gd name="T19" fmla="*/ 47 h 118"/>
                <a:gd name="T20" fmla="*/ 26 w 118"/>
                <a:gd name="T21" fmla="*/ 59 h 118"/>
                <a:gd name="T22" fmla="*/ 59 w 118"/>
                <a:gd name="T23" fmla="*/ 91 h 118"/>
                <a:gd name="T24" fmla="*/ 59 w 118"/>
                <a:gd name="T25" fmla="*/ 79 h 118"/>
                <a:gd name="T26" fmla="*/ 38 w 118"/>
                <a:gd name="T27" fmla="*/ 59 h 118"/>
                <a:gd name="T28" fmla="*/ 42 w 118"/>
                <a:gd name="T29" fmla="*/ 47 h 118"/>
                <a:gd name="T30" fmla="*/ 59 w 118"/>
                <a:gd name="T31" fmla="*/ 38 h 118"/>
                <a:gd name="T32" fmla="*/ 75 w 118"/>
                <a:gd name="T33" fmla="*/ 47 h 118"/>
                <a:gd name="T34" fmla="*/ 79 w 118"/>
                <a:gd name="T35" fmla="*/ 59 h 118"/>
                <a:gd name="T36" fmla="*/ 59 w 118"/>
                <a:gd name="T37" fmla="*/ 79 h 118"/>
                <a:gd name="T38" fmla="*/ 84 w 118"/>
                <a:gd name="T39" fmla="*/ 33 h 118"/>
                <a:gd name="T40" fmla="*/ 84 w 118"/>
                <a:gd name="T41" fmla="*/ 13 h 118"/>
                <a:gd name="T42" fmla="*/ 101 w 118"/>
                <a:gd name="T43" fmla="*/ 13 h 118"/>
                <a:gd name="T44" fmla="*/ 104 w 118"/>
                <a:gd name="T45" fmla="*/ 13 h 118"/>
                <a:gd name="T46" fmla="*/ 104 w 118"/>
                <a:gd name="T47" fmla="*/ 16 h 118"/>
                <a:gd name="T48" fmla="*/ 104 w 118"/>
                <a:gd name="T49" fmla="*/ 33 h 118"/>
                <a:gd name="T50" fmla="*/ 84 w 118"/>
                <a:gd name="T51" fmla="*/ 33 h 118"/>
                <a:gd name="T52" fmla="*/ 95 w 118"/>
                <a:gd name="T53" fmla="*/ 0 h 118"/>
                <a:gd name="T54" fmla="*/ 22 w 118"/>
                <a:gd name="T55" fmla="*/ 0 h 118"/>
                <a:gd name="T56" fmla="*/ 0 w 118"/>
                <a:gd name="T57" fmla="*/ 23 h 118"/>
                <a:gd name="T58" fmla="*/ 0 w 118"/>
                <a:gd name="T59" fmla="*/ 47 h 118"/>
                <a:gd name="T60" fmla="*/ 0 w 118"/>
                <a:gd name="T61" fmla="*/ 95 h 118"/>
                <a:gd name="T62" fmla="*/ 22 w 118"/>
                <a:gd name="T63" fmla="*/ 118 h 118"/>
                <a:gd name="T64" fmla="*/ 95 w 118"/>
                <a:gd name="T65" fmla="*/ 118 h 118"/>
                <a:gd name="T66" fmla="*/ 118 w 118"/>
                <a:gd name="T67" fmla="*/ 95 h 118"/>
                <a:gd name="T68" fmla="*/ 118 w 118"/>
                <a:gd name="T69" fmla="*/ 47 h 118"/>
                <a:gd name="T70" fmla="*/ 118 w 118"/>
                <a:gd name="T71" fmla="*/ 23 h 118"/>
                <a:gd name="T72" fmla="*/ 95 w 118"/>
                <a:gd name="T7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8" h="118">
                  <a:moveTo>
                    <a:pt x="59" y="91"/>
                  </a:moveTo>
                  <a:cubicBezTo>
                    <a:pt x="76" y="91"/>
                    <a:pt x="91" y="76"/>
                    <a:pt x="91" y="59"/>
                  </a:cubicBezTo>
                  <a:cubicBezTo>
                    <a:pt x="91" y="54"/>
                    <a:pt x="90" y="50"/>
                    <a:pt x="88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101"/>
                    <a:pt x="101" y="106"/>
                    <a:pt x="95" y="106"/>
                  </a:cubicBezTo>
                  <a:cubicBezTo>
                    <a:pt x="22" y="106"/>
                    <a:pt x="22" y="106"/>
                    <a:pt x="22" y="106"/>
                  </a:cubicBezTo>
                  <a:cubicBezTo>
                    <a:pt x="16" y="106"/>
                    <a:pt x="11" y="101"/>
                    <a:pt x="11" y="95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7" y="50"/>
                    <a:pt x="26" y="54"/>
                    <a:pt x="26" y="59"/>
                  </a:cubicBezTo>
                  <a:cubicBezTo>
                    <a:pt x="26" y="76"/>
                    <a:pt x="41" y="91"/>
                    <a:pt x="59" y="91"/>
                  </a:cubicBezTo>
                  <a:moveTo>
                    <a:pt x="59" y="79"/>
                  </a:moveTo>
                  <a:cubicBezTo>
                    <a:pt x="47" y="79"/>
                    <a:pt x="38" y="70"/>
                    <a:pt x="38" y="59"/>
                  </a:cubicBezTo>
                  <a:cubicBezTo>
                    <a:pt x="38" y="54"/>
                    <a:pt x="39" y="50"/>
                    <a:pt x="42" y="47"/>
                  </a:cubicBezTo>
                  <a:cubicBezTo>
                    <a:pt x="46" y="41"/>
                    <a:pt x="52" y="38"/>
                    <a:pt x="59" y="38"/>
                  </a:cubicBezTo>
                  <a:cubicBezTo>
                    <a:pt x="65" y="38"/>
                    <a:pt x="72" y="41"/>
                    <a:pt x="75" y="47"/>
                  </a:cubicBezTo>
                  <a:cubicBezTo>
                    <a:pt x="78" y="50"/>
                    <a:pt x="79" y="54"/>
                    <a:pt x="79" y="59"/>
                  </a:cubicBezTo>
                  <a:cubicBezTo>
                    <a:pt x="79" y="70"/>
                    <a:pt x="70" y="79"/>
                    <a:pt x="59" y="79"/>
                  </a:cubicBezTo>
                  <a:moveTo>
                    <a:pt x="84" y="33"/>
                  </a:moveTo>
                  <a:cubicBezTo>
                    <a:pt x="84" y="13"/>
                    <a:pt x="84" y="13"/>
                    <a:pt x="84" y="13"/>
                  </a:cubicBezTo>
                  <a:cubicBezTo>
                    <a:pt x="101" y="13"/>
                    <a:pt x="101" y="13"/>
                    <a:pt x="101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84" y="33"/>
                    <a:pt x="84" y="33"/>
                    <a:pt x="84" y="33"/>
                  </a:cubicBezTo>
                  <a:moveTo>
                    <a:pt x="95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07"/>
                    <a:pt x="10" y="118"/>
                    <a:pt x="22" y="118"/>
                  </a:cubicBezTo>
                  <a:cubicBezTo>
                    <a:pt x="95" y="118"/>
                    <a:pt x="95" y="118"/>
                    <a:pt x="95" y="118"/>
                  </a:cubicBezTo>
                  <a:cubicBezTo>
                    <a:pt x="107" y="118"/>
                    <a:pt x="118" y="107"/>
                    <a:pt x="118" y="95"/>
                  </a:cubicBezTo>
                  <a:cubicBezTo>
                    <a:pt x="118" y="47"/>
                    <a:pt x="118" y="47"/>
                    <a:pt x="118" y="47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10"/>
                    <a:pt x="107" y="0"/>
                    <a:pt x="9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794">
              <a:extLst>
                <a:ext uri="{FF2B5EF4-FFF2-40B4-BE49-F238E27FC236}">
                  <a16:creationId xmlns:a16="http://schemas.microsoft.com/office/drawing/2014/main" id="{64EB5ED6-9A1C-4BD8-B124-79C821BC01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1933" y="3250311"/>
              <a:ext cx="176213" cy="176213"/>
            </a:xfrm>
            <a:custGeom>
              <a:avLst/>
              <a:gdLst>
                <a:gd name="T0" fmla="*/ 86 w 173"/>
                <a:gd name="T1" fmla="*/ 135 h 174"/>
                <a:gd name="T2" fmla="*/ 134 w 173"/>
                <a:gd name="T3" fmla="*/ 87 h 174"/>
                <a:gd name="T4" fmla="*/ 131 w 173"/>
                <a:gd name="T5" fmla="*/ 69 h 174"/>
                <a:gd name="T6" fmla="*/ 156 w 173"/>
                <a:gd name="T7" fmla="*/ 69 h 174"/>
                <a:gd name="T8" fmla="*/ 156 w 173"/>
                <a:gd name="T9" fmla="*/ 140 h 174"/>
                <a:gd name="T10" fmla="*/ 140 w 173"/>
                <a:gd name="T11" fmla="*/ 157 h 174"/>
                <a:gd name="T12" fmla="*/ 33 w 173"/>
                <a:gd name="T13" fmla="*/ 157 h 174"/>
                <a:gd name="T14" fmla="*/ 17 w 173"/>
                <a:gd name="T15" fmla="*/ 140 h 174"/>
                <a:gd name="T16" fmla="*/ 17 w 173"/>
                <a:gd name="T17" fmla="*/ 69 h 174"/>
                <a:gd name="T18" fmla="*/ 42 w 173"/>
                <a:gd name="T19" fmla="*/ 69 h 174"/>
                <a:gd name="T20" fmla="*/ 39 w 173"/>
                <a:gd name="T21" fmla="*/ 87 h 174"/>
                <a:gd name="T22" fmla="*/ 86 w 173"/>
                <a:gd name="T23" fmla="*/ 135 h 174"/>
                <a:gd name="T24" fmla="*/ 86 w 173"/>
                <a:gd name="T25" fmla="*/ 118 h 174"/>
                <a:gd name="T26" fmla="*/ 56 w 173"/>
                <a:gd name="T27" fmla="*/ 87 h 174"/>
                <a:gd name="T28" fmla="*/ 62 w 173"/>
                <a:gd name="T29" fmla="*/ 69 h 174"/>
                <a:gd name="T30" fmla="*/ 86 w 173"/>
                <a:gd name="T31" fmla="*/ 56 h 174"/>
                <a:gd name="T32" fmla="*/ 111 w 173"/>
                <a:gd name="T33" fmla="*/ 69 h 174"/>
                <a:gd name="T34" fmla="*/ 117 w 173"/>
                <a:gd name="T35" fmla="*/ 87 h 174"/>
                <a:gd name="T36" fmla="*/ 86 w 173"/>
                <a:gd name="T37" fmla="*/ 118 h 174"/>
                <a:gd name="T38" fmla="*/ 124 w 173"/>
                <a:gd name="T39" fmla="*/ 50 h 174"/>
                <a:gd name="T40" fmla="*/ 124 w 173"/>
                <a:gd name="T41" fmla="*/ 20 h 174"/>
                <a:gd name="T42" fmla="*/ 149 w 173"/>
                <a:gd name="T43" fmla="*/ 20 h 174"/>
                <a:gd name="T44" fmla="*/ 153 w 173"/>
                <a:gd name="T45" fmla="*/ 20 h 174"/>
                <a:gd name="T46" fmla="*/ 153 w 173"/>
                <a:gd name="T47" fmla="*/ 24 h 174"/>
                <a:gd name="T48" fmla="*/ 153 w 173"/>
                <a:gd name="T49" fmla="*/ 50 h 174"/>
                <a:gd name="T50" fmla="*/ 124 w 173"/>
                <a:gd name="T51" fmla="*/ 50 h 174"/>
                <a:gd name="T52" fmla="*/ 140 w 173"/>
                <a:gd name="T53" fmla="*/ 0 h 174"/>
                <a:gd name="T54" fmla="*/ 33 w 173"/>
                <a:gd name="T55" fmla="*/ 0 h 174"/>
                <a:gd name="T56" fmla="*/ 0 w 173"/>
                <a:gd name="T57" fmla="*/ 34 h 174"/>
                <a:gd name="T58" fmla="*/ 0 w 173"/>
                <a:gd name="T59" fmla="*/ 69 h 174"/>
                <a:gd name="T60" fmla="*/ 0 w 173"/>
                <a:gd name="T61" fmla="*/ 140 h 174"/>
                <a:gd name="T62" fmla="*/ 33 w 173"/>
                <a:gd name="T63" fmla="*/ 174 h 174"/>
                <a:gd name="T64" fmla="*/ 140 w 173"/>
                <a:gd name="T65" fmla="*/ 174 h 174"/>
                <a:gd name="T66" fmla="*/ 173 w 173"/>
                <a:gd name="T67" fmla="*/ 140 h 174"/>
                <a:gd name="T68" fmla="*/ 173 w 173"/>
                <a:gd name="T69" fmla="*/ 69 h 174"/>
                <a:gd name="T70" fmla="*/ 173 w 173"/>
                <a:gd name="T71" fmla="*/ 34 h 174"/>
                <a:gd name="T72" fmla="*/ 140 w 173"/>
                <a:gd name="T7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3" h="174">
                  <a:moveTo>
                    <a:pt x="86" y="135"/>
                  </a:moveTo>
                  <a:cubicBezTo>
                    <a:pt x="113" y="135"/>
                    <a:pt x="134" y="113"/>
                    <a:pt x="134" y="87"/>
                  </a:cubicBezTo>
                  <a:cubicBezTo>
                    <a:pt x="134" y="81"/>
                    <a:pt x="133" y="75"/>
                    <a:pt x="131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49"/>
                    <a:pt x="149" y="157"/>
                    <a:pt x="140" y="157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24" y="157"/>
                    <a:pt x="17" y="149"/>
                    <a:pt x="17" y="140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0" y="75"/>
                    <a:pt x="39" y="81"/>
                    <a:pt x="39" y="87"/>
                  </a:cubicBezTo>
                  <a:cubicBezTo>
                    <a:pt x="39" y="113"/>
                    <a:pt x="60" y="135"/>
                    <a:pt x="86" y="135"/>
                  </a:cubicBezTo>
                  <a:moveTo>
                    <a:pt x="86" y="118"/>
                  </a:moveTo>
                  <a:cubicBezTo>
                    <a:pt x="70" y="118"/>
                    <a:pt x="56" y="104"/>
                    <a:pt x="56" y="87"/>
                  </a:cubicBezTo>
                  <a:cubicBezTo>
                    <a:pt x="56" y="80"/>
                    <a:pt x="58" y="74"/>
                    <a:pt x="62" y="69"/>
                  </a:cubicBezTo>
                  <a:cubicBezTo>
                    <a:pt x="67" y="61"/>
                    <a:pt x="76" y="56"/>
                    <a:pt x="86" y="56"/>
                  </a:cubicBezTo>
                  <a:cubicBezTo>
                    <a:pt x="97" y="56"/>
                    <a:pt x="106" y="61"/>
                    <a:pt x="111" y="69"/>
                  </a:cubicBezTo>
                  <a:cubicBezTo>
                    <a:pt x="115" y="74"/>
                    <a:pt x="117" y="80"/>
                    <a:pt x="117" y="87"/>
                  </a:cubicBezTo>
                  <a:cubicBezTo>
                    <a:pt x="117" y="104"/>
                    <a:pt x="103" y="118"/>
                    <a:pt x="86" y="118"/>
                  </a:cubicBezTo>
                  <a:moveTo>
                    <a:pt x="124" y="50"/>
                  </a:moveTo>
                  <a:cubicBezTo>
                    <a:pt x="124" y="20"/>
                    <a:pt x="124" y="20"/>
                    <a:pt x="124" y="20"/>
                  </a:cubicBezTo>
                  <a:cubicBezTo>
                    <a:pt x="149" y="20"/>
                    <a:pt x="149" y="20"/>
                    <a:pt x="149" y="20"/>
                  </a:cubicBezTo>
                  <a:cubicBezTo>
                    <a:pt x="153" y="20"/>
                    <a:pt x="153" y="20"/>
                    <a:pt x="153" y="20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53" y="50"/>
                    <a:pt x="153" y="50"/>
                    <a:pt x="153" y="50"/>
                  </a:cubicBezTo>
                  <a:cubicBezTo>
                    <a:pt x="124" y="50"/>
                    <a:pt x="124" y="50"/>
                    <a:pt x="124" y="50"/>
                  </a:cubicBezTo>
                  <a:moveTo>
                    <a:pt x="140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59"/>
                    <a:pt x="15" y="174"/>
                    <a:pt x="33" y="174"/>
                  </a:cubicBezTo>
                  <a:cubicBezTo>
                    <a:pt x="140" y="174"/>
                    <a:pt x="140" y="174"/>
                    <a:pt x="140" y="174"/>
                  </a:cubicBezTo>
                  <a:cubicBezTo>
                    <a:pt x="158" y="174"/>
                    <a:pt x="173" y="159"/>
                    <a:pt x="173" y="140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34"/>
                    <a:pt x="173" y="34"/>
                    <a:pt x="173" y="34"/>
                  </a:cubicBezTo>
                  <a:cubicBezTo>
                    <a:pt x="173" y="15"/>
                    <a:pt x="158" y="0"/>
                    <a:pt x="14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795">
              <a:extLst>
                <a:ext uri="{FF2B5EF4-FFF2-40B4-BE49-F238E27FC236}">
                  <a16:creationId xmlns:a16="http://schemas.microsoft.com/office/drawing/2014/main" id="{B4612736-AF8D-4339-A5E9-56D2B1494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0433" y="2643886"/>
              <a:ext cx="80963" cy="138113"/>
            </a:xfrm>
            <a:custGeom>
              <a:avLst/>
              <a:gdLst>
                <a:gd name="T0" fmla="*/ 46 w 80"/>
                <a:gd name="T1" fmla="*/ 0 h 135"/>
                <a:gd name="T2" fmla="*/ 27 w 80"/>
                <a:gd name="T3" fmla="*/ 0 h 135"/>
                <a:gd name="T4" fmla="*/ 23 w 80"/>
                <a:gd name="T5" fmla="*/ 17 h 135"/>
                <a:gd name="T6" fmla="*/ 14 w 80"/>
                <a:gd name="T7" fmla="*/ 29 h 135"/>
                <a:gd name="T8" fmla="*/ 0 w 80"/>
                <a:gd name="T9" fmla="*/ 36 h 135"/>
                <a:gd name="T10" fmla="*/ 0 w 80"/>
                <a:gd name="T11" fmla="*/ 55 h 135"/>
                <a:gd name="T12" fmla="*/ 17 w 80"/>
                <a:gd name="T13" fmla="*/ 55 h 135"/>
                <a:gd name="T14" fmla="*/ 17 w 80"/>
                <a:gd name="T15" fmla="*/ 103 h 135"/>
                <a:gd name="T16" fmla="*/ 19 w 80"/>
                <a:gd name="T17" fmla="*/ 117 h 135"/>
                <a:gd name="T18" fmla="*/ 26 w 80"/>
                <a:gd name="T19" fmla="*/ 126 h 135"/>
                <a:gd name="T20" fmla="*/ 37 w 80"/>
                <a:gd name="T21" fmla="*/ 132 h 135"/>
                <a:gd name="T22" fmla="*/ 51 w 80"/>
                <a:gd name="T23" fmla="*/ 135 h 135"/>
                <a:gd name="T24" fmla="*/ 65 w 80"/>
                <a:gd name="T25" fmla="*/ 133 h 135"/>
                <a:gd name="T26" fmla="*/ 80 w 80"/>
                <a:gd name="T27" fmla="*/ 127 h 135"/>
                <a:gd name="T28" fmla="*/ 80 w 80"/>
                <a:gd name="T29" fmla="*/ 106 h 135"/>
                <a:gd name="T30" fmla="*/ 61 w 80"/>
                <a:gd name="T31" fmla="*/ 113 h 135"/>
                <a:gd name="T32" fmla="*/ 51 w 80"/>
                <a:gd name="T33" fmla="*/ 110 h 135"/>
                <a:gd name="T34" fmla="*/ 46 w 80"/>
                <a:gd name="T35" fmla="*/ 104 h 135"/>
                <a:gd name="T36" fmla="*/ 46 w 80"/>
                <a:gd name="T37" fmla="*/ 90 h 135"/>
                <a:gd name="T38" fmla="*/ 46 w 80"/>
                <a:gd name="T39" fmla="*/ 55 h 135"/>
                <a:gd name="T40" fmla="*/ 75 w 80"/>
                <a:gd name="T41" fmla="*/ 55 h 135"/>
                <a:gd name="T42" fmla="*/ 75 w 80"/>
                <a:gd name="T43" fmla="*/ 31 h 135"/>
                <a:gd name="T44" fmla="*/ 46 w 80"/>
                <a:gd name="T45" fmla="*/ 31 h 135"/>
                <a:gd name="T46" fmla="*/ 46 w 80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" h="135">
                  <a:moveTo>
                    <a:pt x="46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5" y="13"/>
                    <a:pt x="23" y="17"/>
                  </a:cubicBezTo>
                  <a:cubicBezTo>
                    <a:pt x="21" y="22"/>
                    <a:pt x="18" y="26"/>
                    <a:pt x="14" y="29"/>
                  </a:cubicBezTo>
                  <a:cubicBezTo>
                    <a:pt x="10" y="32"/>
                    <a:pt x="5" y="35"/>
                    <a:pt x="0" y="3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9"/>
                    <a:pt x="18" y="113"/>
                    <a:pt x="19" y="117"/>
                  </a:cubicBezTo>
                  <a:cubicBezTo>
                    <a:pt x="20" y="120"/>
                    <a:pt x="22" y="123"/>
                    <a:pt x="26" y="126"/>
                  </a:cubicBezTo>
                  <a:cubicBezTo>
                    <a:pt x="29" y="129"/>
                    <a:pt x="33" y="131"/>
                    <a:pt x="37" y="132"/>
                  </a:cubicBezTo>
                  <a:cubicBezTo>
                    <a:pt x="42" y="134"/>
                    <a:pt x="45" y="135"/>
                    <a:pt x="51" y="135"/>
                  </a:cubicBezTo>
                  <a:cubicBezTo>
                    <a:pt x="56" y="135"/>
                    <a:pt x="61" y="134"/>
                    <a:pt x="65" y="133"/>
                  </a:cubicBezTo>
                  <a:cubicBezTo>
                    <a:pt x="70" y="132"/>
                    <a:pt x="75" y="130"/>
                    <a:pt x="80" y="12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74" y="111"/>
                    <a:pt x="67" y="113"/>
                    <a:pt x="61" y="113"/>
                  </a:cubicBezTo>
                  <a:cubicBezTo>
                    <a:pt x="57" y="113"/>
                    <a:pt x="54" y="112"/>
                    <a:pt x="51" y="110"/>
                  </a:cubicBezTo>
                  <a:cubicBezTo>
                    <a:pt x="49" y="109"/>
                    <a:pt x="47" y="107"/>
                    <a:pt x="46" y="104"/>
                  </a:cubicBezTo>
                  <a:cubicBezTo>
                    <a:pt x="45" y="102"/>
                    <a:pt x="46" y="98"/>
                    <a:pt x="46" y="90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796">
              <a:extLst>
                <a:ext uri="{FF2B5EF4-FFF2-40B4-BE49-F238E27FC236}">
                  <a16:creationId xmlns:a16="http://schemas.microsoft.com/office/drawing/2014/main" id="{3F53B7CD-B5F7-4E56-983E-C09B96263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608" y="1531048"/>
              <a:ext cx="82550" cy="136525"/>
            </a:xfrm>
            <a:custGeom>
              <a:avLst/>
              <a:gdLst>
                <a:gd name="T0" fmla="*/ 46 w 80"/>
                <a:gd name="T1" fmla="*/ 0 h 135"/>
                <a:gd name="T2" fmla="*/ 27 w 80"/>
                <a:gd name="T3" fmla="*/ 0 h 135"/>
                <a:gd name="T4" fmla="*/ 23 w 80"/>
                <a:gd name="T5" fmla="*/ 17 h 135"/>
                <a:gd name="T6" fmla="*/ 14 w 80"/>
                <a:gd name="T7" fmla="*/ 29 h 135"/>
                <a:gd name="T8" fmla="*/ 0 w 80"/>
                <a:gd name="T9" fmla="*/ 36 h 135"/>
                <a:gd name="T10" fmla="*/ 0 w 80"/>
                <a:gd name="T11" fmla="*/ 55 h 135"/>
                <a:gd name="T12" fmla="*/ 17 w 80"/>
                <a:gd name="T13" fmla="*/ 55 h 135"/>
                <a:gd name="T14" fmla="*/ 17 w 80"/>
                <a:gd name="T15" fmla="*/ 103 h 135"/>
                <a:gd name="T16" fmla="*/ 19 w 80"/>
                <a:gd name="T17" fmla="*/ 117 h 135"/>
                <a:gd name="T18" fmla="*/ 26 w 80"/>
                <a:gd name="T19" fmla="*/ 126 h 135"/>
                <a:gd name="T20" fmla="*/ 37 w 80"/>
                <a:gd name="T21" fmla="*/ 132 h 135"/>
                <a:gd name="T22" fmla="*/ 51 w 80"/>
                <a:gd name="T23" fmla="*/ 135 h 135"/>
                <a:gd name="T24" fmla="*/ 65 w 80"/>
                <a:gd name="T25" fmla="*/ 133 h 135"/>
                <a:gd name="T26" fmla="*/ 80 w 80"/>
                <a:gd name="T27" fmla="*/ 127 h 135"/>
                <a:gd name="T28" fmla="*/ 80 w 80"/>
                <a:gd name="T29" fmla="*/ 106 h 135"/>
                <a:gd name="T30" fmla="*/ 61 w 80"/>
                <a:gd name="T31" fmla="*/ 113 h 135"/>
                <a:gd name="T32" fmla="*/ 51 w 80"/>
                <a:gd name="T33" fmla="*/ 110 h 135"/>
                <a:gd name="T34" fmla="*/ 46 w 80"/>
                <a:gd name="T35" fmla="*/ 104 h 135"/>
                <a:gd name="T36" fmla="*/ 46 w 80"/>
                <a:gd name="T37" fmla="*/ 90 h 135"/>
                <a:gd name="T38" fmla="*/ 46 w 80"/>
                <a:gd name="T39" fmla="*/ 55 h 135"/>
                <a:gd name="T40" fmla="*/ 75 w 80"/>
                <a:gd name="T41" fmla="*/ 55 h 135"/>
                <a:gd name="T42" fmla="*/ 75 w 80"/>
                <a:gd name="T43" fmla="*/ 31 h 135"/>
                <a:gd name="T44" fmla="*/ 46 w 80"/>
                <a:gd name="T45" fmla="*/ 31 h 135"/>
                <a:gd name="T46" fmla="*/ 46 w 80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" h="135">
                  <a:moveTo>
                    <a:pt x="46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5" y="13"/>
                    <a:pt x="23" y="17"/>
                  </a:cubicBezTo>
                  <a:cubicBezTo>
                    <a:pt x="21" y="22"/>
                    <a:pt x="18" y="26"/>
                    <a:pt x="14" y="29"/>
                  </a:cubicBezTo>
                  <a:cubicBezTo>
                    <a:pt x="10" y="32"/>
                    <a:pt x="5" y="35"/>
                    <a:pt x="0" y="3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9"/>
                    <a:pt x="18" y="113"/>
                    <a:pt x="19" y="117"/>
                  </a:cubicBezTo>
                  <a:cubicBezTo>
                    <a:pt x="20" y="120"/>
                    <a:pt x="22" y="123"/>
                    <a:pt x="26" y="126"/>
                  </a:cubicBezTo>
                  <a:cubicBezTo>
                    <a:pt x="29" y="129"/>
                    <a:pt x="33" y="131"/>
                    <a:pt x="37" y="132"/>
                  </a:cubicBezTo>
                  <a:cubicBezTo>
                    <a:pt x="42" y="134"/>
                    <a:pt x="45" y="135"/>
                    <a:pt x="51" y="135"/>
                  </a:cubicBezTo>
                  <a:cubicBezTo>
                    <a:pt x="56" y="135"/>
                    <a:pt x="61" y="134"/>
                    <a:pt x="65" y="133"/>
                  </a:cubicBezTo>
                  <a:cubicBezTo>
                    <a:pt x="70" y="132"/>
                    <a:pt x="75" y="130"/>
                    <a:pt x="80" y="12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74" y="111"/>
                    <a:pt x="67" y="113"/>
                    <a:pt x="61" y="113"/>
                  </a:cubicBezTo>
                  <a:cubicBezTo>
                    <a:pt x="57" y="113"/>
                    <a:pt x="54" y="112"/>
                    <a:pt x="51" y="110"/>
                  </a:cubicBezTo>
                  <a:cubicBezTo>
                    <a:pt x="49" y="109"/>
                    <a:pt x="47" y="107"/>
                    <a:pt x="46" y="104"/>
                  </a:cubicBezTo>
                  <a:cubicBezTo>
                    <a:pt x="45" y="102"/>
                    <a:pt x="46" y="98"/>
                    <a:pt x="46" y="90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797">
              <a:extLst>
                <a:ext uri="{FF2B5EF4-FFF2-40B4-BE49-F238E27FC236}">
                  <a16:creationId xmlns:a16="http://schemas.microsoft.com/office/drawing/2014/main" id="{1181425E-54DF-4D4A-8CD4-87E34613D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7383" y="2512123"/>
              <a:ext cx="82550" cy="138113"/>
            </a:xfrm>
            <a:custGeom>
              <a:avLst/>
              <a:gdLst>
                <a:gd name="T0" fmla="*/ 46 w 81"/>
                <a:gd name="T1" fmla="*/ 0 h 135"/>
                <a:gd name="T2" fmla="*/ 28 w 81"/>
                <a:gd name="T3" fmla="*/ 0 h 135"/>
                <a:gd name="T4" fmla="*/ 23 w 81"/>
                <a:gd name="T5" fmla="*/ 18 h 135"/>
                <a:gd name="T6" fmla="*/ 15 w 81"/>
                <a:gd name="T7" fmla="*/ 29 h 135"/>
                <a:gd name="T8" fmla="*/ 0 w 81"/>
                <a:gd name="T9" fmla="*/ 36 h 135"/>
                <a:gd name="T10" fmla="*/ 0 w 81"/>
                <a:gd name="T11" fmla="*/ 56 h 135"/>
                <a:gd name="T12" fmla="*/ 18 w 81"/>
                <a:gd name="T13" fmla="*/ 56 h 135"/>
                <a:gd name="T14" fmla="*/ 18 w 81"/>
                <a:gd name="T15" fmla="*/ 103 h 135"/>
                <a:gd name="T16" fmla="*/ 20 w 81"/>
                <a:gd name="T17" fmla="*/ 117 h 135"/>
                <a:gd name="T18" fmla="*/ 26 w 81"/>
                <a:gd name="T19" fmla="*/ 126 h 135"/>
                <a:gd name="T20" fmla="*/ 38 w 81"/>
                <a:gd name="T21" fmla="*/ 133 h 135"/>
                <a:gd name="T22" fmla="*/ 52 w 81"/>
                <a:gd name="T23" fmla="*/ 135 h 135"/>
                <a:gd name="T24" fmla="*/ 66 w 81"/>
                <a:gd name="T25" fmla="*/ 133 h 135"/>
                <a:gd name="T26" fmla="*/ 81 w 81"/>
                <a:gd name="T27" fmla="*/ 128 h 135"/>
                <a:gd name="T28" fmla="*/ 81 w 81"/>
                <a:gd name="T29" fmla="*/ 106 h 135"/>
                <a:gd name="T30" fmla="*/ 62 w 81"/>
                <a:gd name="T31" fmla="*/ 113 h 135"/>
                <a:gd name="T32" fmla="*/ 52 w 81"/>
                <a:gd name="T33" fmla="*/ 110 h 135"/>
                <a:gd name="T34" fmla="*/ 47 w 81"/>
                <a:gd name="T35" fmla="*/ 105 h 135"/>
                <a:gd name="T36" fmla="*/ 46 w 81"/>
                <a:gd name="T37" fmla="*/ 90 h 135"/>
                <a:gd name="T38" fmla="*/ 46 w 81"/>
                <a:gd name="T39" fmla="*/ 56 h 135"/>
                <a:gd name="T40" fmla="*/ 76 w 81"/>
                <a:gd name="T41" fmla="*/ 56 h 135"/>
                <a:gd name="T42" fmla="*/ 76 w 81"/>
                <a:gd name="T43" fmla="*/ 32 h 135"/>
                <a:gd name="T44" fmla="*/ 46 w 81"/>
                <a:gd name="T45" fmla="*/ 32 h 135"/>
                <a:gd name="T46" fmla="*/ 46 w 81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" h="135">
                  <a:moveTo>
                    <a:pt x="4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7" y="7"/>
                    <a:pt x="26" y="13"/>
                    <a:pt x="23" y="18"/>
                  </a:cubicBezTo>
                  <a:cubicBezTo>
                    <a:pt x="21" y="22"/>
                    <a:pt x="18" y="26"/>
                    <a:pt x="15" y="29"/>
                  </a:cubicBezTo>
                  <a:cubicBezTo>
                    <a:pt x="11" y="32"/>
                    <a:pt x="5" y="35"/>
                    <a:pt x="0" y="3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8" y="103"/>
                    <a:pt x="18" y="103"/>
                    <a:pt x="18" y="103"/>
                  </a:cubicBezTo>
                  <a:cubicBezTo>
                    <a:pt x="18" y="109"/>
                    <a:pt x="18" y="114"/>
                    <a:pt x="20" y="117"/>
                  </a:cubicBezTo>
                  <a:cubicBezTo>
                    <a:pt x="21" y="120"/>
                    <a:pt x="23" y="123"/>
                    <a:pt x="26" y="126"/>
                  </a:cubicBezTo>
                  <a:cubicBezTo>
                    <a:pt x="29" y="129"/>
                    <a:pt x="33" y="131"/>
                    <a:pt x="38" y="133"/>
                  </a:cubicBezTo>
                  <a:cubicBezTo>
                    <a:pt x="42" y="134"/>
                    <a:pt x="46" y="135"/>
                    <a:pt x="52" y="135"/>
                  </a:cubicBezTo>
                  <a:cubicBezTo>
                    <a:pt x="57" y="135"/>
                    <a:pt x="62" y="134"/>
                    <a:pt x="66" y="133"/>
                  </a:cubicBezTo>
                  <a:cubicBezTo>
                    <a:pt x="71" y="132"/>
                    <a:pt x="76" y="130"/>
                    <a:pt x="81" y="128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75" y="111"/>
                    <a:pt x="68" y="113"/>
                    <a:pt x="62" y="113"/>
                  </a:cubicBezTo>
                  <a:cubicBezTo>
                    <a:pt x="58" y="113"/>
                    <a:pt x="55" y="112"/>
                    <a:pt x="52" y="110"/>
                  </a:cubicBezTo>
                  <a:cubicBezTo>
                    <a:pt x="50" y="109"/>
                    <a:pt x="48" y="107"/>
                    <a:pt x="47" y="105"/>
                  </a:cubicBezTo>
                  <a:cubicBezTo>
                    <a:pt x="46" y="102"/>
                    <a:pt x="46" y="98"/>
                    <a:pt x="46" y="90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798">
              <a:extLst>
                <a:ext uri="{FF2B5EF4-FFF2-40B4-BE49-F238E27FC236}">
                  <a16:creationId xmlns:a16="http://schemas.microsoft.com/office/drawing/2014/main" id="{20983CEB-F562-4158-B53D-AD3528EC4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671" y="3763073"/>
              <a:ext cx="144463" cy="239713"/>
            </a:xfrm>
            <a:custGeom>
              <a:avLst/>
              <a:gdLst>
                <a:gd name="T0" fmla="*/ 80 w 142"/>
                <a:gd name="T1" fmla="*/ 0 h 236"/>
                <a:gd name="T2" fmla="*/ 48 w 142"/>
                <a:gd name="T3" fmla="*/ 0 h 236"/>
                <a:gd name="T4" fmla="*/ 40 w 142"/>
                <a:gd name="T5" fmla="*/ 30 h 236"/>
                <a:gd name="T6" fmla="*/ 25 w 142"/>
                <a:gd name="T7" fmla="*/ 51 h 236"/>
                <a:gd name="T8" fmla="*/ 0 w 142"/>
                <a:gd name="T9" fmla="*/ 63 h 236"/>
                <a:gd name="T10" fmla="*/ 0 w 142"/>
                <a:gd name="T11" fmla="*/ 97 h 236"/>
                <a:gd name="T12" fmla="*/ 30 w 142"/>
                <a:gd name="T13" fmla="*/ 97 h 236"/>
                <a:gd name="T14" fmla="*/ 30 w 142"/>
                <a:gd name="T15" fmla="*/ 180 h 236"/>
                <a:gd name="T16" fmla="*/ 34 w 142"/>
                <a:gd name="T17" fmla="*/ 205 h 236"/>
                <a:gd name="T18" fmla="*/ 45 w 142"/>
                <a:gd name="T19" fmla="*/ 221 h 236"/>
                <a:gd name="T20" fmla="*/ 66 w 142"/>
                <a:gd name="T21" fmla="*/ 232 h 236"/>
                <a:gd name="T22" fmla="*/ 90 w 142"/>
                <a:gd name="T23" fmla="*/ 236 h 236"/>
                <a:gd name="T24" fmla="*/ 115 w 142"/>
                <a:gd name="T25" fmla="*/ 234 h 236"/>
                <a:gd name="T26" fmla="*/ 142 w 142"/>
                <a:gd name="T27" fmla="*/ 224 h 236"/>
                <a:gd name="T28" fmla="*/ 142 w 142"/>
                <a:gd name="T29" fmla="*/ 186 h 236"/>
                <a:gd name="T30" fmla="*/ 107 w 142"/>
                <a:gd name="T31" fmla="*/ 198 h 236"/>
                <a:gd name="T32" fmla="*/ 90 w 142"/>
                <a:gd name="T33" fmla="*/ 193 h 236"/>
                <a:gd name="T34" fmla="*/ 82 w 142"/>
                <a:gd name="T35" fmla="*/ 183 h 236"/>
                <a:gd name="T36" fmla="*/ 80 w 142"/>
                <a:gd name="T37" fmla="*/ 158 h 236"/>
                <a:gd name="T38" fmla="*/ 80 w 142"/>
                <a:gd name="T39" fmla="*/ 97 h 236"/>
                <a:gd name="T40" fmla="*/ 133 w 142"/>
                <a:gd name="T41" fmla="*/ 97 h 236"/>
                <a:gd name="T42" fmla="*/ 133 w 142"/>
                <a:gd name="T43" fmla="*/ 55 h 236"/>
                <a:gd name="T44" fmla="*/ 80 w 142"/>
                <a:gd name="T45" fmla="*/ 55 h 236"/>
                <a:gd name="T46" fmla="*/ 80 w 142"/>
                <a:gd name="T4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" h="236">
                  <a:moveTo>
                    <a:pt x="80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7" y="12"/>
                    <a:pt x="44" y="22"/>
                    <a:pt x="40" y="30"/>
                  </a:cubicBezTo>
                  <a:cubicBezTo>
                    <a:pt x="37" y="38"/>
                    <a:pt x="32" y="45"/>
                    <a:pt x="25" y="51"/>
                  </a:cubicBezTo>
                  <a:cubicBezTo>
                    <a:pt x="19" y="56"/>
                    <a:pt x="9" y="60"/>
                    <a:pt x="0" y="63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91"/>
                    <a:pt x="32" y="199"/>
                    <a:pt x="34" y="205"/>
                  </a:cubicBezTo>
                  <a:cubicBezTo>
                    <a:pt x="36" y="210"/>
                    <a:pt x="40" y="216"/>
                    <a:pt x="45" y="221"/>
                  </a:cubicBezTo>
                  <a:cubicBezTo>
                    <a:pt x="51" y="226"/>
                    <a:pt x="58" y="230"/>
                    <a:pt x="66" y="232"/>
                  </a:cubicBezTo>
                  <a:cubicBezTo>
                    <a:pt x="74" y="235"/>
                    <a:pt x="80" y="236"/>
                    <a:pt x="90" y="236"/>
                  </a:cubicBezTo>
                  <a:cubicBezTo>
                    <a:pt x="99" y="236"/>
                    <a:pt x="108" y="235"/>
                    <a:pt x="115" y="234"/>
                  </a:cubicBezTo>
                  <a:cubicBezTo>
                    <a:pt x="123" y="232"/>
                    <a:pt x="132" y="228"/>
                    <a:pt x="142" y="224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30" y="194"/>
                    <a:pt x="119" y="198"/>
                    <a:pt x="107" y="198"/>
                  </a:cubicBezTo>
                  <a:cubicBezTo>
                    <a:pt x="101" y="198"/>
                    <a:pt x="95" y="196"/>
                    <a:pt x="90" y="193"/>
                  </a:cubicBezTo>
                  <a:cubicBezTo>
                    <a:pt x="87" y="191"/>
                    <a:pt x="83" y="187"/>
                    <a:pt x="82" y="183"/>
                  </a:cubicBezTo>
                  <a:cubicBezTo>
                    <a:pt x="80" y="179"/>
                    <a:pt x="80" y="171"/>
                    <a:pt x="80" y="158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7" name="Freeform 799">
              <a:extLst>
                <a:ext uri="{FF2B5EF4-FFF2-40B4-BE49-F238E27FC236}">
                  <a16:creationId xmlns:a16="http://schemas.microsoft.com/office/drawing/2014/main" id="{53A932FA-FF96-4EC2-ADB6-6F7ADBED9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4046" y="3451923"/>
              <a:ext cx="144463" cy="239713"/>
            </a:xfrm>
            <a:custGeom>
              <a:avLst/>
              <a:gdLst>
                <a:gd name="T0" fmla="*/ 34 w 142"/>
                <a:gd name="T1" fmla="*/ 205 h 236"/>
                <a:gd name="T2" fmla="*/ 45 w 142"/>
                <a:gd name="T3" fmla="*/ 221 h 236"/>
                <a:gd name="T4" fmla="*/ 66 w 142"/>
                <a:gd name="T5" fmla="*/ 232 h 236"/>
                <a:gd name="T6" fmla="*/ 90 w 142"/>
                <a:gd name="T7" fmla="*/ 236 h 236"/>
                <a:gd name="T8" fmla="*/ 115 w 142"/>
                <a:gd name="T9" fmla="*/ 234 h 236"/>
                <a:gd name="T10" fmla="*/ 142 w 142"/>
                <a:gd name="T11" fmla="*/ 224 h 236"/>
                <a:gd name="T12" fmla="*/ 142 w 142"/>
                <a:gd name="T13" fmla="*/ 186 h 236"/>
                <a:gd name="T14" fmla="*/ 107 w 142"/>
                <a:gd name="T15" fmla="*/ 198 h 236"/>
                <a:gd name="T16" fmla="*/ 90 w 142"/>
                <a:gd name="T17" fmla="*/ 193 h 236"/>
                <a:gd name="T18" fmla="*/ 82 w 142"/>
                <a:gd name="T19" fmla="*/ 183 h 236"/>
                <a:gd name="T20" fmla="*/ 81 w 142"/>
                <a:gd name="T21" fmla="*/ 158 h 236"/>
                <a:gd name="T22" fmla="*/ 81 w 142"/>
                <a:gd name="T23" fmla="*/ 97 h 236"/>
                <a:gd name="T24" fmla="*/ 133 w 142"/>
                <a:gd name="T25" fmla="*/ 97 h 236"/>
                <a:gd name="T26" fmla="*/ 133 w 142"/>
                <a:gd name="T27" fmla="*/ 55 h 236"/>
                <a:gd name="T28" fmla="*/ 81 w 142"/>
                <a:gd name="T29" fmla="*/ 55 h 236"/>
                <a:gd name="T30" fmla="*/ 81 w 142"/>
                <a:gd name="T31" fmla="*/ 0 h 236"/>
                <a:gd name="T32" fmla="*/ 48 w 142"/>
                <a:gd name="T33" fmla="*/ 0 h 236"/>
                <a:gd name="T34" fmla="*/ 41 w 142"/>
                <a:gd name="T35" fmla="*/ 30 h 236"/>
                <a:gd name="T36" fmla="*/ 25 w 142"/>
                <a:gd name="T37" fmla="*/ 51 h 236"/>
                <a:gd name="T38" fmla="*/ 0 w 142"/>
                <a:gd name="T39" fmla="*/ 63 h 236"/>
                <a:gd name="T40" fmla="*/ 0 w 142"/>
                <a:gd name="T41" fmla="*/ 97 h 236"/>
                <a:gd name="T42" fmla="*/ 31 w 142"/>
                <a:gd name="T43" fmla="*/ 97 h 236"/>
                <a:gd name="T44" fmla="*/ 31 w 142"/>
                <a:gd name="T45" fmla="*/ 180 h 236"/>
                <a:gd name="T46" fmla="*/ 34 w 142"/>
                <a:gd name="T47" fmla="*/ 20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" h="236">
                  <a:moveTo>
                    <a:pt x="34" y="205"/>
                  </a:moveTo>
                  <a:cubicBezTo>
                    <a:pt x="36" y="210"/>
                    <a:pt x="40" y="216"/>
                    <a:pt x="45" y="221"/>
                  </a:cubicBezTo>
                  <a:cubicBezTo>
                    <a:pt x="51" y="226"/>
                    <a:pt x="58" y="230"/>
                    <a:pt x="66" y="232"/>
                  </a:cubicBezTo>
                  <a:cubicBezTo>
                    <a:pt x="74" y="235"/>
                    <a:pt x="80" y="236"/>
                    <a:pt x="90" y="236"/>
                  </a:cubicBezTo>
                  <a:cubicBezTo>
                    <a:pt x="99" y="236"/>
                    <a:pt x="108" y="235"/>
                    <a:pt x="115" y="234"/>
                  </a:cubicBezTo>
                  <a:cubicBezTo>
                    <a:pt x="123" y="232"/>
                    <a:pt x="132" y="228"/>
                    <a:pt x="142" y="224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30" y="194"/>
                    <a:pt x="119" y="198"/>
                    <a:pt x="107" y="198"/>
                  </a:cubicBezTo>
                  <a:cubicBezTo>
                    <a:pt x="101" y="198"/>
                    <a:pt x="95" y="196"/>
                    <a:pt x="90" y="193"/>
                  </a:cubicBezTo>
                  <a:cubicBezTo>
                    <a:pt x="87" y="191"/>
                    <a:pt x="83" y="187"/>
                    <a:pt x="82" y="183"/>
                  </a:cubicBezTo>
                  <a:cubicBezTo>
                    <a:pt x="80" y="179"/>
                    <a:pt x="81" y="171"/>
                    <a:pt x="81" y="158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12"/>
                    <a:pt x="44" y="22"/>
                    <a:pt x="41" y="30"/>
                  </a:cubicBezTo>
                  <a:cubicBezTo>
                    <a:pt x="37" y="38"/>
                    <a:pt x="32" y="45"/>
                    <a:pt x="25" y="51"/>
                  </a:cubicBezTo>
                  <a:cubicBezTo>
                    <a:pt x="19" y="56"/>
                    <a:pt x="9" y="60"/>
                    <a:pt x="0" y="63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31" y="97"/>
                    <a:pt x="31" y="97"/>
                    <a:pt x="31" y="97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91"/>
                    <a:pt x="32" y="199"/>
                    <a:pt x="34" y="2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Oval 800">
              <a:extLst>
                <a:ext uri="{FF2B5EF4-FFF2-40B4-BE49-F238E27FC236}">
                  <a16:creationId xmlns:a16="http://schemas.microsoft.com/office/drawing/2014/main" id="{48D8DBAA-1676-48C6-A45E-04A580A11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621" y="3242373"/>
              <a:ext cx="34925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801">
              <a:extLst>
                <a:ext uri="{FF2B5EF4-FFF2-40B4-BE49-F238E27FC236}">
                  <a16:creationId xmlns:a16="http://schemas.microsoft.com/office/drawing/2014/main" id="{31EF9589-2486-46B9-AFCE-E3209852A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621" y="3188398"/>
              <a:ext cx="87313" cy="88900"/>
            </a:xfrm>
            <a:custGeom>
              <a:avLst/>
              <a:gdLst>
                <a:gd name="T0" fmla="*/ 0 w 86"/>
                <a:gd name="T1" fmla="*/ 0 h 87"/>
                <a:gd name="T2" fmla="*/ 0 w 86"/>
                <a:gd name="T3" fmla="*/ 25 h 87"/>
                <a:gd name="T4" fmla="*/ 43 w 86"/>
                <a:gd name="T5" fmla="*/ 43 h 87"/>
                <a:gd name="T6" fmla="*/ 61 w 86"/>
                <a:gd name="T7" fmla="*/ 87 h 87"/>
                <a:gd name="T8" fmla="*/ 86 w 86"/>
                <a:gd name="T9" fmla="*/ 87 h 87"/>
                <a:gd name="T10" fmla="*/ 0 w 86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1" y="32"/>
                    <a:pt x="43" y="43"/>
                  </a:cubicBezTo>
                  <a:cubicBezTo>
                    <a:pt x="55" y="55"/>
                    <a:pt x="61" y="71"/>
                    <a:pt x="61" y="87"/>
                  </a:cubicBezTo>
                  <a:cubicBezTo>
                    <a:pt x="86" y="87"/>
                    <a:pt x="86" y="87"/>
                    <a:pt x="86" y="87"/>
                  </a:cubicBezTo>
                  <a:cubicBezTo>
                    <a:pt x="86" y="39"/>
                    <a:pt x="47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802">
              <a:extLst>
                <a:ext uri="{FF2B5EF4-FFF2-40B4-BE49-F238E27FC236}">
                  <a16:creationId xmlns:a16="http://schemas.microsoft.com/office/drawing/2014/main" id="{D3E8B4FB-36C7-442A-82B0-B27B1CDD9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621" y="3143948"/>
              <a:ext cx="131763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8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2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Oval 803">
              <a:extLst>
                <a:ext uri="{FF2B5EF4-FFF2-40B4-BE49-F238E27FC236}">
                  <a16:creationId xmlns:a16="http://schemas.microsoft.com/office/drawing/2014/main" id="{60274EDE-10EA-4907-891C-3CEEB2E74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9458" y="3024886"/>
              <a:ext cx="34925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804">
              <a:extLst>
                <a:ext uri="{FF2B5EF4-FFF2-40B4-BE49-F238E27FC236}">
                  <a16:creationId xmlns:a16="http://schemas.microsoft.com/office/drawing/2014/main" id="{7336945A-7C6B-458A-A016-3466250B9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458" y="2970911"/>
              <a:ext cx="87313" cy="889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5 h 87"/>
                <a:gd name="T4" fmla="*/ 43 w 87"/>
                <a:gd name="T5" fmla="*/ 43 h 87"/>
                <a:gd name="T6" fmla="*/ 61 w 87"/>
                <a:gd name="T7" fmla="*/ 87 h 87"/>
                <a:gd name="T8" fmla="*/ 87 w 87"/>
                <a:gd name="T9" fmla="*/ 87 h 87"/>
                <a:gd name="T10" fmla="*/ 0 w 87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2" y="32"/>
                    <a:pt x="43" y="43"/>
                  </a:cubicBezTo>
                  <a:cubicBezTo>
                    <a:pt x="55" y="55"/>
                    <a:pt x="61" y="70"/>
                    <a:pt x="61" y="87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87" y="39"/>
                    <a:pt x="4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805">
              <a:extLst>
                <a:ext uri="{FF2B5EF4-FFF2-40B4-BE49-F238E27FC236}">
                  <a16:creationId xmlns:a16="http://schemas.microsoft.com/office/drawing/2014/main" id="{6E35AE03-B46A-4CA9-B631-490B9A10D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458" y="2926461"/>
              <a:ext cx="131763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9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3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Oval 806">
              <a:extLst>
                <a:ext uri="{FF2B5EF4-FFF2-40B4-BE49-F238E27FC236}">
                  <a16:creationId xmlns:a16="http://schemas.microsoft.com/office/drawing/2014/main" id="{D58678D6-D843-4DE5-B642-FB82AA02B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996" y="1600898"/>
              <a:ext cx="49213" cy="4921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807">
              <a:extLst>
                <a:ext uri="{FF2B5EF4-FFF2-40B4-BE49-F238E27FC236}">
                  <a16:creationId xmlns:a16="http://schemas.microsoft.com/office/drawing/2014/main" id="{37DA32D5-0E97-4D5A-800E-68C827D6A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1996" y="1527873"/>
              <a:ext cx="122238" cy="122238"/>
            </a:xfrm>
            <a:custGeom>
              <a:avLst/>
              <a:gdLst>
                <a:gd name="T0" fmla="*/ 0 w 119"/>
                <a:gd name="T1" fmla="*/ 0 h 120"/>
                <a:gd name="T2" fmla="*/ 0 w 119"/>
                <a:gd name="T3" fmla="*/ 35 h 120"/>
                <a:gd name="T4" fmla="*/ 60 w 119"/>
                <a:gd name="T5" fmla="*/ 60 h 120"/>
                <a:gd name="T6" fmla="*/ 85 w 119"/>
                <a:gd name="T7" fmla="*/ 120 h 120"/>
                <a:gd name="T8" fmla="*/ 119 w 119"/>
                <a:gd name="T9" fmla="*/ 120 h 120"/>
                <a:gd name="T10" fmla="*/ 0 w 119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120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23" y="35"/>
                    <a:pt x="44" y="44"/>
                    <a:pt x="60" y="60"/>
                  </a:cubicBezTo>
                  <a:cubicBezTo>
                    <a:pt x="76" y="76"/>
                    <a:pt x="85" y="97"/>
                    <a:pt x="85" y="120"/>
                  </a:cubicBezTo>
                  <a:cubicBezTo>
                    <a:pt x="119" y="120"/>
                    <a:pt x="119" y="120"/>
                    <a:pt x="119" y="120"/>
                  </a:cubicBezTo>
                  <a:cubicBezTo>
                    <a:pt x="119" y="54"/>
                    <a:pt x="66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808">
              <a:extLst>
                <a:ext uri="{FF2B5EF4-FFF2-40B4-BE49-F238E27FC236}">
                  <a16:creationId xmlns:a16="http://schemas.microsoft.com/office/drawing/2014/main" id="{D730CB3F-4CFA-4E88-9DCE-A1E004FCE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1996" y="1465961"/>
              <a:ext cx="184150" cy="184150"/>
            </a:xfrm>
            <a:custGeom>
              <a:avLst/>
              <a:gdLst>
                <a:gd name="T0" fmla="*/ 0 w 181"/>
                <a:gd name="T1" fmla="*/ 0 h 181"/>
                <a:gd name="T2" fmla="*/ 0 w 181"/>
                <a:gd name="T3" fmla="*/ 34 h 181"/>
                <a:gd name="T4" fmla="*/ 146 w 181"/>
                <a:gd name="T5" fmla="*/ 181 h 181"/>
                <a:gd name="T6" fmla="*/ 181 w 181"/>
                <a:gd name="T7" fmla="*/ 181 h 181"/>
                <a:gd name="T8" fmla="*/ 0 w 181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1">
                  <a:moveTo>
                    <a:pt x="0" y="0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81" y="34"/>
                    <a:pt x="146" y="100"/>
                    <a:pt x="146" y="181"/>
                  </a:cubicBezTo>
                  <a:cubicBezTo>
                    <a:pt x="181" y="181"/>
                    <a:pt x="181" y="181"/>
                    <a:pt x="181" y="181"/>
                  </a:cubicBezTo>
                  <a:cubicBezTo>
                    <a:pt x="181" y="81"/>
                    <a:pt x="10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Oval 809">
              <a:extLst>
                <a:ext uri="{FF2B5EF4-FFF2-40B4-BE49-F238E27FC236}">
                  <a16:creationId xmlns:a16="http://schemas.microsoft.com/office/drawing/2014/main" id="{5EE3DF7B-EA46-4CDF-8CE2-629DC039A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296" y="3397948"/>
              <a:ext cx="36513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810">
              <a:extLst>
                <a:ext uri="{FF2B5EF4-FFF2-40B4-BE49-F238E27FC236}">
                  <a16:creationId xmlns:a16="http://schemas.microsoft.com/office/drawing/2014/main" id="{BB610337-E420-405B-8F3D-D88C390CF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296" y="3343973"/>
              <a:ext cx="88900" cy="889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5 h 87"/>
                <a:gd name="T4" fmla="*/ 43 w 87"/>
                <a:gd name="T5" fmla="*/ 43 h 87"/>
                <a:gd name="T6" fmla="*/ 61 w 87"/>
                <a:gd name="T7" fmla="*/ 87 h 87"/>
                <a:gd name="T8" fmla="*/ 87 w 87"/>
                <a:gd name="T9" fmla="*/ 87 h 87"/>
                <a:gd name="T10" fmla="*/ 0 w 87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2" y="32"/>
                    <a:pt x="43" y="43"/>
                  </a:cubicBezTo>
                  <a:cubicBezTo>
                    <a:pt x="55" y="55"/>
                    <a:pt x="61" y="71"/>
                    <a:pt x="61" y="87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87" y="39"/>
                    <a:pt x="4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811">
              <a:extLst>
                <a:ext uri="{FF2B5EF4-FFF2-40B4-BE49-F238E27FC236}">
                  <a16:creationId xmlns:a16="http://schemas.microsoft.com/office/drawing/2014/main" id="{26242385-797F-41DC-B93F-BFB9400D3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296" y="3299523"/>
              <a:ext cx="133350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9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2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812">
              <a:extLst>
                <a:ext uri="{FF2B5EF4-FFF2-40B4-BE49-F238E27FC236}">
                  <a16:creationId xmlns:a16="http://schemas.microsoft.com/office/drawing/2014/main" id="{8CE842F8-1376-4F93-BD22-48096F3FD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621" y="2921698"/>
              <a:ext cx="127000" cy="109538"/>
            </a:xfrm>
            <a:custGeom>
              <a:avLst/>
              <a:gdLst>
                <a:gd name="T0" fmla="*/ 104 w 125"/>
                <a:gd name="T1" fmla="*/ 0 h 107"/>
                <a:gd name="T2" fmla="*/ 71 w 125"/>
                <a:gd name="T3" fmla="*/ 29 h 107"/>
                <a:gd name="T4" fmla="*/ 80 w 125"/>
                <a:gd name="T5" fmla="*/ 27 h 107"/>
                <a:gd name="T6" fmla="*/ 88 w 125"/>
                <a:gd name="T7" fmla="*/ 38 h 107"/>
                <a:gd name="T8" fmla="*/ 80 w 125"/>
                <a:gd name="T9" fmla="*/ 56 h 107"/>
                <a:gd name="T10" fmla="*/ 68 w 125"/>
                <a:gd name="T11" fmla="*/ 69 h 107"/>
                <a:gd name="T12" fmla="*/ 59 w 125"/>
                <a:gd name="T13" fmla="*/ 50 h 107"/>
                <a:gd name="T14" fmla="*/ 54 w 125"/>
                <a:gd name="T15" fmla="*/ 21 h 107"/>
                <a:gd name="T16" fmla="*/ 38 w 125"/>
                <a:gd name="T17" fmla="*/ 2 h 107"/>
                <a:gd name="T18" fmla="*/ 36 w 125"/>
                <a:gd name="T19" fmla="*/ 2 h 107"/>
                <a:gd name="T20" fmla="*/ 18 w 125"/>
                <a:gd name="T21" fmla="*/ 13 h 107"/>
                <a:gd name="T22" fmla="*/ 0 w 125"/>
                <a:gd name="T23" fmla="*/ 29 h 107"/>
                <a:gd name="T24" fmla="*/ 6 w 125"/>
                <a:gd name="T25" fmla="*/ 36 h 107"/>
                <a:gd name="T26" fmla="*/ 15 w 125"/>
                <a:gd name="T27" fmla="*/ 31 h 107"/>
                <a:gd name="T28" fmla="*/ 27 w 125"/>
                <a:gd name="T29" fmla="*/ 51 h 107"/>
                <a:gd name="T30" fmla="*/ 37 w 125"/>
                <a:gd name="T31" fmla="*/ 87 h 107"/>
                <a:gd name="T32" fmla="*/ 56 w 125"/>
                <a:gd name="T33" fmla="*/ 107 h 107"/>
                <a:gd name="T34" fmla="*/ 99 w 125"/>
                <a:gd name="T35" fmla="*/ 74 h 107"/>
                <a:gd name="T36" fmla="*/ 124 w 125"/>
                <a:gd name="T37" fmla="*/ 25 h 107"/>
                <a:gd name="T38" fmla="*/ 106 w 125"/>
                <a:gd name="T39" fmla="*/ 0 h 107"/>
                <a:gd name="T40" fmla="*/ 104 w 125"/>
                <a:gd name="T4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" h="107">
                  <a:moveTo>
                    <a:pt x="104" y="0"/>
                  </a:moveTo>
                  <a:cubicBezTo>
                    <a:pt x="88" y="0"/>
                    <a:pt x="77" y="10"/>
                    <a:pt x="71" y="29"/>
                  </a:cubicBezTo>
                  <a:cubicBezTo>
                    <a:pt x="74" y="28"/>
                    <a:pt x="77" y="27"/>
                    <a:pt x="80" y="27"/>
                  </a:cubicBezTo>
                  <a:cubicBezTo>
                    <a:pt x="86" y="27"/>
                    <a:pt x="89" y="31"/>
                    <a:pt x="88" y="38"/>
                  </a:cubicBezTo>
                  <a:cubicBezTo>
                    <a:pt x="88" y="42"/>
                    <a:pt x="85" y="48"/>
                    <a:pt x="80" y="56"/>
                  </a:cubicBezTo>
                  <a:cubicBezTo>
                    <a:pt x="75" y="65"/>
                    <a:pt x="71" y="69"/>
                    <a:pt x="68" y="69"/>
                  </a:cubicBezTo>
                  <a:cubicBezTo>
                    <a:pt x="65" y="69"/>
                    <a:pt x="62" y="62"/>
                    <a:pt x="59" y="50"/>
                  </a:cubicBezTo>
                  <a:cubicBezTo>
                    <a:pt x="58" y="46"/>
                    <a:pt x="56" y="37"/>
                    <a:pt x="54" y="21"/>
                  </a:cubicBezTo>
                  <a:cubicBezTo>
                    <a:pt x="52" y="8"/>
                    <a:pt x="47" y="2"/>
                    <a:pt x="38" y="2"/>
                  </a:cubicBezTo>
                  <a:cubicBezTo>
                    <a:pt x="37" y="2"/>
                    <a:pt x="37" y="2"/>
                    <a:pt x="36" y="2"/>
                  </a:cubicBezTo>
                  <a:cubicBezTo>
                    <a:pt x="32" y="2"/>
                    <a:pt x="26" y="6"/>
                    <a:pt x="18" y="13"/>
                  </a:cubicBezTo>
                  <a:cubicBezTo>
                    <a:pt x="12" y="18"/>
                    <a:pt x="6" y="24"/>
                    <a:pt x="0" y="29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1" y="33"/>
                    <a:pt x="15" y="31"/>
                    <a:pt x="15" y="31"/>
                  </a:cubicBezTo>
                  <a:cubicBezTo>
                    <a:pt x="20" y="31"/>
                    <a:pt x="24" y="37"/>
                    <a:pt x="27" y="51"/>
                  </a:cubicBezTo>
                  <a:cubicBezTo>
                    <a:pt x="31" y="63"/>
                    <a:pt x="34" y="75"/>
                    <a:pt x="37" y="87"/>
                  </a:cubicBezTo>
                  <a:cubicBezTo>
                    <a:pt x="42" y="101"/>
                    <a:pt x="49" y="107"/>
                    <a:pt x="56" y="107"/>
                  </a:cubicBezTo>
                  <a:cubicBezTo>
                    <a:pt x="67" y="107"/>
                    <a:pt x="82" y="96"/>
                    <a:pt x="99" y="74"/>
                  </a:cubicBezTo>
                  <a:cubicBezTo>
                    <a:pt x="115" y="54"/>
                    <a:pt x="123" y="37"/>
                    <a:pt x="124" y="25"/>
                  </a:cubicBezTo>
                  <a:cubicBezTo>
                    <a:pt x="125" y="9"/>
                    <a:pt x="119" y="1"/>
                    <a:pt x="106" y="0"/>
                  </a:cubicBezTo>
                  <a:cubicBezTo>
                    <a:pt x="105" y="0"/>
                    <a:pt x="105" y="0"/>
                    <a:pt x="10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813">
              <a:extLst>
                <a:ext uri="{FF2B5EF4-FFF2-40B4-BE49-F238E27FC236}">
                  <a16:creationId xmlns:a16="http://schemas.microsoft.com/office/drawing/2014/main" id="{A68B59B4-94B5-4B84-BF1F-2FFB88138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796" y="2610548"/>
              <a:ext cx="127000" cy="107950"/>
            </a:xfrm>
            <a:custGeom>
              <a:avLst/>
              <a:gdLst>
                <a:gd name="T0" fmla="*/ 105 w 125"/>
                <a:gd name="T1" fmla="*/ 0 h 107"/>
                <a:gd name="T2" fmla="*/ 71 w 125"/>
                <a:gd name="T3" fmla="*/ 29 h 107"/>
                <a:gd name="T4" fmla="*/ 80 w 125"/>
                <a:gd name="T5" fmla="*/ 27 h 107"/>
                <a:gd name="T6" fmla="*/ 88 w 125"/>
                <a:gd name="T7" fmla="*/ 37 h 107"/>
                <a:gd name="T8" fmla="*/ 80 w 125"/>
                <a:gd name="T9" fmla="*/ 56 h 107"/>
                <a:gd name="T10" fmla="*/ 68 w 125"/>
                <a:gd name="T11" fmla="*/ 68 h 107"/>
                <a:gd name="T12" fmla="*/ 59 w 125"/>
                <a:gd name="T13" fmla="*/ 49 h 107"/>
                <a:gd name="T14" fmla="*/ 54 w 125"/>
                <a:gd name="T15" fmla="*/ 21 h 107"/>
                <a:gd name="T16" fmla="*/ 38 w 125"/>
                <a:gd name="T17" fmla="*/ 1 h 107"/>
                <a:gd name="T18" fmla="*/ 36 w 125"/>
                <a:gd name="T19" fmla="*/ 1 h 107"/>
                <a:gd name="T20" fmla="*/ 18 w 125"/>
                <a:gd name="T21" fmla="*/ 12 h 107"/>
                <a:gd name="T22" fmla="*/ 0 w 125"/>
                <a:gd name="T23" fmla="*/ 28 h 107"/>
                <a:gd name="T24" fmla="*/ 6 w 125"/>
                <a:gd name="T25" fmla="*/ 36 h 107"/>
                <a:gd name="T26" fmla="*/ 16 w 125"/>
                <a:gd name="T27" fmla="*/ 30 h 107"/>
                <a:gd name="T28" fmla="*/ 28 w 125"/>
                <a:gd name="T29" fmla="*/ 50 h 107"/>
                <a:gd name="T30" fmla="*/ 38 w 125"/>
                <a:gd name="T31" fmla="*/ 87 h 107"/>
                <a:gd name="T32" fmla="*/ 56 w 125"/>
                <a:gd name="T33" fmla="*/ 107 h 107"/>
                <a:gd name="T34" fmla="*/ 99 w 125"/>
                <a:gd name="T35" fmla="*/ 74 h 107"/>
                <a:gd name="T36" fmla="*/ 124 w 125"/>
                <a:gd name="T37" fmla="*/ 25 h 107"/>
                <a:gd name="T38" fmla="*/ 106 w 125"/>
                <a:gd name="T39" fmla="*/ 0 h 107"/>
                <a:gd name="T40" fmla="*/ 105 w 125"/>
                <a:gd name="T4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" h="107">
                  <a:moveTo>
                    <a:pt x="105" y="0"/>
                  </a:moveTo>
                  <a:cubicBezTo>
                    <a:pt x="88" y="0"/>
                    <a:pt x="77" y="10"/>
                    <a:pt x="71" y="29"/>
                  </a:cubicBezTo>
                  <a:cubicBezTo>
                    <a:pt x="74" y="27"/>
                    <a:pt x="77" y="27"/>
                    <a:pt x="80" y="27"/>
                  </a:cubicBezTo>
                  <a:cubicBezTo>
                    <a:pt x="86" y="27"/>
                    <a:pt x="89" y="30"/>
                    <a:pt x="88" y="37"/>
                  </a:cubicBezTo>
                  <a:cubicBezTo>
                    <a:pt x="88" y="42"/>
                    <a:pt x="85" y="48"/>
                    <a:pt x="80" y="56"/>
                  </a:cubicBezTo>
                  <a:cubicBezTo>
                    <a:pt x="75" y="64"/>
                    <a:pt x="71" y="68"/>
                    <a:pt x="68" y="68"/>
                  </a:cubicBezTo>
                  <a:cubicBezTo>
                    <a:pt x="65" y="68"/>
                    <a:pt x="62" y="62"/>
                    <a:pt x="59" y="49"/>
                  </a:cubicBezTo>
                  <a:cubicBezTo>
                    <a:pt x="58" y="46"/>
                    <a:pt x="57" y="36"/>
                    <a:pt x="54" y="21"/>
                  </a:cubicBezTo>
                  <a:cubicBezTo>
                    <a:pt x="52" y="8"/>
                    <a:pt x="47" y="1"/>
                    <a:pt x="38" y="1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2" y="2"/>
                    <a:pt x="26" y="5"/>
                    <a:pt x="18" y="12"/>
                  </a:cubicBezTo>
                  <a:cubicBezTo>
                    <a:pt x="12" y="18"/>
                    <a:pt x="6" y="23"/>
                    <a:pt x="0" y="2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2" y="32"/>
                    <a:pt x="15" y="30"/>
                    <a:pt x="16" y="30"/>
                  </a:cubicBezTo>
                  <a:cubicBezTo>
                    <a:pt x="20" y="30"/>
                    <a:pt x="24" y="37"/>
                    <a:pt x="28" y="50"/>
                  </a:cubicBezTo>
                  <a:cubicBezTo>
                    <a:pt x="31" y="62"/>
                    <a:pt x="34" y="75"/>
                    <a:pt x="38" y="87"/>
                  </a:cubicBezTo>
                  <a:cubicBezTo>
                    <a:pt x="43" y="100"/>
                    <a:pt x="49" y="107"/>
                    <a:pt x="56" y="107"/>
                  </a:cubicBezTo>
                  <a:cubicBezTo>
                    <a:pt x="68" y="107"/>
                    <a:pt x="82" y="96"/>
                    <a:pt x="99" y="74"/>
                  </a:cubicBezTo>
                  <a:cubicBezTo>
                    <a:pt x="115" y="53"/>
                    <a:pt x="123" y="37"/>
                    <a:pt x="124" y="25"/>
                  </a:cubicBezTo>
                  <a:cubicBezTo>
                    <a:pt x="125" y="9"/>
                    <a:pt x="119" y="0"/>
                    <a:pt x="106" y="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814">
              <a:extLst>
                <a:ext uri="{FF2B5EF4-FFF2-40B4-BE49-F238E27FC236}">
                  <a16:creationId xmlns:a16="http://schemas.microsoft.com/office/drawing/2014/main" id="{3B57C5BE-49AE-46F9-B139-E8D2E3863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858" y="1486598"/>
              <a:ext cx="161925" cy="139700"/>
            </a:xfrm>
            <a:custGeom>
              <a:avLst/>
              <a:gdLst>
                <a:gd name="T0" fmla="*/ 133 w 159"/>
                <a:gd name="T1" fmla="*/ 0 h 136"/>
                <a:gd name="T2" fmla="*/ 90 w 159"/>
                <a:gd name="T3" fmla="*/ 37 h 136"/>
                <a:gd name="T4" fmla="*/ 102 w 159"/>
                <a:gd name="T5" fmla="*/ 34 h 136"/>
                <a:gd name="T6" fmla="*/ 113 w 159"/>
                <a:gd name="T7" fmla="*/ 48 h 136"/>
                <a:gd name="T8" fmla="*/ 102 w 159"/>
                <a:gd name="T9" fmla="*/ 71 h 136"/>
                <a:gd name="T10" fmla="*/ 87 w 159"/>
                <a:gd name="T11" fmla="*/ 87 h 136"/>
                <a:gd name="T12" fmla="*/ 75 w 159"/>
                <a:gd name="T13" fmla="*/ 63 h 136"/>
                <a:gd name="T14" fmla="*/ 69 w 159"/>
                <a:gd name="T15" fmla="*/ 27 h 136"/>
                <a:gd name="T16" fmla="*/ 49 w 159"/>
                <a:gd name="T17" fmla="*/ 2 h 136"/>
                <a:gd name="T18" fmla="*/ 46 w 159"/>
                <a:gd name="T19" fmla="*/ 2 h 136"/>
                <a:gd name="T20" fmla="*/ 23 w 159"/>
                <a:gd name="T21" fmla="*/ 16 h 136"/>
                <a:gd name="T22" fmla="*/ 0 w 159"/>
                <a:gd name="T23" fmla="*/ 36 h 136"/>
                <a:gd name="T24" fmla="*/ 8 w 159"/>
                <a:gd name="T25" fmla="*/ 46 h 136"/>
                <a:gd name="T26" fmla="*/ 20 w 159"/>
                <a:gd name="T27" fmla="*/ 38 h 136"/>
                <a:gd name="T28" fmla="*/ 35 w 159"/>
                <a:gd name="T29" fmla="*/ 64 h 136"/>
                <a:gd name="T30" fmla="*/ 48 w 159"/>
                <a:gd name="T31" fmla="*/ 110 h 136"/>
                <a:gd name="T32" fmla="*/ 71 w 159"/>
                <a:gd name="T33" fmla="*/ 136 h 136"/>
                <a:gd name="T34" fmla="*/ 126 w 159"/>
                <a:gd name="T35" fmla="*/ 94 h 136"/>
                <a:gd name="T36" fmla="*/ 158 w 159"/>
                <a:gd name="T37" fmla="*/ 31 h 136"/>
                <a:gd name="T38" fmla="*/ 135 w 159"/>
                <a:gd name="T39" fmla="*/ 0 h 136"/>
                <a:gd name="T40" fmla="*/ 133 w 159"/>
                <a:gd name="T4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136">
                  <a:moveTo>
                    <a:pt x="133" y="0"/>
                  </a:moveTo>
                  <a:cubicBezTo>
                    <a:pt x="112" y="0"/>
                    <a:pt x="98" y="12"/>
                    <a:pt x="90" y="37"/>
                  </a:cubicBezTo>
                  <a:cubicBezTo>
                    <a:pt x="94" y="35"/>
                    <a:pt x="98" y="34"/>
                    <a:pt x="102" y="34"/>
                  </a:cubicBezTo>
                  <a:cubicBezTo>
                    <a:pt x="110" y="34"/>
                    <a:pt x="113" y="39"/>
                    <a:pt x="113" y="48"/>
                  </a:cubicBezTo>
                  <a:cubicBezTo>
                    <a:pt x="112" y="53"/>
                    <a:pt x="109" y="61"/>
                    <a:pt x="102" y="71"/>
                  </a:cubicBezTo>
                  <a:cubicBezTo>
                    <a:pt x="95" y="82"/>
                    <a:pt x="90" y="87"/>
                    <a:pt x="87" y="87"/>
                  </a:cubicBezTo>
                  <a:cubicBezTo>
                    <a:pt x="83" y="87"/>
                    <a:pt x="79" y="79"/>
                    <a:pt x="75" y="63"/>
                  </a:cubicBezTo>
                  <a:cubicBezTo>
                    <a:pt x="74" y="58"/>
                    <a:pt x="72" y="46"/>
                    <a:pt x="69" y="27"/>
                  </a:cubicBezTo>
                  <a:cubicBezTo>
                    <a:pt x="66" y="10"/>
                    <a:pt x="60" y="2"/>
                    <a:pt x="49" y="2"/>
                  </a:cubicBezTo>
                  <a:cubicBezTo>
                    <a:pt x="48" y="2"/>
                    <a:pt x="47" y="2"/>
                    <a:pt x="46" y="2"/>
                  </a:cubicBezTo>
                  <a:cubicBezTo>
                    <a:pt x="41" y="2"/>
                    <a:pt x="34" y="7"/>
                    <a:pt x="23" y="16"/>
                  </a:cubicBezTo>
                  <a:cubicBezTo>
                    <a:pt x="16" y="23"/>
                    <a:pt x="8" y="29"/>
                    <a:pt x="0" y="3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15" y="41"/>
                    <a:pt x="19" y="38"/>
                    <a:pt x="20" y="38"/>
                  </a:cubicBezTo>
                  <a:cubicBezTo>
                    <a:pt x="25" y="38"/>
                    <a:pt x="30" y="47"/>
                    <a:pt x="35" y="64"/>
                  </a:cubicBezTo>
                  <a:cubicBezTo>
                    <a:pt x="39" y="79"/>
                    <a:pt x="44" y="95"/>
                    <a:pt x="48" y="110"/>
                  </a:cubicBezTo>
                  <a:cubicBezTo>
                    <a:pt x="54" y="127"/>
                    <a:pt x="62" y="136"/>
                    <a:pt x="71" y="136"/>
                  </a:cubicBezTo>
                  <a:cubicBezTo>
                    <a:pt x="86" y="136"/>
                    <a:pt x="104" y="122"/>
                    <a:pt x="126" y="94"/>
                  </a:cubicBezTo>
                  <a:cubicBezTo>
                    <a:pt x="146" y="68"/>
                    <a:pt x="157" y="47"/>
                    <a:pt x="158" y="31"/>
                  </a:cubicBezTo>
                  <a:cubicBezTo>
                    <a:pt x="159" y="11"/>
                    <a:pt x="151" y="0"/>
                    <a:pt x="135" y="0"/>
                  </a:cubicBezTo>
                  <a:cubicBezTo>
                    <a:pt x="134" y="0"/>
                    <a:pt x="134" y="0"/>
                    <a:pt x="13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815">
              <a:extLst>
                <a:ext uri="{FF2B5EF4-FFF2-40B4-BE49-F238E27FC236}">
                  <a16:creationId xmlns:a16="http://schemas.microsoft.com/office/drawing/2014/main" id="{CC654B11-39BB-4F5F-9F9C-5CB4E26310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083" y="2832798"/>
              <a:ext cx="106363" cy="55563"/>
            </a:xfrm>
            <a:custGeom>
              <a:avLst/>
              <a:gdLst>
                <a:gd name="T0" fmla="*/ 30 w 105"/>
                <a:gd name="T1" fmla="*/ 39 h 54"/>
                <a:gd name="T2" fmla="*/ 25 w 105"/>
                <a:gd name="T3" fmla="*/ 33 h 54"/>
                <a:gd name="T4" fmla="*/ 30 w 105"/>
                <a:gd name="T5" fmla="*/ 28 h 54"/>
                <a:gd name="T6" fmla="*/ 36 w 105"/>
                <a:gd name="T7" fmla="*/ 33 h 54"/>
                <a:gd name="T8" fmla="*/ 30 w 105"/>
                <a:gd name="T9" fmla="*/ 39 h 54"/>
                <a:gd name="T10" fmla="*/ 75 w 105"/>
                <a:gd name="T11" fmla="*/ 39 h 54"/>
                <a:gd name="T12" fmla="*/ 69 w 105"/>
                <a:gd name="T13" fmla="*/ 33 h 54"/>
                <a:gd name="T14" fmla="*/ 75 w 105"/>
                <a:gd name="T15" fmla="*/ 28 h 54"/>
                <a:gd name="T16" fmla="*/ 81 w 105"/>
                <a:gd name="T17" fmla="*/ 33 h 54"/>
                <a:gd name="T18" fmla="*/ 75 w 105"/>
                <a:gd name="T19" fmla="*/ 39 h 54"/>
                <a:gd name="T20" fmla="*/ 86 w 105"/>
                <a:gd name="T21" fmla="*/ 0 h 54"/>
                <a:gd name="T22" fmla="*/ 84 w 105"/>
                <a:gd name="T23" fmla="*/ 1 h 54"/>
                <a:gd name="T24" fmla="*/ 79 w 105"/>
                <a:gd name="T25" fmla="*/ 8 h 54"/>
                <a:gd name="T26" fmla="*/ 77 w 105"/>
                <a:gd name="T27" fmla="*/ 12 h 54"/>
                <a:gd name="T28" fmla="*/ 75 w 105"/>
                <a:gd name="T29" fmla="*/ 15 h 54"/>
                <a:gd name="T30" fmla="*/ 53 w 105"/>
                <a:gd name="T31" fmla="*/ 11 h 54"/>
                <a:gd name="T32" fmla="*/ 30 w 105"/>
                <a:gd name="T33" fmla="*/ 15 h 54"/>
                <a:gd name="T34" fmla="*/ 28 w 105"/>
                <a:gd name="T35" fmla="*/ 12 h 54"/>
                <a:gd name="T36" fmla="*/ 26 w 105"/>
                <a:gd name="T37" fmla="*/ 8 h 54"/>
                <a:gd name="T38" fmla="*/ 21 w 105"/>
                <a:gd name="T39" fmla="*/ 1 h 54"/>
                <a:gd name="T40" fmla="*/ 20 w 105"/>
                <a:gd name="T41" fmla="*/ 0 h 54"/>
                <a:gd name="T42" fmla="*/ 18 w 105"/>
                <a:gd name="T43" fmla="*/ 0 h 54"/>
                <a:gd name="T44" fmla="*/ 18 w 105"/>
                <a:gd name="T45" fmla="*/ 3 h 54"/>
                <a:gd name="T46" fmla="*/ 23 w 105"/>
                <a:gd name="T47" fmla="*/ 10 h 54"/>
                <a:gd name="T48" fmla="*/ 25 w 105"/>
                <a:gd name="T49" fmla="*/ 13 h 54"/>
                <a:gd name="T50" fmla="*/ 27 w 105"/>
                <a:gd name="T51" fmla="*/ 16 h 54"/>
                <a:gd name="T52" fmla="*/ 0 w 105"/>
                <a:gd name="T53" fmla="*/ 54 h 54"/>
                <a:gd name="T54" fmla="*/ 105 w 105"/>
                <a:gd name="T55" fmla="*/ 54 h 54"/>
                <a:gd name="T56" fmla="*/ 78 w 105"/>
                <a:gd name="T57" fmla="*/ 16 h 54"/>
                <a:gd name="T58" fmla="*/ 80 w 105"/>
                <a:gd name="T59" fmla="*/ 13 h 54"/>
                <a:gd name="T60" fmla="*/ 83 w 105"/>
                <a:gd name="T61" fmla="*/ 10 h 54"/>
                <a:gd name="T62" fmla="*/ 87 w 105"/>
                <a:gd name="T63" fmla="*/ 3 h 54"/>
                <a:gd name="T64" fmla="*/ 87 w 105"/>
                <a:gd name="T65" fmla="*/ 0 h 54"/>
                <a:gd name="T66" fmla="*/ 86 w 105"/>
                <a:gd name="T6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54">
                  <a:moveTo>
                    <a:pt x="30" y="39"/>
                  </a:moveTo>
                  <a:cubicBezTo>
                    <a:pt x="27" y="39"/>
                    <a:pt x="25" y="36"/>
                    <a:pt x="25" y="33"/>
                  </a:cubicBezTo>
                  <a:cubicBezTo>
                    <a:pt x="25" y="30"/>
                    <a:pt x="27" y="28"/>
                    <a:pt x="30" y="28"/>
                  </a:cubicBezTo>
                  <a:cubicBezTo>
                    <a:pt x="33" y="28"/>
                    <a:pt x="36" y="30"/>
                    <a:pt x="36" y="33"/>
                  </a:cubicBezTo>
                  <a:cubicBezTo>
                    <a:pt x="36" y="36"/>
                    <a:pt x="33" y="39"/>
                    <a:pt x="30" y="39"/>
                  </a:cubicBezTo>
                  <a:moveTo>
                    <a:pt x="75" y="39"/>
                  </a:moveTo>
                  <a:cubicBezTo>
                    <a:pt x="72" y="39"/>
                    <a:pt x="69" y="36"/>
                    <a:pt x="69" y="33"/>
                  </a:cubicBezTo>
                  <a:cubicBezTo>
                    <a:pt x="69" y="30"/>
                    <a:pt x="72" y="28"/>
                    <a:pt x="75" y="28"/>
                  </a:cubicBezTo>
                  <a:cubicBezTo>
                    <a:pt x="78" y="28"/>
                    <a:pt x="81" y="30"/>
                    <a:pt x="81" y="33"/>
                  </a:cubicBezTo>
                  <a:cubicBezTo>
                    <a:pt x="81" y="36"/>
                    <a:pt x="78" y="39"/>
                    <a:pt x="75" y="39"/>
                  </a:cubicBezTo>
                  <a:moveTo>
                    <a:pt x="86" y="0"/>
                  </a:moveTo>
                  <a:cubicBezTo>
                    <a:pt x="85" y="0"/>
                    <a:pt x="84" y="0"/>
                    <a:pt x="84" y="1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68" y="12"/>
                    <a:pt x="61" y="11"/>
                    <a:pt x="53" y="11"/>
                  </a:cubicBezTo>
                  <a:cubicBezTo>
                    <a:pt x="45" y="11"/>
                    <a:pt x="37" y="12"/>
                    <a:pt x="30" y="15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8" y="1"/>
                    <a:pt x="17" y="2"/>
                    <a:pt x="18" y="3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11" y="24"/>
                    <a:pt x="0" y="38"/>
                    <a:pt x="0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38"/>
                    <a:pt x="94" y="24"/>
                    <a:pt x="78" y="16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2"/>
                    <a:pt x="88" y="1"/>
                    <a:pt x="87" y="0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816">
              <a:extLst>
                <a:ext uri="{FF2B5EF4-FFF2-40B4-BE49-F238E27FC236}">
                  <a16:creationId xmlns:a16="http://schemas.microsoft.com/office/drawing/2014/main" id="{F21DE5FE-0EC9-4C3B-B6C3-E32DBCA38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083" y="2894711"/>
              <a:ext cx="106363" cy="136525"/>
            </a:xfrm>
            <a:custGeom>
              <a:avLst/>
              <a:gdLst>
                <a:gd name="T0" fmla="*/ 105 w 105"/>
                <a:gd name="T1" fmla="*/ 0 h 133"/>
                <a:gd name="T2" fmla="*/ 104 w 105"/>
                <a:gd name="T3" fmla="*/ 0 h 133"/>
                <a:gd name="T4" fmla="*/ 1 w 105"/>
                <a:gd name="T5" fmla="*/ 0 h 133"/>
                <a:gd name="T6" fmla="*/ 0 w 105"/>
                <a:gd name="T7" fmla="*/ 0 h 133"/>
                <a:gd name="T8" fmla="*/ 0 w 105"/>
                <a:gd name="T9" fmla="*/ 10 h 133"/>
                <a:gd name="T10" fmla="*/ 0 w 105"/>
                <a:gd name="T11" fmla="*/ 17 h 133"/>
                <a:gd name="T12" fmla="*/ 0 w 105"/>
                <a:gd name="T13" fmla="*/ 83 h 133"/>
                <a:gd name="T14" fmla="*/ 12 w 105"/>
                <a:gd name="T15" fmla="*/ 95 h 133"/>
                <a:gd name="T16" fmla="*/ 21 w 105"/>
                <a:gd name="T17" fmla="*/ 95 h 133"/>
                <a:gd name="T18" fmla="*/ 20 w 105"/>
                <a:gd name="T19" fmla="*/ 98 h 133"/>
                <a:gd name="T20" fmla="*/ 20 w 105"/>
                <a:gd name="T21" fmla="*/ 98 h 133"/>
                <a:gd name="T22" fmla="*/ 20 w 105"/>
                <a:gd name="T23" fmla="*/ 102 h 133"/>
                <a:gd name="T24" fmla="*/ 20 w 105"/>
                <a:gd name="T25" fmla="*/ 121 h 133"/>
                <a:gd name="T26" fmla="*/ 31 w 105"/>
                <a:gd name="T27" fmla="*/ 133 h 133"/>
                <a:gd name="T28" fmla="*/ 43 w 105"/>
                <a:gd name="T29" fmla="*/ 121 h 133"/>
                <a:gd name="T30" fmla="*/ 43 w 105"/>
                <a:gd name="T31" fmla="*/ 102 h 133"/>
                <a:gd name="T32" fmla="*/ 43 w 105"/>
                <a:gd name="T33" fmla="*/ 98 h 133"/>
                <a:gd name="T34" fmla="*/ 43 w 105"/>
                <a:gd name="T35" fmla="*/ 98 h 133"/>
                <a:gd name="T36" fmla="*/ 42 w 105"/>
                <a:gd name="T37" fmla="*/ 95 h 133"/>
                <a:gd name="T38" fmla="*/ 63 w 105"/>
                <a:gd name="T39" fmla="*/ 95 h 133"/>
                <a:gd name="T40" fmla="*/ 63 w 105"/>
                <a:gd name="T41" fmla="*/ 98 h 133"/>
                <a:gd name="T42" fmla="*/ 63 w 105"/>
                <a:gd name="T43" fmla="*/ 98 h 133"/>
                <a:gd name="T44" fmla="*/ 63 w 105"/>
                <a:gd name="T45" fmla="*/ 102 h 133"/>
                <a:gd name="T46" fmla="*/ 63 w 105"/>
                <a:gd name="T47" fmla="*/ 121 h 133"/>
                <a:gd name="T48" fmla="*/ 74 w 105"/>
                <a:gd name="T49" fmla="*/ 133 h 133"/>
                <a:gd name="T50" fmla="*/ 85 w 105"/>
                <a:gd name="T51" fmla="*/ 121 h 133"/>
                <a:gd name="T52" fmla="*/ 85 w 105"/>
                <a:gd name="T53" fmla="*/ 102 h 133"/>
                <a:gd name="T54" fmla="*/ 85 w 105"/>
                <a:gd name="T55" fmla="*/ 98 h 133"/>
                <a:gd name="T56" fmla="*/ 85 w 105"/>
                <a:gd name="T57" fmla="*/ 98 h 133"/>
                <a:gd name="T58" fmla="*/ 85 w 105"/>
                <a:gd name="T59" fmla="*/ 95 h 133"/>
                <a:gd name="T60" fmla="*/ 93 w 105"/>
                <a:gd name="T61" fmla="*/ 95 h 133"/>
                <a:gd name="T62" fmla="*/ 105 w 105"/>
                <a:gd name="T63" fmla="*/ 83 h 133"/>
                <a:gd name="T64" fmla="*/ 105 w 105"/>
                <a:gd name="T65" fmla="*/ 17 h 133"/>
                <a:gd name="T66" fmla="*/ 105 w 105"/>
                <a:gd name="T67" fmla="*/ 10 h 133"/>
                <a:gd name="T68" fmla="*/ 105 w 105"/>
                <a:gd name="T6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33">
                  <a:moveTo>
                    <a:pt x="105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6" y="95"/>
                    <a:pt x="12" y="95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20" y="96"/>
                    <a:pt x="20" y="97"/>
                    <a:pt x="20" y="98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2"/>
                    <a:pt x="20" y="102"/>
                    <a:pt x="20" y="102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8"/>
                    <a:pt x="25" y="133"/>
                    <a:pt x="31" y="133"/>
                  </a:cubicBezTo>
                  <a:cubicBezTo>
                    <a:pt x="38" y="133"/>
                    <a:pt x="43" y="128"/>
                    <a:pt x="43" y="121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7"/>
                    <a:pt x="42" y="96"/>
                    <a:pt x="42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6"/>
                    <a:pt x="63" y="97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121"/>
                    <a:pt x="63" y="121"/>
                    <a:pt x="63" y="121"/>
                  </a:cubicBezTo>
                  <a:cubicBezTo>
                    <a:pt x="63" y="128"/>
                    <a:pt x="68" y="133"/>
                    <a:pt x="74" y="133"/>
                  </a:cubicBezTo>
                  <a:cubicBezTo>
                    <a:pt x="80" y="133"/>
                    <a:pt x="85" y="128"/>
                    <a:pt x="85" y="121"/>
                  </a:cubicBezTo>
                  <a:cubicBezTo>
                    <a:pt x="85" y="102"/>
                    <a:pt x="85" y="102"/>
                    <a:pt x="85" y="102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7"/>
                    <a:pt x="85" y="96"/>
                    <a:pt x="85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100" y="95"/>
                    <a:pt x="105" y="89"/>
                    <a:pt x="105" y="83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817">
              <a:extLst>
                <a:ext uri="{FF2B5EF4-FFF2-40B4-BE49-F238E27FC236}">
                  <a16:creationId xmlns:a16="http://schemas.microsoft.com/office/drawing/2014/main" id="{25AEDAF0-E2FE-4FF6-99F5-E66D8169C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9921" y="2894711"/>
              <a:ext cx="23813" cy="73025"/>
            </a:xfrm>
            <a:custGeom>
              <a:avLst/>
              <a:gdLst>
                <a:gd name="T0" fmla="*/ 11 w 23"/>
                <a:gd name="T1" fmla="*/ 0 h 71"/>
                <a:gd name="T2" fmla="*/ 0 w 23"/>
                <a:gd name="T3" fmla="*/ 11 h 71"/>
                <a:gd name="T4" fmla="*/ 0 w 23"/>
                <a:gd name="T5" fmla="*/ 60 h 71"/>
                <a:gd name="T6" fmla="*/ 11 w 23"/>
                <a:gd name="T7" fmla="*/ 71 h 71"/>
                <a:gd name="T8" fmla="*/ 23 w 23"/>
                <a:gd name="T9" fmla="*/ 60 h 71"/>
                <a:gd name="T10" fmla="*/ 23 w 23"/>
                <a:gd name="T11" fmla="*/ 11 h 71"/>
                <a:gd name="T12" fmla="*/ 11 w 23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8" y="71"/>
                    <a:pt x="23" y="66"/>
                    <a:pt x="23" y="6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5"/>
                    <a:pt x="18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818">
              <a:extLst>
                <a:ext uri="{FF2B5EF4-FFF2-40B4-BE49-F238E27FC236}">
                  <a16:creationId xmlns:a16="http://schemas.microsoft.com/office/drawing/2014/main" id="{893487EA-E15E-430E-948F-EC689039F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383" y="2894711"/>
              <a:ext cx="22225" cy="73025"/>
            </a:xfrm>
            <a:custGeom>
              <a:avLst/>
              <a:gdLst>
                <a:gd name="T0" fmla="*/ 11 w 22"/>
                <a:gd name="T1" fmla="*/ 0 h 71"/>
                <a:gd name="T2" fmla="*/ 0 w 22"/>
                <a:gd name="T3" fmla="*/ 11 h 71"/>
                <a:gd name="T4" fmla="*/ 0 w 22"/>
                <a:gd name="T5" fmla="*/ 60 h 71"/>
                <a:gd name="T6" fmla="*/ 11 w 22"/>
                <a:gd name="T7" fmla="*/ 71 h 71"/>
                <a:gd name="T8" fmla="*/ 22 w 22"/>
                <a:gd name="T9" fmla="*/ 60 h 71"/>
                <a:gd name="T10" fmla="*/ 22 w 22"/>
                <a:gd name="T11" fmla="*/ 11 h 71"/>
                <a:gd name="T12" fmla="*/ 11 w 22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7" y="71"/>
                    <a:pt x="22" y="66"/>
                    <a:pt x="22" y="60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819">
              <a:extLst>
                <a:ext uri="{FF2B5EF4-FFF2-40B4-BE49-F238E27FC236}">
                  <a16:creationId xmlns:a16="http://schemas.microsoft.com/office/drawing/2014/main" id="{6472E945-5BFB-4733-AE56-B0C409C629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258" y="2878836"/>
              <a:ext cx="106363" cy="53975"/>
            </a:xfrm>
            <a:custGeom>
              <a:avLst/>
              <a:gdLst>
                <a:gd name="T0" fmla="*/ 30 w 105"/>
                <a:gd name="T1" fmla="*/ 39 h 54"/>
                <a:gd name="T2" fmla="*/ 25 w 105"/>
                <a:gd name="T3" fmla="*/ 33 h 54"/>
                <a:gd name="T4" fmla="*/ 30 w 105"/>
                <a:gd name="T5" fmla="*/ 27 h 54"/>
                <a:gd name="T6" fmla="*/ 36 w 105"/>
                <a:gd name="T7" fmla="*/ 33 h 54"/>
                <a:gd name="T8" fmla="*/ 30 w 105"/>
                <a:gd name="T9" fmla="*/ 39 h 54"/>
                <a:gd name="T10" fmla="*/ 75 w 105"/>
                <a:gd name="T11" fmla="*/ 39 h 54"/>
                <a:gd name="T12" fmla="*/ 70 w 105"/>
                <a:gd name="T13" fmla="*/ 33 h 54"/>
                <a:gd name="T14" fmla="*/ 75 w 105"/>
                <a:gd name="T15" fmla="*/ 27 h 54"/>
                <a:gd name="T16" fmla="*/ 81 w 105"/>
                <a:gd name="T17" fmla="*/ 33 h 54"/>
                <a:gd name="T18" fmla="*/ 75 w 105"/>
                <a:gd name="T19" fmla="*/ 39 h 54"/>
                <a:gd name="T20" fmla="*/ 86 w 105"/>
                <a:gd name="T21" fmla="*/ 0 h 54"/>
                <a:gd name="T22" fmla="*/ 84 w 105"/>
                <a:gd name="T23" fmla="*/ 1 h 54"/>
                <a:gd name="T24" fmla="*/ 79 w 105"/>
                <a:gd name="T25" fmla="*/ 8 h 54"/>
                <a:gd name="T26" fmla="*/ 77 w 105"/>
                <a:gd name="T27" fmla="*/ 12 h 54"/>
                <a:gd name="T28" fmla="*/ 75 w 105"/>
                <a:gd name="T29" fmla="*/ 15 h 54"/>
                <a:gd name="T30" fmla="*/ 53 w 105"/>
                <a:gd name="T31" fmla="*/ 11 h 54"/>
                <a:gd name="T32" fmla="*/ 31 w 105"/>
                <a:gd name="T33" fmla="*/ 15 h 54"/>
                <a:gd name="T34" fmla="*/ 28 w 105"/>
                <a:gd name="T35" fmla="*/ 12 h 54"/>
                <a:gd name="T36" fmla="*/ 26 w 105"/>
                <a:gd name="T37" fmla="*/ 8 h 54"/>
                <a:gd name="T38" fmla="*/ 21 w 105"/>
                <a:gd name="T39" fmla="*/ 1 h 54"/>
                <a:gd name="T40" fmla="*/ 20 w 105"/>
                <a:gd name="T41" fmla="*/ 0 h 54"/>
                <a:gd name="T42" fmla="*/ 19 w 105"/>
                <a:gd name="T43" fmla="*/ 0 h 54"/>
                <a:gd name="T44" fmla="*/ 18 w 105"/>
                <a:gd name="T45" fmla="*/ 3 h 54"/>
                <a:gd name="T46" fmla="*/ 23 w 105"/>
                <a:gd name="T47" fmla="*/ 10 h 54"/>
                <a:gd name="T48" fmla="*/ 25 w 105"/>
                <a:gd name="T49" fmla="*/ 13 h 54"/>
                <a:gd name="T50" fmla="*/ 27 w 105"/>
                <a:gd name="T51" fmla="*/ 16 h 54"/>
                <a:gd name="T52" fmla="*/ 0 w 105"/>
                <a:gd name="T53" fmla="*/ 54 h 54"/>
                <a:gd name="T54" fmla="*/ 105 w 105"/>
                <a:gd name="T55" fmla="*/ 54 h 54"/>
                <a:gd name="T56" fmla="*/ 79 w 105"/>
                <a:gd name="T57" fmla="*/ 16 h 54"/>
                <a:gd name="T58" fmla="*/ 81 w 105"/>
                <a:gd name="T59" fmla="*/ 13 h 54"/>
                <a:gd name="T60" fmla="*/ 83 w 105"/>
                <a:gd name="T61" fmla="*/ 10 h 54"/>
                <a:gd name="T62" fmla="*/ 87 w 105"/>
                <a:gd name="T63" fmla="*/ 3 h 54"/>
                <a:gd name="T64" fmla="*/ 87 w 105"/>
                <a:gd name="T65" fmla="*/ 0 h 54"/>
                <a:gd name="T66" fmla="*/ 86 w 105"/>
                <a:gd name="T6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54">
                  <a:moveTo>
                    <a:pt x="30" y="39"/>
                  </a:moveTo>
                  <a:cubicBezTo>
                    <a:pt x="27" y="39"/>
                    <a:pt x="25" y="36"/>
                    <a:pt x="25" y="33"/>
                  </a:cubicBezTo>
                  <a:cubicBezTo>
                    <a:pt x="25" y="30"/>
                    <a:pt x="27" y="27"/>
                    <a:pt x="30" y="27"/>
                  </a:cubicBezTo>
                  <a:cubicBezTo>
                    <a:pt x="33" y="27"/>
                    <a:pt x="36" y="30"/>
                    <a:pt x="36" y="33"/>
                  </a:cubicBezTo>
                  <a:cubicBezTo>
                    <a:pt x="36" y="36"/>
                    <a:pt x="33" y="39"/>
                    <a:pt x="30" y="39"/>
                  </a:cubicBezTo>
                  <a:moveTo>
                    <a:pt x="75" y="39"/>
                  </a:moveTo>
                  <a:cubicBezTo>
                    <a:pt x="72" y="39"/>
                    <a:pt x="70" y="36"/>
                    <a:pt x="70" y="33"/>
                  </a:cubicBezTo>
                  <a:cubicBezTo>
                    <a:pt x="70" y="30"/>
                    <a:pt x="72" y="27"/>
                    <a:pt x="75" y="27"/>
                  </a:cubicBezTo>
                  <a:cubicBezTo>
                    <a:pt x="78" y="27"/>
                    <a:pt x="81" y="30"/>
                    <a:pt x="81" y="33"/>
                  </a:cubicBezTo>
                  <a:cubicBezTo>
                    <a:pt x="81" y="36"/>
                    <a:pt x="78" y="39"/>
                    <a:pt x="75" y="39"/>
                  </a:cubicBezTo>
                  <a:moveTo>
                    <a:pt x="86" y="0"/>
                  </a:moveTo>
                  <a:cubicBezTo>
                    <a:pt x="85" y="0"/>
                    <a:pt x="85" y="0"/>
                    <a:pt x="84" y="1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68" y="12"/>
                    <a:pt x="61" y="11"/>
                    <a:pt x="53" y="11"/>
                  </a:cubicBezTo>
                  <a:cubicBezTo>
                    <a:pt x="45" y="11"/>
                    <a:pt x="37" y="12"/>
                    <a:pt x="31" y="15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"/>
                    <a:pt x="18" y="2"/>
                    <a:pt x="18" y="3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11" y="24"/>
                    <a:pt x="0" y="38"/>
                    <a:pt x="0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38"/>
                    <a:pt x="94" y="24"/>
                    <a:pt x="79" y="16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2"/>
                    <a:pt x="88" y="1"/>
                    <a:pt x="87" y="0"/>
                  </a:cubicBezTo>
                  <a:cubicBezTo>
                    <a:pt x="87" y="0"/>
                    <a:pt x="86" y="0"/>
                    <a:pt x="8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820">
              <a:extLst>
                <a:ext uri="{FF2B5EF4-FFF2-40B4-BE49-F238E27FC236}">
                  <a16:creationId xmlns:a16="http://schemas.microsoft.com/office/drawing/2014/main" id="{F70E9434-C161-4B0E-9334-7F9406B13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258" y="2940748"/>
              <a:ext cx="106363" cy="134938"/>
            </a:xfrm>
            <a:custGeom>
              <a:avLst/>
              <a:gdLst>
                <a:gd name="T0" fmla="*/ 105 w 105"/>
                <a:gd name="T1" fmla="*/ 0 h 133"/>
                <a:gd name="T2" fmla="*/ 104 w 105"/>
                <a:gd name="T3" fmla="*/ 0 h 133"/>
                <a:gd name="T4" fmla="*/ 1 w 105"/>
                <a:gd name="T5" fmla="*/ 0 h 133"/>
                <a:gd name="T6" fmla="*/ 0 w 105"/>
                <a:gd name="T7" fmla="*/ 0 h 133"/>
                <a:gd name="T8" fmla="*/ 0 w 105"/>
                <a:gd name="T9" fmla="*/ 10 h 133"/>
                <a:gd name="T10" fmla="*/ 0 w 105"/>
                <a:gd name="T11" fmla="*/ 17 h 133"/>
                <a:gd name="T12" fmla="*/ 0 w 105"/>
                <a:gd name="T13" fmla="*/ 83 h 133"/>
                <a:gd name="T14" fmla="*/ 12 w 105"/>
                <a:gd name="T15" fmla="*/ 94 h 133"/>
                <a:gd name="T16" fmla="*/ 21 w 105"/>
                <a:gd name="T17" fmla="*/ 94 h 133"/>
                <a:gd name="T18" fmla="*/ 20 w 105"/>
                <a:gd name="T19" fmla="*/ 98 h 133"/>
                <a:gd name="T20" fmla="*/ 20 w 105"/>
                <a:gd name="T21" fmla="*/ 98 h 133"/>
                <a:gd name="T22" fmla="*/ 20 w 105"/>
                <a:gd name="T23" fmla="*/ 102 h 133"/>
                <a:gd name="T24" fmla="*/ 20 w 105"/>
                <a:gd name="T25" fmla="*/ 121 h 133"/>
                <a:gd name="T26" fmla="*/ 32 w 105"/>
                <a:gd name="T27" fmla="*/ 133 h 133"/>
                <a:gd name="T28" fmla="*/ 43 w 105"/>
                <a:gd name="T29" fmla="*/ 121 h 133"/>
                <a:gd name="T30" fmla="*/ 43 w 105"/>
                <a:gd name="T31" fmla="*/ 102 h 133"/>
                <a:gd name="T32" fmla="*/ 43 w 105"/>
                <a:gd name="T33" fmla="*/ 98 h 133"/>
                <a:gd name="T34" fmla="*/ 43 w 105"/>
                <a:gd name="T35" fmla="*/ 98 h 133"/>
                <a:gd name="T36" fmla="*/ 42 w 105"/>
                <a:gd name="T37" fmla="*/ 94 h 133"/>
                <a:gd name="T38" fmla="*/ 63 w 105"/>
                <a:gd name="T39" fmla="*/ 94 h 133"/>
                <a:gd name="T40" fmla="*/ 63 w 105"/>
                <a:gd name="T41" fmla="*/ 98 h 133"/>
                <a:gd name="T42" fmla="*/ 63 w 105"/>
                <a:gd name="T43" fmla="*/ 98 h 133"/>
                <a:gd name="T44" fmla="*/ 63 w 105"/>
                <a:gd name="T45" fmla="*/ 102 h 133"/>
                <a:gd name="T46" fmla="*/ 63 w 105"/>
                <a:gd name="T47" fmla="*/ 121 h 133"/>
                <a:gd name="T48" fmla="*/ 74 w 105"/>
                <a:gd name="T49" fmla="*/ 133 h 133"/>
                <a:gd name="T50" fmla="*/ 85 w 105"/>
                <a:gd name="T51" fmla="*/ 121 h 133"/>
                <a:gd name="T52" fmla="*/ 85 w 105"/>
                <a:gd name="T53" fmla="*/ 102 h 133"/>
                <a:gd name="T54" fmla="*/ 85 w 105"/>
                <a:gd name="T55" fmla="*/ 98 h 133"/>
                <a:gd name="T56" fmla="*/ 85 w 105"/>
                <a:gd name="T57" fmla="*/ 98 h 133"/>
                <a:gd name="T58" fmla="*/ 85 w 105"/>
                <a:gd name="T59" fmla="*/ 94 h 133"/>
                <a:gd name="T60" fmla="*/ 93 w 105"/>
                <a:gd name="T61" fmla="*/ 94 h 133"/>
                <a:gd name="T62" fmla="*/ 105 w 105"/>
                <a:gd name="T63" fmla="*/ 83 h 133"/>
                <a:gd name="T64" fmla="*/ 105 w 105"/>
                <a:gd name="T65" fmla="*/ 17 h 133"/>
                <a:gd name="T66" fmla="*/ 105 w 105"/>
                <a:gd name="T67" fmla="*/ 10 h 133"/>
                <a:gd name="T68" fmla="*/ 105 w 105"/>
                <a:gd name="T6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33">
                  <a:moveTo>
                    <a:pt x="105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6" y="94"/>
                    <a:pt x="12" y="94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1" y="95"/>
                    <a:pt x="20" y="96"/>
                    <a:pt x="20" y="98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2"/>
                    <a:pt x="20" y="102"/>
                    <a:pt x="20" y="102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7"/>
                    <a:pt x="25" y="133"/>
                    <a:pt x="32" y="133"/>
                  </a:cubicBezTo>
                  <a:cubicBezTo>
                    <a:pt x="38" y="133"/>
                    <a:pt x="43" y="127"/>
                    <a:pt x="43" y="121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6"/>
                    <a:pt x="43" y="95"/>
                    <a:pt x="42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5"/>
                    <a:pt x="63" y="96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121"/>
                    <a:pt x="63" y="121"/>
                    <a:pt x="63" y="121"/>
                  </a:cubicBezTo>
                  <a:cubicBezTo>
                    <a:pt x="63" y="127"/>
                    <a:pt x="68" y="133"/>
                    <a:pt x="74" y="133"/>
                  </a:cubicBezTo>
                  <a:cubicBezTo>
                    <a:pt x="80" y="133"/>
                    <a:pt x="85" y="127"/>
                    <a:pt x="85" y="121"/>
                  </a:cubicBezTo>
                  <a:cubicBezTo>
                    <a:pt x="85" y="102"/>
                    <a:pt x="85" y="102"/>
                    <a:pt x="85" y="102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6"/>
                    <a:pt x="85" y="95"/>
                    <a:pt x="85" y="94"/>
                  </a:cubicBezTo>
                  <a:cubicBezTo>
                    <a:pt x="93" y="94"/>
                    <a:pt x="93" y="94"/>
                    <a:pt x="93" y="94"/>
                  </a:cubicBezTo>
                  <a:cubicBezTo>
                    <a:pt x="100" y="94"/>
                    <a:pt x="105" y="89"/>
                    <a:pt x="105" y="83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821">
              <a:extLst>
                <a:ext uri="{FF2B5EF4-FFF2-40B4-BE49-F238E27FC236}">
                  <a16:creationId xmlns:a16="http://schemas.microsoft.com/office/drawing/2014/main" id="{691959CE-56A5-45D1-A646-2EDFD5386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96" y="2940748"/>
              <a:ext cx="22225" cy="71438"/>
            </a:xfrm>
            <a:custGeom>
              <a:avLst/>
              <a:gdLst>
                <a:gd name="T0" fmla="*/ 12 w 23"/>
                <a:gd name="T1" fmla="*/ 0 h 71"/>
                <a:gd name="T2" fmla="*/ 0 w 23"/>
                <a:gd name="T3" fmla="*/ 11 h 71"/>
                <a:gd name="T4" fmla="*/ 0 w 23"/>
                <a:gd name="T5" fmla="*/ 59 h 71"/>
                <a:gd name="T6" fmla="*/ 12 w 23"/>
                <a:gd name="T7" fmla="*/ 71 h 71"/>
                <a:gd name="T8" fmla="*/ 23 w 23"/>
                <a:gd name="T9" fmla="*/ 59 h 71"/>
                <a:gd name="T10" fmla="*/ 23 w 23"/>
                <a:gd name="T11" fmla="*/ 11 h 71"/>
                <a:gd name="T12" fmla="*/ 12 w 23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1">
                  <a:moveTo>
                    <a:pt x="12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6"/>
                    <a:pt x="5" y="71"/>
                    <a:pt x="12" y="71"/>
                  </a:cubicBezTo>
                  <a:cubicBezTo>
                    <a:pt x="18" y="71"/>
                    <a:pt x="23" y="66"/>
                    <a:pt x="23" y="59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5"/>
                    <a:pt x="18" y="0"/>
                    <a:pt x="1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822">
              <a:extLst>
                <a:ext uri="{FF2B5EF4-FFF2-40B4-BE49-F238E27FC236}">
                  <a16:creationId xmlns:a16="http://schemas.microsoft.com/office/drawing/2014/main" id="{F9938D70-A4A6-4918-9B1C-CE8DAEA83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558" y="2940748"/>
              <a:ext cx="22225" cy="71438"/>
            </a:xfrm>
            <a:custGeom>
              <a:avLst/>
              <a:gdLst>
                <a:gd name="T0" fmla="*/ 11 w 22"/>
                <a:gd name="T1" fmla="*/ 0 h 71"/>
                <a:gd name="T2" fmla="*/ 0 w 22"/>
                <a:gd name="T3" fmla="*/ 11 h 71"/>
                <a:gd name="T4" fmla="*/ 0 w 22"/>
                <a:gd name="T5" fmla="*/ 59 h 71"/>
                <a:gd name="T6" fmla="*/ 11 w 22"/>
                <a:gd name="T7" fmla="*/ 71 h 71"/>
                <a:gd name="T8" fmla="*/ 22 w 22"/>
                <a:gd name="T9" fmla="*/ 59 h 71"/>
                <a:gd name="T10" fmla="*/ 22 w 22"/>
                <a:gd name="T11" fmla="*/ 11 h 71"/>
                <a:gd name="T12" fmla="*/ 11 w 22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7" y="71"/>
                    <a:pt x="22" y="66"/>
                    <a:pt x="22" y="59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823">
              <a:extLst>
                <a:ext uri="{FF2B5EF4-FFF2-40B4-BE49-F238E27FC236}">
                  <a16:creationId xmlns:a16="http://schemas.microsoft.com/office/drawing/2014/main" id="{A2AF0E61-9816-40E2-BC41-E9EE3195BB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2896" y="2139061"/>
              <a:ext cx="66675" cy="36513"/>
            </a:xfrm>
            <a:custGeom>
              <a:avLst/>
              <a:gdLst>
                <a:gd name="T0" fmla="*/ 19 w 65"/>
                <a:gd name="T1" fmla="*/ 26 h 36"/>
                <a:gd name="T2" fmla="*/ 15 w 65"/>
                <a:gd name="T3" fmla="*/ 22 h 36"/>
                <a:gd name="T4" fmla="*/ 19 w 65"/>
                <a:gd name="T5" fmla="*/ 18 h 36"/>
                <a:gd name="T6" fmla="*/ 22 w 65"/>
                <a:gd name="T7" fmla="*/ 22 h 36"/>
                <a:gd name="T8" fmla="*/ 19 w 65"/>
                <a:gd name="T9" fmla="*/ 26 h 36"/>
                <a:gd name="T10" fmla="*/ 47 w 65"/>
                <a:gd name="T11" fmla="*/ 26 h 36"/>
                <a:gd name="T12" fmla="*/ 43 w 65"/>
                <a:gd name="T13" fmla="*/ 22 h 36"/>
                <a:gd name="T14" fmla="*/ 47 w 65"/>
                <a:gd name="T15" fmla="*/ 18 h 36"/>
                <a:gd name="T16" fmla="*/ 50 w 65"/>
                <a:gd name="T17" fmla="*/ 22 h 36"/>
                <a:gd name="T18" fmla="*/ 47 w 65"/>
                <a:gd name="T19" fmla="*/ 26 h 36"/>
                <a:gd name="T20" fmla="*/ 53 w 65"/>
                <a:gd name="T21" fmla="*/ 0 h 36"/>
                <a:gd name="T22" fmla="*/ 52 w 65"/>
                <a:gd name="T23" fmla="*/ 1 h 36"/>
                <a:gd name="T24" fmla="*/ 49 w 65"/>
                <a:gd name="T25" fmla="*/ 6 h 36"/>
                <a:gd name="T26" fmla="*/ 48 w 65"/>
                <a:gd name="T27" fmla="*/ 8 h 36"/>
                <a:gd name="T28" fmla="*/ 47 w 65"/>
                <a:gd name="T29" fmla="*/ 10 h 36"/>
                <a:gd name="T30" fmla="*/ 33 w 65"/>
                <a:gd name="T31" fmla="*/ 7 h 36"/>
                <a:gd name="T32" fmla="*/ 19 w 65"/>
                <a:gd name="T33" fmla="*/ 10 h 36"/>
                <a:gd name="T34" fmla="*/ 17 w 65"/>
                <a:gd name="T35" fmla="*/ 8 h 36"/>
                <a:gd name="T36" fmla="*/ 16 w 65"/>
                <a:gd name="T37" fmla="*/ 6 h 36"/>
                <a:gd name="T38" fmla="*/ 13 w 65"/>
                <a:gd name="T39" fmla="*/ 1 h 36"/>
                <a:gd name="T40" fmla="*/ 12 w 65"/>
                <a:gd name="T41" fmla="*/ 0 h 36"/>
                <a:gd name="T42" fmla="*/ 11 w 65"/>
                <a:gd name="T43" fmla="*/ 1 h 36"/>
                <a:gd name="T44" fmla="*/ 11 w 65"/>
                <a:gd name="T45" fmla="*/ 2 h 36"/>
                <a:gd name="T46" fmla="*/ 14 w 65"/>
                <a:gd name="T47" fmla="*/ 7 h 36"/>
                <a:gd name="T48" fmla="*/ 15 w 65"/>
                <a:gd name="T49" fmla="*/ 9 h 36"/>
                <a:gd name="T50" fmla="*/ 17 w 65"/>
                <a:gd name="T51" fmla="*/ 11 h 36"/>
                <a:gd name="T52" fmla="*/ 0 w 65"/>
                <a:gd name="T53" fmla="*/ 36 h 36"/>
                <a:gd name="T54" fmla="*/ 65 w 65"/>
                <a:gd name="T55" fmla="*/ 36 h 36"/>
                <a:gd name="T56" fmla="*/ 49 w 65"/>
                <a:gd name="T57" fmla="*/ 11 h 36"/>
                <a:gd name="T58" fmla="*/ 50 w 65"/>
                <a:gd name="T59" fmla="*/ 9 h 36"/>
                <a:gd name="T60" fmla="*/ 51 w 65"/>
                <a:gd name="T61" fmla="*/ 7 h 36"/>
                <a:gd name="T62" fmla="*/ 54 w 65"/>
                <a:gd name="T63" fmla="*/ 2 h 36"/>
                <a:gd name="T64" fmla="*/ 54 w 65"/>
                <a:gd name="T65" fmla="*/ 1 h 36"/>
                <a:gd name="T66" fmla="*/ 53 w 65"/>
                <a:gd name="T6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5" h="36">
                  <a:moveTo>
                    <a:pt x="19" y="26"/>
                  </a:moveTo>
                  <a:cubicBezTo>
                    <a:pt x="17" y="26"/>
                    <a:pt x="15" y="24"/>
                    <a:pt x="15" y="22"/>
                  </a:cubicBezTo>
                  <a:cubicBezTo>
                    <a:pt x="15" y="20"/>
                    <a:pt x="17" y="18"/>
                    <a:pt x="19" y="18"/>
                  </a:cubicBezTo>
                  <a:cubicBezTo>
                    <a:pt x="21" y="18"/>
                    <a:pt x="22" y="20"/>
                    <a:pt x="22" y="22"/>
                  </a:cubicBezTo>
                  <a:cubicBezTo>
                    <a:pt x="22" y="24"/>
                    <a:pt x="21" y="26"/>
                    <a:pt x="19" y="26"/>
                  </a:cubicBezTo>
                  <a:moveTo>
                    <a:pt x="47" y="26"/>
                  </a:moveTo>
                  <a:cubicBezTo>
                    <a:pt x="45" y="26"/>
                    <a:pt x="43" y="24"/>
                    <a:pt x="43" y="22"/>
                  </a:cubicBezTo>
                  <a:cubicBezTo>
                    <a:pt x="43" y="20"/>
                    <a:pt x="45" y="18"/>
                    <a:pt x="47" y="18"/>
                  </a:cubicBezTo>
                  <a:cubicBezTo>
                    <a:pt x="49" y="18"/>
                    <a:pt x="50" y="20"/>
                    <a:pt x="50" y="22"/>
                  </a:cubicBezTo>
                  <a:cubicBezTo>
                    <a:pt x="50" y="24"/>
                    <a:pt x="49" y="26"/>
                    <a:pt x="47" y="26"/>
                  </a:cubicBezTo>
                  <a:moveTo>
                    <a:pt x="53" y="0"/>
                  </a:moveTo>
                  <a:cubicBezTo>
                    <a:pt x="53" y="0"/>
                    <a:pt x="53" y="1"/>
                    <a:pt x="52" y="1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2" y="8"/>
                    <a:pt x="38" y="7"/>
                    <a:pt x="33" y="7"/>
                  </a:cubicBezTo>
                  <a:cubicBezTo>
                    <a:pt x="28" y="7"/>
                    <a:pt x="23" y="8"/>
                    <a:pt x="19" y="10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7" y="16"/>
                    <a:pt x="0" y="25"/>
                    <a:pt x="0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25"/>
                    <a:pt x="59" y="16"/>
                    <a:pt x="49" y="11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5" y="2"/>
                    <a:pt x="55" y="1"/>
                    <a:pt x="54" y="1"/>
                  </a:cubicBezTo>
                  <a:cubicBezTo>
                    <a:pt x="54" y="0"/>
                    <a:pt x="54" y="0"/>
                    <a:pt x="5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824">
              <a:extLst>
                <a:ext uri="{FF2B5EF4-FFF2-40B4-BE49-F238E27FC236}">
                  <a16:creationId xmlns:a16="http://schemas.microsoft.com/office/drawing/2014/main" id="{6EE3F8A8-E40A-418F-AAB8-CBD32CAB3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896" y="2180336"/>
              <a:ext cx="66675" cy="88900"/>
            </a:xfrm>
            <a:custGeom>
              <a:avLst/>
              <a:gdLst>
                <a:gd name="T0" fmla="*/ 65 w 65"/>
                <a:gd name="T1" fmla="*/ 0 h 87"/>
                <a:gd name="T2" fmla="*/ 65 w 65"/>
                <a:gd name="T3" fmla="*/ 0 h 87"/>
                <a:gd name="T4" fmla="*/ 0 w 65"/>
                <a:gd name="T5" fmla="*/ 0 h 87"/>
                <a:gd name="T6" fmla="*/ 0 w 65"/>
                <a:gd name="T7" fmla="*/ 0 h 87"/>
                <a:gd name="T8" fmla="*/ 0 w 65"/>
                <a:gd name="T9" fmla="*/ 6 h 87"/>
                <a:gd name="T10" fmla="*/ 0 w 65"/>
                <a:gd name="T11" fmla="*/ 11 h 87"/>
                <a:gd name="T12" fmla="*/ 0 w 65"/>
                <a:gd name="T13" fmla="*/ 54 h 87"/>
                <a:gd name="T14" fmla="*/ 7 w 65"/>
                <a:gd name="T15" fmla="*/ 62 h 87"/>
                <a:gd name="T16" fmla="*/ 13 w 65"/>
                <a:gd name="T17" fmla="*/ 62 h 87"/>
                <a:gd name="T18" fmla="*/ 12 w 65"/>
                <a:gd name="T19" fmla="*/ 64 h 87"/>
                <a:gd name="T20" fmla="*/ 12 w 65"/>
                <a:gd name="T21" fmla="*/ 64 h 87"/>
                <a:gd name="T22" fmla="*/ 12 w 65"/>
                <a:gd name="T23" fmla="*/ 66 h 87"/>
                <a:gd name="T24" fmla="*/ 12 w 65"/>
                <a:gd name="T25" fmla="*/ 79 h 87"/>
                <a:gd name="T26" fmla="*/ 19 w 65"/>
                <a:gd name="T27" fmla="*/ 87 h 87"/>
                <a:gd name="T28" fmla="*/ 26 w 65"/>
                <a:gd name="T29" fmla="*/ 79 h 87"/>
                <a:gd name="T30" fmla="*/ 26 w 65"/>
                <a:gd name="T31" fmla="*/ 66 h 87"/>
                <a:gd name="T32" fmla="*/ 26 w 65"/>
                <a:gd name="T33" fmla="*/ 64 h 87"/>
                <a:gd name="T34" fmla="*/ 26 w 65"/>
                <a:gd name="T35" fmla="*/ 64 h 87"/>
                <a:gd name="T36" fmla="*/ 26 w 65"/>
                <a:gd name="T37" fmla="*/ 62 h 87"/>
                <a:gd name="T38" fmla="*/ 39 w 65"/>
                <a:gd name="T39" fmla="*/ 62 h 87"/>
                <a:gd name="T40" fmla="*/ 39 w 65"/>
                <a:gd name="T41" fmla="*/ 64 h 87"/>
                <a:gd name="T42" fmla="*/ 39 w 65"/>
                <a:gd name="T43" fmla="*/ 64 h 87"/>
                <a:gd name="T44" fmla="*/ 39 w 65"/>
                <a:gd name="T45" fmla="*/ 66 h 87"/>
                <a:gd name="T46" fmla="*/ 39 w 65"/>
                <a:gd name="T47" fmla="*/ 79 h 87"/>
                <a:gd name="T48" fmla="*/ 46 w 65"/>
                <a:gd name="T49" fmla="*/ 87 h 87"/>
                <a:gd name="T50" fmla="*/ 53 w 65"/>
                <a:gd name="T51" fmla="*/ 79 h 87"/>
                <a:gd name="T52" fmla="*/ 53 w 65"/>
                <a:gd name="T53" fmla="*/ 66 h 87"/>
                <a:gd name="T54" fmla="*/ 53 w 65"/>
                <a:gd name="T55" fmla="*/ 64 h 87"/>
                <a:gd name="T56" fmla="*/ 53 w 65"/>
                <a:gd name="T57" fmla="*/ 64 h 87"/>
                <a:gd name="T58" fmla="*/ 53 w 65"/>
                <a:gd name="T59" fmla="*/ 62 h 87"/>
                <a:gd name="T60" fmla="*/ 58 w 65"/>
                <a:gd name="T61" fmla="*/ 62 h 87"/>
                <a:gd name="T62" fmla="*/ 65 w 65"/>
                <a:gd name="T63" fmla="*/ 54 h 87"/>
                <a:gd name="T64" fmla="*/ 65 w 65"/>
                <a:gd name="T65" fmla="*/ 11 h 87"/>
                <a:gd name="T66" fmla="*/ 65 w 65"/>
                <a:gd name="T67" fmla="*/ 6 h 87"/>
                <a:gd name="T68" fmla="*/ 65 w 65"/>
                <a:gd name="T6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" h="87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8"/>
                    <a:pt x="3" y="62"/>
                    <a:pt x="7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2"/>
                    <a:pt x="12" y="63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83"/>
                    <a:pt x="16" y="87"/>
                    <a:pt x="19" y="87"/>
                  </a:cubicBezTo>
                  <a:cubicBezTo>
                    <a:pt x="23" y="87"/>
                    <a:pt x="26" y="83"/>
                    <a:pt x="26" y="79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3"/>
                    <a:pt x="26" y="62"/>
                    <a:pt x="26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3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83"/>
                    <a:pt x="42" y="87"/>
                    <a:pt x="46" y="87"/>
                  </a:cubicBezTo>
                  <a:cubicBezTo>
                    <a:pt x="50" y="87"/>
                    <a:pt x="53" y="83"/>
                    <a:pt x="53" y="79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3" y="63"/>
                    <a:pt x="53" y="62"/>
                    <a:pt x="53" y="62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62" y="62"/>
                    <a:pt x="65" y="58"/>
                    <a:pt x="65" y="5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0"/>
                    <a:pt x="65" y="0"/>
                    <a:pt x="6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825">
              <a:extLst>
                <a:ext uri="{FF2B5EF4-FFF2-40B4-BE49-F238E27FC236}">
                  <a16:creationId xmlns:a16="http://schemas.microsoft.com/office/drawing/2014/main" id="{A1178CAE-6A25-476B-B352-29CAD012A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846" y="2180336"/>
              <a:ext cx="14288" cy="46038"/>
            </a:xfrm>
            <a:custGeom>
              <a:avLst/>
              <a:gdLst>
                <a:gd name="T0" fmla="*/ 7 w 14"/>
                <a:gd name="T1" fmla="*/ 0 h 46"/>
                <a:gd name="T2" fmla="*/ 0 w 14"/>
                <a:gd name="T3" fmla="*/ 7 h 46"/>
                <a:gd name="T4" fmla="*/ 0 w 14"/>
                <a:gd name="T5" fmla="*/ 39 h 46"/>
                <a:gd name="T6" fmla="*/ 7 w 14"/>
                <a:gd name="T7" fmla="*/ 46 h 46"/>
                <a:gd name="T8" fmla="*/ 14 w 14"/>
                <a:gd name="T9" fmla="*/ 39 h 46"/>
                <a:gd name="T10" fmla="*/ 14 w 14"/>
                <a:gd name="T11" fmla="*/ 7 h 46"/>
                <a:gd name="T12" fmla="*/ 7 w 14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6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11" y="46"/>
                    <a:pt x="14" y="43"/>
                    <a:pt x="14" y="3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826">
              <a:extLst>
                <a:ext uri="{FF2B5EF4-FFF2-40B4-BE49-F238E27FC236}">
                  <a16:creationId xmlns:a16="http://schemas.microsoft.com/office/drawing/2014/main" id="{A703125E-ECE5-4A77-A22D-CF69B6F19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4333" y="2180336"/>
              <a:ext cx="14288" cy="46038"/>
            </a:xfrm>
            <a:custGeom>
              <a:avLst/>
              <a:gdLst>
                <a:gd name="T0" fmla="*/ 7 w 14"/>
                <a:gd name="T1" fmla="*/ 0 h 46"/>
                <a:gd name="T2" fmla="*/ 0 w 14"/>
                <a:gd name="T3" fmla="*/ 7 h 46"/>
                <a:gd name="T4" fmla="*/ 0 w 14"/>
                <a:gd name="T5" fmla="*/ 39 h 46"/>
                <a:gd name="T6" fmla="*/ 7 w 14"/>
                <a:gd name="T7" fmla="*/ 46 h 46"/>
                <a:gd name="T8" fmla="*/ 14 w 14"/>
                <a:gd name="T9" fmla="*/ 39 h 46"/>
                <a:gd name="T10" fmla="*/ 14 w 14"/>
                <a:gd name="T11" fmla="*/ 7 h 46"/>
                <a:gd name="T12" fmla="*/ 7 w 14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6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11" y="46"/>
                    <a:pt x="14" y="43"/>
                    <a:pt x="14" y="3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827">
              <a:extLst>
                <a:ext uri="{FF2B5EF4-FFF2-40B4-BE49-F238E27FC236}">
                  <a16:creationId xmlns:a16="http://schemas.microsoft.com/office/drawing/2014/main" id="{3F8EB1EF-32B6-4E46-9059-909CB93702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03296" y="2824861"/>
              <a:ext cx="131763" cy="133350"/>
            </a:xfrm>
            <a:custGeom>
              <a:avLst/>
              <a:gdLst>
                <a:gd name="T0" fmla="*/ 65 w 130"/>
                <a:gd name="T1" fmla="*/ 96 h 132"/>
                <a:gd name="T2" fmla="*/ 78 w 130"/>
                <a:gd name="T3" fmla="*/ 92 h 132"/>
                <a:gd name="T4" fmla="*/ 83 w 130"/>
                <a:gd name="T5" fmla="*/ 85 h 132"/>
                <a:gd name="T6" fmla="*/ 80 w 130"/>
                <a:gd name="T7" fmla="*/ 79 h 132"/>
                <a:gd name="T8" fmla="*/ 74 w 130"/>
                <a:gd name="T9" fmla="*/ 75 h 132"/>
                <a:gd name="T10" fmla="*/ 62 w 130"/>
                <a:gd name="T11" fmla="*/ 72 h 132"/>
                <a:gd name="T12" fmla="*/ 46 w 130"/>
                <a:gd name="T13" fmla="*/ 67 h 132"/>
                <a:gd name="T14" fmla="*/ 35 w 130"/>
                <a:gd name="T15" fmla="*/ 60 h 132"/>
                <a:gd name="T16" fmla="*/ 31 w 130"/>
                <a:gd name="T17" fmla="*/ 47 h 132"/>
                <a:gd name="T18" fmla="*/ 35 w 130"/>
                <a:gd name="T19" fmla="*/ 35 h 132"/>
                <a:gd name="T20" fmla="*/ 47 w 130"/>
                <a:gd name="T21" fmla="*/ 26 h 132"/>
                <a:gd name="T22" fmla="*/ 66 w 130"/>
                <a:gd name="T23" fmla="*/ 23 h 132"/>
                <a:gd name="T24" fmla="*/ 80 w 130"/>
                <a:gd name="T25" fmla="*/ 25 h 132"/>
                <a:gd name="T26" fmla="*/ 90 w 130"/>
                <a:gd name="T27" fmla="*/ 30 h 132"/>
                <a:gd name="T28" fmla="*/ 96 w 130"/>
                <a:gd name="T29" fmla="*/ 37 h 132"/>
                <a:gd name="T30" fmla="*/ 98 w 130"/>
                <a:gd name="T31" fmla="*/ 44 h 132"/>
                <a:gd name="T32" fmla="*/ 96 w 130"/>
                <a:gd name="T33" fmla="*/ 50 h 132"/>
                <a:gd name="T34" fmla="*/ 89 w 130"/>
                <a:gd name="T35" fmla="*/ 53 h 132"/>
                <a:gd name="T36" fmla="*/ 84 w 130"/>
                <a:gd name="T37" fmla="*/ 51 h 132"/>
                <a:gd name="T38" fmla="*/ 80 w 130"/>
                <a:gd name="T39" fmla="*/ 46 h 132"/>
                <a:gd name="T40" fmla="*/ 75 w 130"/>
                <a:gd name="T41" fmla="*/ 39 h 132"/>
                <a:gd name="T42" fmla="*/ 64 w 130"/>
                <a:gd name="T43" fmla="*/ 37 h 132"/>
                <a:gd name="T44" fmla="*/ 54 w 130"/>
                <a:gd name="T45" fmla="*/ 40 h 132"/>
                <a:gd name="T46" fmla="*/ 50 w 130"/>
                <a:gd name="T47" fmla="*/ 46 h 132"/>
                <a:gd name="T48" fmla="*/ 51 w 130"/>
                <a:gd name="T49" fmla="*/ 49 h 132"/>
                <a:gd name="T50" fmla="*/ 55 w 130"/>
                <a:gd name="T51" fmla="*/ 52 h 132"/>
                <a:gd name="T52" fmla="*/ 60 w 130"/>
                <a:gd name="T53" fmla="*/ 54 h 132"/>
                <a:gd name="T54" fmla="*/ 68 w 130"/>
                <a:gd name="T55" fmla="*/ 56 h 132"/>
                <a:gd name="T56" fmla="*/ 82 w 130"/>
                <a:gd name="T57" fmla="*/ 60 h 132"/>
                <a:gd name="T58" fmla="*/ 93 w 130"/>
                <a:gd name="T59" fmla="*/ 64 h 132"/>
                <a:gd name="T60" fmla="*/ 100 w 130"/>
                <a:gd name="T61" fmla="*/ 72 h 132"/>
                <a:gd name="T62" fmla="*/ 102 w 130"/>
                <a:gd name="T63" fmla="*/ 83 h 132"/>
                <a:gd name="T64" fmla="*/ 98 w 130"/>
                <a:gd name="T65" fmla="*/ 97 h 132"/>
                <a:gd name="T66" fmla="*/ 85 w 130"/>
                <a:gd name="T67" fmla="*/ 106 h 132"/>
                <a:gd name="T68" fmla="*/ 66 w 130"/>
                <a:gd name="T69" fmla="*/ 110 h 132"/>
                <a:gd name="T70" fmla="*/ 44 w 130"/>
                <a:gd name="T71" fmla="*/ 105 h 132"/>
                <a:gd name="T72" fmla="*/ 33 w 130"/>
                <a:gd name="T73" fmla="*/ 96 h 132"/>
                <a:gd name="T74" fmla="*/ 30 w 130"/>
                <a:gd name="T75" fmla="*/ 85 h 132"/>
                <a:gd name="T76" fmla="*/ 32 w 130"/>
                <a:gd name="T77" fmla="*/ 79 h 132"/>
                <a:gd name="T78" fmla="*/ 39 w 130"/>
                <a:gd name="T79" fmla="*/ 76 h 132"/>
                <a:gd name="T80" fmla="*/ 44 w 130"/>
                <a:gd name="T81" fmla="*/ 78 h 132"/>
                <a:gd name="T82" fmla="*/ 48 w 130"/>
                <a:gd name="T83" fmla="*/ 84 h 132"/>
                <a:gd name="T84" fmla="*/ 51 w 130"/>
                <a:gd name="T85" fmla="*/ 90 h 132"/>
                <a:gd name="T86" fmla="*/ 56 w 130"/>
                <a:gd name="T87" fmla="*/ 94 h 132"/>
                <a:gd name="T88" fmla="*/ 65 w 130"/>
                <a:gd name="T89" fmla="*/ 96 h 132"/>
                <a:gd name="T90" fmla="*/ 36 w 130"/>
                <a:gd name="T91" fmla="*/ 0 h 132"/>
                <a:gd name="T92" fmla="*/ 0 w 130"/>
                <a:gd name="T93" fmla="*/ 36 h 132"/>
                <a:gd name="T94" fmla="*/ 5 w 130"/>
                <a:gd name="T95" fmla="*/ 54 h 132"/>
                <a:gd name="T96" fmla="*/ 4 w 130"/>
                <a:gd name="T97" fmla="*/ 67 h 132"/>
                <a:gd name="T98" fmla="*/ 66 w 130"/>
                <a:gd name="T99" fmla="*/ 129 h 132"/>
                <a:gd name="T100" fmla="*/ 77 w 130"/>
                <a:gd name="T101" fmla="*/ 128 h 132"/>
                <a:gd name="T102" fmla="*/ 94 w 130"/>
                <a:gd name="T103" fmla="*/ 132 h 132"/>
                <a:gd name="T104" fmla="*/ 130 w 130"/>
                <a:gd name="T105" fmla="*/ 96 h 132"/>
                <a:gd name="T106" fmla="*/ 127 w 130"/>
                <a:gd name="T107" fmla="*/ 80 h 132"/>
                <a:gd name="T108" fmla="*/ 128 w 130"/>
                <a:gd name="T109" fmla="*/ 67 h 132"/>
                <a:gd name="T110" fmla="*/ 66 w 130"/>
                <a:gd name="T111" fmla="*/ 5 h 132"/>
                <a:gd name="T112" fmla="*/ 55 w 130"/>
                <a:gd name="T113" fmla="*/ 6 h 132"/>
                <a:gd name="T114" fmla="*/ 36 w 130"/>
                <a:gd name="T11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0" h="132">
                  <a:moveTo>
                    <a:pt x="65" y="96"/>
                  </a:moveTo>
                  <a:cubicBezTo>
                    <a:pt x="71" y="96"/>
                    <a:pt x="75" y="94"/>
                    <a:pt x="78" y="92"/>
                  </a:cubicBezTo>
                  <a:cubicBezTo>
                    <a:pt x="81" y="90"/>
                    <a:pt x="83" y="88"/>
                    <a:pt x="83" y="85"/>
                  </a:cubicBezTo>
                  <a:cubicBezTo>
                    <a:pt x="83" y="82"/>
                    <a:pt x="82" y="80"/>
                    <a:pt x="80" y="79"/>
                  </a:cubicBezTo>
                  <a:cubicBezTo>
                    <a:pt x="78" y="77"/>
                    <a:pt x="76" y="76"/>
                    <a:pt x="74" y="75"/>
                  </a:cubicBezTo>
                  <a:cubicBezTo>
                    <a:pt x="71" y="74"/>
                    <a:pt x="67" y="73"/>
                    <a:pt x="62" y="72"/>
                  </a:cubicBezTo>
                  <a:cubicBezTo>
                    <a:pt x="56" y="71"/>
                    <a:pt x="50" y="69"/>
                    <a:pt x="46" y="67"/>
                  </a:cubicBezTo>
                  <a:cubicBezTo>
                    <a:pt x="41" y="65"/>
                    <a:pt x="38" y="63"/>
                    <a:pt x="35" y="60"/>
                  </a:cubicBezTo>
                  <a:cubicBezTo>
                    <a:pt x="33" y="56"/>
                    <a:pt x="31" y="52"/>
                    <a:pt x="31" y="47"/>
                  </a:cubicBezTo>
                  <a:cubicBezTo>
                    <a:pt x="31" y="42"/>
                    <a:pt x="33" y="38"/>
                    <a:pt x="35" y="35"/>
                  </a:cubicBezTo>
                  <a:cubicBezTo>
                    <a:pt x="38" y="31"/>
                    <a:pt x="42" y="28"/>
                    <a:pt x="47" y="26"/>
                  </a:cubicBezTo>
                  <a:cubicBezTo>
                    <a:pt x="53" y="24"/>
                    <a:pt x="59" y="23"/>
                    <a:pt x="66" y="23"/>
                  </a:cubicBezTo>
                  <a:cubicBezTo>
                    <a:pt x="71" y="23"/>
                    <a:pt x="76" y="24"/>
                    <a:pt x="80" y="25"/>
                  </a:cubicBezTo>
                  <a:cubicBezTo>
                    <a:pt x="84" y="26"/>
                    <a:pt x="88" y="28"/>
                    <a:pt x="90" y="30"/>
                  </a:cubicBezTo>
                  <a:cubicBezTo>
                    <a:pt x="93" y="32"/>
                    <a:pt x="95" y="35"/>
                    <a:pt x="96" y="37"/>
                  </a:cubicBezTo>
                  <a:cubicBezTo>
                    <a:pt x="98" y="39"/>
                    <a:pt x="98" y="42"/>
                    <a:pt x="98" y="44"/>
                  </a:cubicBezTo>
                  <a:cubicBezTo>
                    <a:pt x="98" y="46"/>
                    <a:pt x="98" y="48"/>
                    <a:pt x="96" y="50"/>
                  </a:cubicBezTo>
                  <a:cubicBezTo>
                    <a:pt x="94" y="52"/>
                    <a:pt x="92" y="53"/>
                    <a:pt x="89" y="53"/>
                  </a:cubicBezTo>
                  <a:cubicBezTo>
                    <a:pt x="87" y="53"/>
                    <a:pt x="85" y="52"/>
                    <a:pt x="84" y="51"/>
                  </a:cubicBezTo>
                  <a:cubicBezTo>
                    <a:pt x="83" y="50"/>
                    <a:pt x="82" y="48"/>
                    <a:pt x="80" y="46"/>
                  </a:cubicBezTo>
                  <a:cubicBezTo>
                    <a:pt x="79" y="43"/>
                    <a:pt x="77" y="41"/>
                    <a:pt x="75" y="39"/>
                  </a:cubicBezTo>
                  <a:cubicBezTo>
                    <a:pt x="73" y="38"/>
                    <a:pt x="69" y="37"/>
                    <a:pt x="64" y="37"/>
                  </a:cubicBezTo>
                  <a:cubicBezTo>
                    <a:pt x="60" y="37"/>
                    <a:pt x="56" y="38"/>
                    <a:pt x="54" y="40"/>
                  </a:cubicBezTo>
                  <a:cubicBezTo>
                    <a:pt x="51" y="41"/>
                    <a:pt x="50" y="43"/>
                    <a:pt x="50" y="46"/>
                  </a:cubicBezTo>
                  <a:cubicBezTo>
                    <a:pt x="50" y="47"/>
                    <a:pt x="50" y="48"/>
                    <a:pt x="51" y="49"/>
                  </a:cubicBezTo>
                  <a:cubicBezTo>
                    <a:pt x="52" y="50"/>
                    <a:pt x="53" y="51"/>
                    <a:pt x="55" y="52"/>
                  </a:cubicBezTo>
                  <a:cubicBezTo>
                    <a:pt x="56" y="53"/>
                    <a:pt x="58" y="53"/>
                    <a:pt x="60" y="54"/>
                  </a:cubicBezTo>
                  <a:cubicBezTo>
                    <a:pt x="62" y="54"/>
                    <a:pt x="64" y="55"/>
                    <a:pt x="68" y="56"/>
                  </a:cubicBezTo>
                  <a:cubicBezTo>
                    <a:pt x="73" y="57"/>
                    <a:pt x="78" y="58"/>
                    <a:pt x="82" y="60"/>
                  </a:cubicBezTo>
                  <a:cubicBezTo>
                    <a:pt x="86" y="61"/>
                    <a:pt x="90" y="63"/>
                    <a:pt x="93" y="64"/>
                  </a:cubicBezTo>
                  <a:cubicBezTo>
                    <a:pt x="96" y="66"/>
                    <a:pt x="98" y="69"/>
                    <a:pt x="100" y="72"/>
                  </a:cubicBezTo>
                  <a:cubicBezTo>
                    <a:pt x="101" y="75"/>
                    <a:pt x="102" y="78"/>
                    <a:pt x="102" y="83"/>
                  </a:cubicBezTo>
                  <a:cubicBezTo>
                    <a:pt x="102" y="88"/>
                    <a:pt x="101" y="93"/>
                    <a:pt x="98" y="97"/>
                  </a:cubicBezTo>
                  <a:cubicBezTo>
                    <a:pt x="95" y="101"/>
                    <a:pt x="91" y="104"/>
                    <a:pt x="85" y="106"/>
                  </a:cubicBezTo>
                  <a:cubicBezTo>
                    <a:pt x="80" y="108"/>
                    <a:pt x="73" y="110"/>
                    <a:pt x="66" y="110"/>
                  </a:cubicBezTo>
                  <a:cubicBezTo>
                    <a:pt x="57" y="110"/>
                    <a:pt x="50" y="108"/>
                    <a:pt x="44" y="105"/>
                  </a:cubicBezTo>
                  <a:cubicBezTo>
                    <a:pt x="40" y="103"/>
                    <a:pt x="36" y="100"/>
                    <a:pt x="33" y="96"/>
                  </a:cubicBezTo>
                  <a:cubicBezTo>
                    <a:pt x="31" y="92"/>
                    <a:pt x="30" y="88"/>
                    <a:pt x="30" y="85"/>
                  </a:cubicBezTo>
                  <a:cubicBezTo>
                    <a:pt x="30" y="82"/>
                    <a:pt x="30" y="80"/>
                    <a:pt x="32" y="79"/>
                  </a:cubicBezTo>
                  <a:cubicBezTo>
                    <a:pt x="34" y="77"/>
                    <a:pt x="36" y="76"/>
                    <a:pt x="39" y="76"/>
                  </a:cubicBezTo>
                  <a:cubicBezTo>
                    <a:pt x="41" y="76"/>
                    <a:pt x="43" y="77"/>
                    <a:pt x="44" y="78"/>
                  </a:cubicBezTo>
                  <a:cubicBezTo>
                    <a:pt x="45" y="79"/>
                    <a:pt x="47" y="81"/>
                    <a:pt x="48" y="84"/>
                  </a:cubicBezTo>
                  <a:cubicBezTo>
                    <a:pt x="49" y="86"/>
                    <a:pt x="50" y="88"/>
                    <a:pt x="51" y="90"/>
                  </a:cubicBezTo>
                  <a:cubicBezTo>
                    <a:pt x="52" y="92"/>
                    <a:pt x="54" y="93"/>
                    <a:pt x="56" y="94"/>
                  </a:cubicBezTo>
                  <a:cubicBezTo>
                    <a:pt x="59" y="95"/>
                    <a:pt x="62" y="96"/>
                    <a:pt x="65" y="96"/>
                  </a:cubicBezTo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43"/>
                    <a:pt x="2" y="49"/>
                    <a:pt x="5" y="54"/>
                  </a:cubicBezTo>
                  <a:cubicBezTo>
                    <a:pt x="4" y="58"/>
                    <a:pt x="4" y="63"/>
                    <a:pt x="4" y="67"/>
                  </a:cubicBezTo>
                  <a:cubicBezTo>
                    <a:pt x="4" y="101"/>
                    <a:pt x="32" y="129"/>
                    <a:pt x="66" y="129"/>
                  </a:cubicBezTo>
                  <a:cubicBezTo>
                    <a:pt x="70" y="129"/>
                    <a:pt x="74" y="129"/>
                    <a:pt x="77" y="128"/>
                  </a:cubicBezTo>
                  <a:cubicBezTo>
                    <a:pt x="83" y="131"/>
                    <a:pt x="88" y="132"/>
                    <a:pt x="94" y="132"/>
                  </a:cubicBezTo>
                  <a:cubicBezTo>
                    <a:pt x="114" y="132"/>
                    <a:pt x="130" y="116"/>
                    <a:pt x="130" y="96"/>
                  </a:cubicBezTo>
                  <a:cubicBezTo>
                    <a:pt x="130" y="91"/>
                    <a:pt x="129" y="85"/>
                    <a:pt x="127" y="80"/>
                  </a:cubicBezTo>
                  <a:cubicBezTo>
                    <a:pt x="128" y="76"/>
                    <a:pt x="128" y="72"/>
                    <a:pt x="128" y="67"/>
                  </a:cubicBezTo>
                  <a:cubicBezTo>
                    <a:pt x="128" y="33"/>
                    <a:pt x="100" y="5"/>
                    <a:pt x="66" y="5"/>
                  </a:cubicBezTo>
                  <a:cubicBezTo>
                    <a:pt x="62" y="5"/>
                    <a:pt x="59" y="5"/>
                    <a:pt x="55" y="6"/>
                  </a:cubicBezTo>
                  <a:cubicBezTo>
                    <a:pt x="50" y="2"/>
                    <a:pt x="43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828">
              <a:extLst>
                <a:ext uri="{FF2B5EF4-FFF2-40B4-BE49-F238E27FC236}">
                  <a16:creationId xmlns:a16="http://schemas.microsoft.com/office/drawing/2014/main" id="{443ABC50-3F6F-4089-B35B-2A30C805D8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5058" y="3640836"/>
              <a:ext cx="166688" cy="138113"/>
            </a:xfrm>
            <a:custGeom>
              <a:avLst/>
              <a:gdLst>
                <a:gd name="T0" fmla="*/ 10 w 165"/>
                <a:gd name="T1" fmla="*/ 106 h 137"/>
                <a:gd name="T2" fmla="*/ 9 w 165"/>
                <a:gd name="T3" fmla="*/ 105 h 137"/>
                <a:gd name="T4" fmla="*/ 9 w 165"/>
                <a:gd name="T5" fmla="*/ 9 h 137"/>
                <a:gd name="T6" fmla="*/ 156 w 165"/>
                <a:gd name="T7" fmla="*/ 9 h 137"/>
                <a:gd name="T8" fmla="*/ 156 w 165"/>
                <a:gd name="T9" fmla="*/ 9 h 137"/>
                <a:gd name="T10" fmla="*/ 156 w 165"/>
                <a:gd name="T11" fmla="*/ 105 h 137"/>
                <a:gd name="T12" fmla="*/ 156 w 165"/>
                <a:gd name="T13" fmla="*/ 106 h 137"/>
                <a:gd name="T14" fmla="*/ 10 w 165"/>
                <a:gd name="T15" fmla="*/ 106 h 137"/>
                <a:gd name="T16" fmla="*/ 156 w 165"/>
                <a:gd name="T17" fmla="*/ 0 h 137"/>
                <a:gd name="T18" fmla="*/ 9 w 165"/>
                <a:gd name="T19" fmla="*/ 0 h 137"/>
                <a:gd name="T20" fmla="*/ 9 w 165"/>
                <a:gd name="T21" fmla="*/ 0 h 137"/>
                <a:gd name="T22" fmla="*/ 0 w 165"/>
                <a:gd name="T23" fmla="*/ 9 h 137"/>
                <a:gd name="T24" fmla="*/ 0 w 165"/>
                <a:gd name="T25" fmla="*/ 105 h 137"/>
                <a:gd name="T26" fmla="*/ 2 w 165"/>
                <a:gd name="T27" fmla="*/ 110 h 137"/>
                <a:gd name="T28" fmla="*/ 10 w 165"/>
                <a:gd name="T29" fmla="*/ 115 h 137"/>
                <a:gd name="T30" fmla="*/ 63 w 165"/>
                <a:gd name="T31" fmla="*/ 115 h 137"/>
                <a:gd name="T32" fmla="*/ 63 w 165"/>
                <a:gd name="T33" fmla="*/ 128 h 137"/>
                <a:gd name="T34" fmla="*/ 53 w 165"/>
                <a:gd name="T35" fmla="*/ 128 h 137"/>
                <a:gd name="T36" fmla="*/ 49 w 165"/>
                <a:gd name="T37" fmla="*/ 133 h 137"/>
                <a:gd name="T38" fmla="*/ 53 w 165"/>
                <a:gd name="T39" fmla="*/ 137 h 137"/>
                <a:gd name="T40" fmla="*/ 113 w 165"/>
                <a:gd name="T41" fmla="*/ 137 h 137"/>
                <a:gd name="T42" fmla="*/ 117 w 165"/>
                <a:gd name="T43" fmla="*/ 133 h 137"/>
                <a:gd name="T44" fmla="*/ 113 w 165"/>
                <a:gd name="T45" fmla="*/ 128 h 137"/>
                <a:gd name="T46" fmla="*/ 103 w 165"/>
                <a:gd name="T47" fmla="*/ 128 h 137"/>
                <a:gd name="T48" fmla="*/ 103 w 165"/>
                <a:gd name="T49" fmla="*/ 115 h 137"/>
                <a:gd name="T50" fmla="*/ 156 w 165"/>
                <a:gd name="T51" fmla="*/ 115 h 137"/>
                <a:gd name="T52" fmla="*/ 164 w 165"/>
                <a:gd name="T53" fmla="*/ 110 h 137"/>
                <a:gd name="T54" fmla="*/ 165 w 165"/>
                <a:gd name="T55" fmla="*/ 105 h 137"/>
                <a:gd name="T56" fmla="*/ 165 w 165"/>
                <a:gd name="T57" fmla="*/ 9 h 137"/>
                <a:gd name="T58" fmla="*/ 156 w 165"/>
                <a:gd name="T59" fmla="*/ 0 h 137"/>
                <a:gd name="T60" fmla="*/ 156 w 165"/>
                <a:gd name="T6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37">
                  <a:moveTo>
                    <a:pt x="10" y="106"/>
                  </a:moveTo>
                  <a:cubicBezTo>
                    <a:pt x="10" y="106"/>
                    <a:pt x="9" y="106"/>
                    <a:pt x="9" y="105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6" y="9"/>
                    <a:pt x="156" y="9"/>
                    <a:pt x="156" y="9"/>
                  </a:cubicBezTo>
                  <a:cubicBezTo>
                    <a:pt x="156" y="9"/>
                    <a:pt x="156" y="9"/>
                    <a:pt x="156" y="9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0" y="106"/>
                    <a:pt x="10" y="106"/>
                    <a:pt x="10" y="106"/>
                  </a:cubicBezTo>
                  <a:moveTo>
                    <a:pt x="15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1" y="4"/>
                    <a:pt x="0" y="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7"/>
                    <a:pt x="1" y="109"/>
                    <a:pt x="2" y="110"/>
                  </a:cubicBezTo>
                  <a:cubicBezTo>
                    <a:pt x="4" y="113"/>
                    <a:pt x="6" y="115"/>
                    <a:pt x="10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28"/>
                    <a:pt x="63" y="128"/>
                    <a:pt x="6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1" y="128"/>
                    <a:pt x="49" y="130"/>
                    <a:pt x="49" y="133"/>
                  </a:cubicBezTo>
                  <a:cubicBezTo>
                    <a:pt x="49" y="135"/>
                    <a:pt x="51" y="137"/>
                    <a:pt x="5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5" y="137"/>
                    <a:pt x="117" y="135"/>
                    <a:pt x="117" y="133"/>
                  </a:cubicBezTo>
                  <a:cubicBezTo>
                    <a:pt x="117" y="130"/>
                    <a:pt x="115" y="128"/>
                    <a:pt x="11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56" y="115"/>
                    <a:pt x="156" y="115"/>
                    <a:pt x="156" y="115"/>
                  </a:cubicBezTo>
                  <a:cubicBezTo>
                    <a:pt x="159" y="115"/>
                    <a:pt x="162" y="113"/>
                    <a:pt x="164" y="110"/>
                  </a:cubicBezTo>
                  <a:cubicBezTo>
                    <a:pt x="165" y="109"/>
                    <a:pt x="165" y="107"/>
                    <a:pt x="165" y="105"/>
                  </a:cubicBezTo>
                  <a:cubicBezTo>
                    <a:pt x="165" y="9"/>
                    <a:pt x="165" y="9"/>
                    <a:pt x="165" y="9"/>
                  </a:cubicBezTo>
                  <a:cubicBezTo>
                    <a:pt x="165" y="4"/>
                    <a:pt x="161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829">
              <a:extLst>
                <a:ext uri="{FF2B5EF4-FFF2-40B4-BE49-F238E27FC236}">
                  <a16:creationId xmlns:a16="http://schemas.microsoft.com/office/drawing/2014/main" id="{6302F282-69B6-4EF6-8D79-B1BCD6B4A9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0346" y="2083498"/>
              <a:ext cx="115888" cy="96838"/>
            </a:xfrm>
            <a:custGeom>
              <a:avLst/>
              <a:gdLst>
                <a:gd name="T0" fmla="*/ 7 w 113"/>
                <a:gd name="T1" fmla="*/ 74 h 95"/>
                <a:gd name="T2" fmla="*/ 6 w 113"/>
                <a:gd name="T3" fmla="*/ 73 h 95"/>
                <a:gd name="T4" fmla="*/ 6 w 113"/>
                <a:gd name="T5" fmla="*/ 7 h 95"/>
                <a:gd name="T6" fmla="*/ 107 w 113"/>
                <a:gd name="T7" fmla="*/ 7 h 95"/>
                <a:gd name="T8" fmla="*/ 107 w 113"/>
                <a:gd name="T9" fmla="*/ 7 h 95"/>
                <a:gd name="T10" fmla="*/ 107 w 113"/>
                <a:gd name="T11" fmla="*/ 73 h 95"/>
                <a:gd name="T12" fmla="*/ 107 w 113"/>
                <a:gd name="T13" fmla="*/ 74 h 95"/>
                <a:gd name="T14" fmla="*/ 7 w 113"/>
                <a:gd name="T15" fmla="*/ 74 h 95"/>
                <a:gd name="T16" fmla="*/ 107 w 113"/>
                <a:gd name="T17" fmla="*/ 0 h 95"/>
                <a:gd name="T18" fmla="*/ 6 w 113"/>
                <a:gd name="T19" fmla="*/ 0 h 95"/>
                <a:gd name="T20" fmla="*/ 6 w 113"/>
                <a:gd name="T21" fmla="*/ 1 h 95"/>
                <a:gd name="T22" fmla="*/ 0 w 113"/>
                <a:gd name="T23" fmla="*/ 7 h 95"/>
                <a:gd name="T24" fmla="*/ 0 w 113"/>
                <a:gd name="T25" fmla="*/ 73 h 95"/>
                <a:gd name="T26" fmla="*/ 1 w 113"/>
                <a:gd name="T27" fmla="*/ 76 h 95"/>
                <a:gd name="T28" fmla="*/ 7 w 113"/>
                <a:gd name="T29" fmla="*/ 80 h 95"/>
                <a:gd name="T30" fmla="*/ 43 w 113"/>
                <a:gd name="T31" fmla="*/ 80 h 95"/>
                <a:gd name="T32" fmla="*/ 43 w 113"/>
                <a:gd name="T33" fmla="*/ 89 h 95"/>
                <a:gd name="T34" fmla="*/ 36 w 113"/>
                <a:gd name="T35" fmla="*/ 89 h 95"/>
                <a:gd name="T36" fmla="*/ 33 w 113"/>
                <a:gd name="T37" fmla="*/ 92 h 95"/>
                <a:gd name="T38" fmla="*/ 36 w 113"/>
                <a:gd name="T39" fmla="*/ 95 h 95"/>
                <a:gd name="T40" fmla="*/ 77 w 113"/>
                <a:gd name="T41" fmla="*/ 95 h 95"/>
                <a:gd name="T42" fmla="*/ 80 w 113"/>
                <a:gd name="T43" fmla="*/ 92 h 95"/>
                <a:gd name="T44" fmla="*/ 77 w 113"/>
                <a:gd name="T45" fmla="*/ 89 h 95"/>
                <a:gd name="T46" fmla="*/ 70 w 113"/>
                <a:gd name="T47" fmla="*/ 89 h 95"/>
                <a:gd name="T48" fmla="*/ 70 w 113"/>
                <a:gd name="T49" fmla="*/ 80 h 95"/>
                <a:gd name="T50" fmla="*/ 107 w 113"/>
                <a:gd name="T51" fmla="*/ 80 h 95"/>
                <a:gd name="T52" fmla="*/ 112 w 113"/>
                <a:gd name="T53" fmla="*/ 76 h 95"/>
                <a:gd name="T54" fmla="*/ 113 w 113"/>
                <a:gd name="T55" fmla="*/ 73 h 95"/>
                <a:gd name="T56" fmla="*/ 113 w 113"/>
                <a:gd name="T57" fmla="*/ 7 h 95"/>
                <a:gd name="T58" fmla="*/ 107 w 113"/>
                <a:gd name="T59" fmla="*/ 1 h 95"/>
                <a:gd name="T60" fmla="*/ 107 w 113"/>
                <a:gd name="T6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3" h="95">
                  <a:moveTo>
                    <a:pt x="7" y="74"/>
                  </a:moveTo>
                  <a:cubicBezTo>
                    <a:pt x="6" y="74"/>
                    <a:pt x="6" y="73"/>
                    <a:pt x="6" y="73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7" y="73"/>
                    <a:pt x="107" y="74"/>
                    <a:pt x="107" y="74"/>
                  </a:cubicBezTo>
                  <a:cubicBezTo>
                    <a:pt x="7" y="74"/>
                    <a:pt x="7" y="74"/>
                    <a:pt x="7" y="74"/>
                  </a:cubicBezTo>
                  <a:moveTo>
                    <a:pt x="10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0" y="3"/>
                    <a:pt x="0" y="7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5"/>
                    <a:pt x="1" y="76"/>
                  </a:cubicBezTo>
                  <a:cubicBezTo>
                    <a:pt x="2" y="79"/>
                    <a:pt x="4" y="80"/>
                    <a:pt x="7" y="80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5" y="89"/>
                    <a:pt x="33" y="90"/>
                    <a:pt x="33" y="92"/>
                  </a:cubicBezTo>
                  <a:cubicBezTo>
                    <a:pt x="33" y="94"/>
                    <a:pt x="35" y="95"/>
                    <a:pt x="36" y="95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79" y="95"/>
                    <a:pt x="80" y="94"/>
                    <a:pt x="80" y="92"/>
                  </a:cubicBezTo>
                  <a:cubicBezTo>
                    <a:pt x="80" y="90"/>
                    <a:pt x="79" y="89"/>
                    <a:pt x="77" y="89"/>
                  </a:cubicBezTo>
                  <a:cubicBezTo>
                    <a:pt x="70" y="89"/>
                    <a:pt x="70" y="89"/>
                    <a:pt x="70" y="89"/>
                  </a:cubicBezTo>
                  <a:cubicBezTo>
                    <a:pt x="70" y="80"/>
                    <a:pt x="70" y="80"/>
                    <a:pt x="70" y="80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9" y="80"/>
                    <a:pt x="111" y="79"/>
                    <a:pt x="112" y="76"/>
                  </a:cubicBezTo>
                  <a:cubicBezTo>
                    <a:pt x="113" y="75"/>
                    <a:pt x="113" y="74"/>
                    <a:pt x="113" y="73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10" y="1"/>
                    <a:pt x="107" y="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830">
              <a:extLst>
                <a:ext uri="{FF2B5EF4-FFF2-40B4-BE49-F238E27FC236}">
                  <a16:creationId xmlns:a16="http://schemas.microsoft.com/office/drawing/2014/main" id="{4720A519-45AC-4E86-A38D-3A06F3E91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283" y="1788223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6 h 63"/>
                <a:gd name="T8" fmla="*/ 2 w 69"/>
                <a:gd name="T9" fmla="*/ 27 h 63"/>
                <a:gd name="T10" fmla="*/ 30 w 69"/>
                <a:gd name="T11" fmla="*/ 59 h 63"/>
                <a:gd name="T12" fmla="*/ 34 w 69"/>
                <a:gd name="T13" fmla="*/ 63 h 63"/>
                <a:gd name="T14" fmla="*/ 39 w 69"/>
                <a:gd name="T15" fmla="*/ 59 h 63"/>
                <a:gd name="T16" fmla="*/ 69 w 69"/>
                <a:gd name="T17" fmla="*/ 19 h 63"/>
                <a:gd name="T18" fmla="*/ 50 w 69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1" y="3"/>
                    <a:pt x="25" y="0"/>
                    <a:pt x="19" y="0"/>
                  </a:cubicBezTo>
                  <a:cubicBezTo>
                    <a:pt x="9" y="0"/>
                    <a:pt x="2" y="7"/>
                    <a:pt x="0" y="1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7"/>
                    <a:pt x="16" y="46"/>
                    <a:pt x="30" y="59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57" y="43"/>
                    <a:pt x="69" y="32"/>
                    <a:pt x="69" y="19"/>
                  </a:cubicBezTo>
                  <a:cubicBezTo>
                    <a:pt x="69" y="9"/>
                    <a:pt x="61" y="0"/>
                    <a:pt x="50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831">
              <a:extLst>
                <a:ext uri="{FF2B5EF4-FFF2-40B4-BE49-F238E27FC236}">
                  <a16:creationId xmlns:a16="http://schemas.microsoft.com/office/drawing/2014/main" id="{F235C0CE-DF3F-4F14-9175-0C82E4812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283" y="1804098"/>
              <a:ext cx="1588" cy="11113"/>
            </a:xfrm>
            <a:custGeom>
              <a:avLst/>
              <a:gdLst>
                <a:gd name="T0" fmla="*/ 0 w 2"/>
                <a:gd name="T1" fmla="*/ 0 h 11"/>
                <a:gd name="T2" fmla="*/ 0 w 2"/>
                <a:gd name="T3" fmla="*/ 3 h 11"/>
                <a:gd name="T4" fmla="*/ 2 w 2"/>
                <a:gd name="T5" fmla="*/ 11 h 11"/>
                <a:gd name="T6" fmla="*/ 0 w 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6"/>
                    <a:pt x="1" y="9"/>
                    <a:pt x="2" y="1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832">
              <a:extLst>
                <a:ext uri="{FF2B5EF4-FFF2-40B4-BE49-F238E27FC236}">
                  <a16:creationId xmlns:a16="http://schemas.microsoft.com/office/drawing/2014/main" id="{49009EA7-33A0-4061-B106-3D360AFD8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2771" y="2331148"/>
              <a:ext cx="69850" cy="65088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9 h 63"/>
                <a:gd name="T8" fmla="*/ 29 w 69"/>
                <a:gd name="T9" fmla="*/ 58 h 63"/>
                <a:gd name="T10" fmla="*/ 34 w 69"/>
                <a:gd name="T11" fmla="*/ 63 h 63"/>
                <a:gd name="T12" fmla="*/ 39 w 69"/>
                <a:gd name="T13" fmla="*/ 58 h 63"/>
                <a:gd name="T14" fmla="*/ 69 w 69"/>
                <a:gd name="T15" fmla="*/ 19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0" y="3"/>
                    <a:pt x="25" y="0"/>
                    <a:pt x="19" y="0"/>
                  </a:cubicBezTo>
                  <a:cubicBezTo>
                    <a:pt x="8" y="0"/>
                    <a:pt x="0" y="8"/>
                    <a:pt x="0" y="19"/>
                  </a:cubicBezTo>
                  <a:cubicBezTo>
                    <a:pt x="0" y="32"/>
                    <a:pt x="12" y="42"/>
                    <a:pt x="29" y="58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7" y="42"/>
                    <a:pt x="69" y="32"/>
                    <a:pt x="69" y="19"/>
                  </a:cubicBezTo>
                  <a:cubicBezTo>
                    <a:pt x="69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833">
              <a:extLst>
                <a:ext uri="{FF2B5EF4-FFF2-40B4-BE49-F238E27FC236}">
                  <a16:creationId xmlns:a16="http://schemas.microsoft.com/office/drawing/2014/main" id="{D0BD2B3C-2830-4741-B82A-8436D6B00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608" y="2435923"/>
              <a:ext cx="69850" cy="63500"/>
            </a:xfrm>
            <a:custGeom>
              <a:avLst/>
              <a:gdLst>
                <a:gd name="T0" fmla="*/ 50 w 68"/>
                <a:gd name="T1" fmla="*/ 0 h 63"/>
                <a:gd name="T2" fmla="*/ 34 w 68"/>
                <a:gd name="T3" fmla="*/ 7 h 63"/>
                <a:gd name="T4" fmla="*/ 19 w 68"/>
                <a:gd name="T5" fmla="*/ 0 h 63"/>
                <a:gd name="T6" fmla="*/ 3 w 68"/>
                <a:gd name="T7" fmla="*/ 8 h 63"/>
                <a:gd name="T8" fmla="*/ 0 w 68"/>
                <a:gd name="T9" fmla="*/ 19 h 63"/>
                <a:gd name="T10" fmla="*/ 29 w 68"/>
                <a:gd name="T11" fmla="*/ 59 h 63"/>
                <a:gd name="T12" fmla="*/ 34 w 68"/>
                <a:gd name="T13" fmla="*/ 63 h 63"/>
                <a:gd name="T14" fmla="*/ 39 w 68"/>
                <a:gd name="T15" fmla="*/ 59 h 63"/>
                <a:gd name="T16" fmla="*/ 68 w 68"/>
                <a:gd name="T17" fmla="*/ 19 h 63"/>
                <a:gd name="T18" fmla="*/ 50 w 68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0" y="3"/>
                    <a:pt x="25" y="0"/>
                    <a:pt x="19" y="0"/>
                  </a:cubicBezTo>
                  <a:cubicBezTo>
                    <a:pt x="12" y="0"/>
                    <a:pt x="6" y="3"/>
                    <a:pt x="3" y="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2"/>
                    <a:pt x="12" y="43"/>
                    <a:pt x="29" y="59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57" y="43"/>
                    <a:pt x="68" y="32"/>
                    <a:pt x="68" y="19"/>
                  </a:cubicBezTo>
                  <a:cubicBezTo>
                    <a:pt x="68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834">
              <a:extLst>
                <a:ext uri="{FF2B5EF4-FFF2-40B4-BE49-F238E27FC236}">
                  <a16:creationId xmlns:a16="http://schemas.microsoft.com/office/drawing/2014/main" id="{6295AE44-9706-4B5F-98B7-5A89C80BB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608" y="2443861"/>
              <a:ext cx="3175" cy="11113"/>
            </a:xfrm>
            <a:custGeom>
              <a:avLst/>
              <a:gdLst>
                <a:gd name="T0" fmla="*/ 3 w 3"/>
                <a:gd name="T1" fmla="*/ 0 h 11"/>
                <a:gd name="T2" fmla="*/ 0 w 3"/>
                <a:gd name="T3" fmla="*/ 11 h 11"/>
                <a:gd name="T4" fmla="*/ 0 w 3"/>
                <a:gd name="T5" fmla="*/ 11 h 11"/>
                <a:gd name="T6" fmla="*/ 3 w 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1" y="3"/>
                    <a:pt x="0" y="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835">
              <a:extLst>
                <a:ext uri="{FF2B5EF4-FFF2-40B4-BE49-F238E27FC236}">
                  <a16:creationId xmlns:a16="http://schemas.microsoft.com/office/drawing/2014/main" id="{BE4570DB-883C-4442-B7C0-E628802C8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4433" y="2647061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5 w 69"/>
                <a:gd name="T3" fmla="*/ 7 h 63"/>
                <a:gd name="T4" fmla="*/ 19 w 69"/>
                <a:gd name="T5" fmla="*/ 0 h 63"/>
                <a:gd name="T6" fmla="*/ 0 w 69"/>
                <a:gd name="T7" fmla="*/ 18 h 63"/>
                <a:gd name="T8" fmla="*/ 30 w 69"/>
                <a:gd name="T9" fmla="*/ 58 h 63"/>
                <a:gd name="T10" fmla="*/ 35 w 69"/>
                <a:gd name="T11" fmla="*/ 63 h 63"/>
                <a:gd name="T12" fmla="*/ 40 w 69"/>
                <a:gd name="T13" fmla="*/ 58 h 63"/>
                <a:gd name="T14" fmla="*/ 69 w 69"/>
                <a:gd name="T15" fmla="*/ 18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9" y="2"/>
                    <a:pt x="35" y="7"/>
                  </a:cubicBezTo>
                  <a:cubicBezTo>
                    <a:pt x="31" y="2"/>
                    <a:pt x="25" y="0"/>
                    <a:pt x="19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0" y="32"/>
                    <a:pt x="12" y="42"/>
                    <a:pt x="30" y="58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58" y="42"/>
                    <a:pt x="69" y="32"/>
                    <a:pt x="69" y="18"/>
                  </a:cubicBezTo>
                  <a:cubicBezTo>
                    <a:pt x="69" y="8"/>
                    <a:pt x="61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836">
              <a:extLst>
                <a:ext uri="{FF2B5EF4-FFF2-40B4-BE49-F238E27FC236}">
                  <a16:creationId xmlns:a16="http://schemas.microsoft.com/office/drawing/2014/main" id="{71AF8CC6-C2C1-4644-8951-A41FC6E8C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6" y="3731323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8 h 63"/>
                <a:gd name="T8" fmla="*/ 29 w 69"/>
                <a:gd name="T9" fmla="*/ 58 h 63"/>
                <a:gd name="T10" fmla="*/ 34 w 69"/>
                <a:gd name="T11" fmla="*/ 63 h 63"/>
                <a:gd name="T12" fmla="*/ 39 w 69"/>
                <a:gd name="T13" fmla="*/ 58 h 63"/>
                <a:gd name="T14" fmla="*/ 69 w 69"/>
                <a:gd name="T15" fmla="*/ 18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2"/>
                    <a:pt x="34" y="7"/>
                  </a:cubicBezTo>
                  <a:cubicBezTo>
                    <a:pt x="31" y="2"/>
                    <a:pt x="25" y="0"/>
                    <a:pt x="19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31"/>
                    <a:pt x="12" y="42"/>
                    <a:pt x="29" y="58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7" y="42"/>
                    <a:pt x="69" y="31"/>
                    <a:pt x="69" y="18"/>
                  </a:cubicBezTo>
                  <a:cubicBezTo>
                    <a:pt x="69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837">
              <a:extLst>
                <a:ext uri="{FF2B5EF4-FFF2-40B4-BE49-F238E27FC236}">
                  <a16:creationId xmlns:a16="http://schemas.microsoft.com/office/drawing/2014/main" id="{E3EA40EE-3AA7-4418-A301-59BE22B64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808" y="1759648"/>
              <a:ext cx="104775" cy="95250"/>
            </a:xfrm>
            <a:custGeom>
              <a:avLst/>
              <a:gdLst>
                <a:gd name="T0" fmla="*/ 74 w 102"/>
                <a:gd name="T1" fmla="*/ 0 h 94"/>
                <a:gd name="T2" fmla="*/ 51 w 102"/>
                <a:gd name="T3" fmla="*/ 10 h 94"/>
                <a:gd name="T4" fmla="*/ 28 w 102"/>
                <a:gd name="T5" fmla="*/ 0 h 94"/>
                <a:gd name="T6" fmla="*/ 0 w 102"/>
                <a:gd name="T7" fmla="*/ 28 h 94"/>
                <a:gd name="T8" fmla="*/ 44 w 102"/>
                <a:gd name="T9" fmla="*/ 86 h 94"/>
                <a:gd name="T10" fmla="*/ 51 w 102"/>
                <a:gd name="T11" fmla="*/ 94 h 94"/>
                <a:gd name="T12" fmla="*/ 58 w 102"/>
                <a:gd name="T13" fmla="*/ 86 h 94"/>
                <a:gd name="T14" fmla="*/ 102 w 102"/>
                <a:gd name="T15" fmla="*/ 28 h 94"/>
                <a:gd name="T16" fmla="*/ 74 w 102"/>
                <a:gd name="T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94">
                  <a:moveTo>
                    <a:pt x="74" y="0"/>
                  </a:moveTo>
                  <a:cubicBezTo>
                    <a:pt x="65" y="0"/>
                    <a:pt x="56" y="4"/>
                    <a:pt x="51" y="10"/>
                  </a:cubicBezTo>
                  <a:cubicBezTo>
                    <a:pt x="45" y="4"/>
                    <a:pt x="36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ubicBezTo>
                    <a:pt x="0" y="47"/>
                    <a:pt x="17" y="63"/>
                    <a:pt x="44" y="86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84" y="63"/>
                    <a:pt x="102" y="47"/>
                    <a:pt x="102" y="28"/>
                  </a:cubicBezTo>
                  <a:cubicBezTo>
                    <a:pt x="102" y="12"/>
                    <a:pt x="90" y="0"/>
                    <a:pt x="7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838">
              <a:extLst>
                <a:ext uri="{FF2B5EF4-FFF2-40B4-BE49-F238E27FC236}">
                  <a16:creationId xmlns:a16="http://schemas.microsoft.com/office/drawing/2014/main" id="{8279E671-9A91-4E63-B8EE-1D2BFAB83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083" y="3604323"/>
              <a:ext cx="127000" cy="117475"/>
            </a:xfrm>
            <a:custGeom>
              <a:avLst/>
              <a:gdLst>
                <a:gd name="T0" fmla="*/ 91 w 126"/>
                <a:gd name="T1" fmla="*/ 0 h 116"/>
                <a:gd name="T2" fmla="*/ 63 w 126"/>
                <a:gd name="T3" fmla="*/ 13 h 116"/>
                <a:gd name="T4" fmla="*/ 34 w 126"/>
                <a:gd name="T5" fmla="*/ 0 h 116"/>
                <a:gd name="T6" fmla="*/ 0 w 126"/>
                <a:gd name="T7" fmla="*/ 35 h 116"/>
                <a:gd name="T8" fmla="*/ 54 w 126"/>
                <a:gd name="T9" fmla="*/ 107 h 116"/>
                <a:gd name="T10" fmla="*/ 63 w 126"/>
                <a:gd name="T11" fmla="*/ 116 h 116"/>
                <a:gd name="T12" fmla="*/ 72 w 126"/>
                <a:gd name="T13" fmla="*/ 107 h 116"/>
                <a:gd name="T14" fmla="*/ 126 w 126"/>
                <a:gd name="T15" fmla="*/ 35 h 116"/>
                <a:gd name="T16" fmla="*/ 91 w 126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16">
                  <a:moveTo>
                    <a:pt x="91" y="0"/>
                  </a:moveTo>
                  <a:cubicBezTo>
                    <a:pt x="80" y="0"/>
                    <a:pt x="70" y="5"/>
                    <a:pt x="63" y="13"/>
                  </a:cubicBezTo>
                  <a:cubicBezTo>
                    <a:pt x="56" y="5"/>
                    <a:pt x="45" y="0"/>
                    <a:pt x="34" y="0"/>
                  </a:cubicBezTo>
                  <a:cubicBezTo>
                    <a:pt x="15" y="0"/>
                    <a:pt x="0" y="15"/>
                    <a:pt x="0" y="35"/>
                  </a:cubicBezTo>
                  <a:cubicBezTo>
                    <a:pt x="0" y="59"/>
                    <a:pt x="21" y="78"/>
                    <a:pt x="54" y="107"/>
                  </a:cubicBezTo>
                  <a:cubicBezTo>
                    <a:pt x="63" y="116"/>
                    <a:pt x="63" y="116"/>
                    <a:pt x="63" y="11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104" y="78"/>
                    <a:pt x="126" y="59"/>
                    <a:pt x="126" y="35"/>
                  </a:cubicBezTo>
                  <a:cubicBezTo>
                    <a:pt x="126" y="15"/>
                    <a:pt x="111" y="0"/>
                    <a:pt x="9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839">
              <a:extLst>
                <a:ext uri="{FF2B5EF4-FFF2-40B4-BE49-F238E27FC236}">
                  <a16:creationId xmlns:a16="http://schemas.microsoft.com/office/drawing/2014/main" id="{697D1442-ED1B-4C82-BD57-7254CF649E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883" y="1492948"/>
              <a:ext cx="122238" cy="119063"/>
            </a:xfrm>
            <a:custGeom>
              <a:avLst/>
              <a:gdLst>
                <a:gd name="T0" fmla="*/ 60 w 120"/>
                <a:gd name="T1" fmla="*/ 90 h 117"/>
                <a:gd name="T2" fmla="*/ 8 w 120"/>
                <a:gd name="T3" fmla="*/ 49 h 117"/>
                <a:gd name="T4" fmla="*/ 60 w 120"/>
                <a:gd name="T5" fmla="*/ 8 h 117"/>
                <a:gd name="T6" fmla="*/ 112 w 120"/>
                <a:gd name="T7" fmla="*/ 49 h 117"/>
                <a:gd name="T8" fmla="*/ 98 w 120"/>
                <a:gd name="T9" fmla="*/ 77 h 117"/>
                <a:gd name="T10" fmla="*/ 79 w 120"/>
                <a:gd name="T11" fmla="*/ 105 h 117"/>
                <a:gd name="T12" fmla="*/ 71 w 120"/>
                <a:gd name="T13" fmla="*/ 92 h 117"/>
                <a:gd name="T14" fmla="*/ 67 w 120"/>
                <a:gd name="T15" fmla="*/ 90 h 117"/>
                <a:gd name="T16" fmla="*/ 67 w 120"/>
                <a:gd name="T17" fmla="*/ 90 h 117"/>
                <a:gd name="T18" fmla="*/ 60 w 120"/>
                <a:gd name="T19" fmla="*/ 90 h 117"/>
                <a:gd name="T20" fmla="*/ 60 w 120"/>
                <a:gd name="T21" fmla="*/ 0 h 117"/>
                <a:gd name="T22" fmla="*/ 18 w 120"/>
                <a:gd name="T23" fmla="*/ 14 h 117"/>
                <a:gd name="T24" fmla="*/ 0 w 120"/>
                <a:gd name="T25" fmla="*/ 49 h 117"/>
                <a:gd name="T26" fmla="*/ 18 w 120"/>
                <a:gd name="T27" fmla="*/ 84 h 117"/>
                <a:gd name="T28" fmla="*/ 60 w 120"/>
                <a:gd name="T29" fmla="*/ 98 h 117"/>
                <a:gd name="T30" fmla="*/ 65 w 120"/>
                <a:gd name="T31" fmla="*/ 98 h 117"/>
                <a:gd name="T32" fmla="*/ 75 w 120"/>
                <a:gd name="T33" fmla="*/ 115 h 117"/>
                <a:gd name="T34" fmla="*/ 79 w 120"/>
                <a:gd name="T35" fmla="*/ 117 h 117"/>
                <a:gd name="T36" fmla="*/ 79 w 120"/>
                <a:gd name="T37" fmla="*/ 117 h 117"/>
                <a:gd name="T38" fmla="*/ 82 w 120"/>
                <a:gd name="T39" fmla="*/ 115 h 117"/>
                <a:gd name="T40" fmla="*/ 104 w 120"/>
                <a:gd name="T41" fmla="*/ 83 h 117"/>
                <a:gd name="T42" fmla="*/ 120 w 120"/>
                <a:gd name="T43" fmla="*/ 49 h 117"/>
                <a:gd name="T44" fmla="*/ 102 w 120"/>
                <a:gd name="T45" fmla="*/ 14 h 117"/>
                <a:gd name="T46" fmla="*/ 60 w 120"/>
                <a:gd name="T4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0" h="117">
                  <a:moveTo>
                    <a:pt x="60" y="90"/>
                  </a:moveTo>
                  <a:cubicBezTo>
                    <a:pt x="32" y="90"/>
                    <a:pt x="8" y="72"/>
                    <a:pt x="8" y="49"/>
                  </a:cubicBezTo>
                  <a:cubicBezTo>
                    <a:pt x="8" y="26"/>
                    <a:pt x="32" y="8"/>
                    <a:pt x="60" y="8"/>
                  </a:cubicBezTo>
                  <a:cubicBezTo>
                    <a:pt x="89" y="8"/>
                    <a:pt x="112" y="26"/>
                    <a:pt x="112" y="49"/>
                  </a:cubicBezTo>
                  <a:cubicBezTo>
                    <a:pt x="112" y="60"/>
                    <a:pt x="107" y="70"/>
                    <a:pt x="98" y="77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0" y="91"/>
                    <a:pt x="69" y="90"/>
                    <a:pt x="67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5" y="90"/>
                    <a:pt x="62" y="90"/>
                    <a:pt x="60" y="90"/>
                  </a:cubicBezTo>
                  <a:moveTo>
                    <a:pt x="60" y="0"/>
                  </a:moveTo>
                  <a:cubicBezTo>
                    <a:pt x="44" y="0"/>
                    <a:pt x="29" y="5"/>
                    <a:pt x="18" y="14"/>
                  </a:cubicBezTo>
                  <a:cubicBezTo>
                    <a:pt x="7" y="23"/>
                    <a:pt x="0" y="36"/>
                    <a:pt x="0" y="49"/>
                  </a:cubicBezTo>
                  <a:cubicBezTo>
                    <a:pt x="0" y="62"/>
                    <a:pt x="7" y="75"/>
                    <a:pt x="18" y="84"/>
                  </a:cubicBezTo>
                  <a:cubicBezTo>
                    <a:pt x="29" y="93"/>
                    <a:pt x="44" y="98"/>
                    <a:pt x="60" y="98"/>
                  </a:cubicBezTo>
                  <a:cubicBezTo>
                    <a:pt x="62" y="98"/>
                    <a:pt x="63" y="98"/>
                    <a:pt x="65" y="98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6" y="116"/>
                    <a:pt x="77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80" y="117"/>
                    <a:pt x="81" y="116"/>
                    <a:pt x="82" y="115"/>
                  </a:cubicBezTo>
                  <a:cubicBezTo>
                    <a:pt x="104" y="83"/>
                    <a:pt x="104" y="83"/>
                    <a:pt x="104" y="83"/>
                  </a:cubicBezTo>
                  <a:cubicBezTo>
                    <a:pt x="114" y="74"/>
                    <a:pt x="120" y="62"/>
                    <a:pt x="120" y="49"/>
                  </a:cubicBezTo>
                  <a:cubicBezTo>
                    <a:pt x="120" y="36"/>
                    <a:pt x="114" y="23"/>
                    <a:pt x="102" y="14"/>
                  </a:cubicBezTo>
                  <a:cubicBezTo>
                    <a:pt x="91" y="5"/>
                    <a:pt x="76" y="0"/>
                    <a:pt x="6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" name="Freeform 840">
              <a:extLst>
                <a:ext uri="{FF2B5EF4-FFF2-40B4-BE49-F238E27FC236}">
                  <a16:creationId xmlns:a16="http://schemas.microsoft.com/office/drawing/2014/main" id="{9F555804-7365-4E22-9A98-1CB24AED75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7983" y="3005836"/>
              <a:ext cx="88900" cy="87313"/>
            </a:xfrm>
            <a:custGeom>
              <a:avLst/>
              <a:gdLst>
                <a:gd name="T0" fmla="*/ 43 w 87"/>
                <a:gd name="T1" fmla="*/ 66 h 85"/>
                <a:gd name="T2" fmla="*/ 6 w 87"/>
                <a:gd name="T3" fmla="*/ 36 h 85"/>
                <a:gd name="T4" fmla="*/ 43 w 87"/>
                <a:gd name="T5" fmla="*/ 6 h 85"/>
                <a:gd name="T6" fmla="*/ 81 w 87"/>
                <a:gd name="T7" fmla="*/ 36 h 85"/>
                <a:gd name="T8" fmla="*/ 70 w 87"/>
                <a:gd name="T9" fmla="*/ 57 h 85"/>
                <a:gd name="T10" fmla="*/ 57 w 87"/>
                <a:gd name="T11" fmla="*/ 77 h 85"/>
                <a:gd name="T12" fmla="*/ 51 w 87"/>
                <a:gd name="T13" fmla="*/ 67 h 85"/>
                <a:gd name="T14" fmla="*/ 48 w 87"/>
                <a:gd name="T15" fmla="*/ 66 h 85"/>
                <a:gd name="T16" fmla="*/ 48 w 87"/>
                <a:gd name="T17" fmla="*/ 66 h 85"/>
                <a:gd name="T18" fmla="*/ 43 w 87"/>
                <a:gd name="T19" fmla="*/ 66 h 85"/>
                <a:gd name="T20" fmla="*/ 43 w 87"/>
                <a:gd name="T21" fmla="*/ 0 h 85"/>
                <a:gd name="T22" fmla="*/ 13 w 87"/>
                <a:gd name="T23" fmla="*/ 10 h 85"/>
                <a:gd name="T24" fmla="*/ 0 w 87"/>
                <a:gd name="T25" fmla="*/ 36 h 85"/>
                <a:gd name="T26" fmla="*/ 13 w 87"/>
                <a:gd name="T27" fmla="*/ 61 h 85"/>
                <a:gd name="T28" fmla="*/ 43 w 87"/>
                <a:gd name="T29" fmla="*/ 72 h 85"/>
                <a:gd name="T30" fmla="*/ 47 w 87"/>
                <a:gd name="T31" fmla="*/ 72 h 85"/>
                <a:gd name="T32" fmla="*/ 54 w 87"/>
                <a:gd name="T33" fmla="*/ 84 h 85"/>
                <a:gd name="T34" fmla="*/ 57 w 87"/>
                <a:gd name="T35" fmla="*/ 85 h 85"/>
                <a:gd name="T36" fmla="*/ 57 w 87"/>
                <a:gd name="T37" fmla="*/ 85 h 85"/>
                <a:gd name="T38" fmla="*/ 59 w 87"/>
                <a:gd name="T39" fmla="*/ 84 h 85"/>
                <a:gd name="T40" fmla="*/ 75 w 87"/>
                <a:gd name="T41" fmla="*/ 61 h 85"/>
                <a:gd name="T42" fmla="*/ 87 w 87"/>
                <a:gd name="T43" fmla="*/ 36 h 85"/>
                <a:gd name="T44" fmla="*/ 74 w 87"/>
                <a:gd name="T45" fmla="*/ 10 h 85"/>
                <a:gd name="T46" fmla="*/ 43 w 87"/>
                <a:gd name="T4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5">
                  <a:moveTo>
                    <a:pt x="43" y="66"/>
                  </a:moveTo>
                  <a:cubicBezTo>
                    <a:pt x="22" y="66"/>
                    <a:pt x="6" y="52"/>
                    <a:pt x="6" y="36"/>
                  </a:cubicBezTo>
                  <a:cubicBezTo>
                    <a:pt x="6" y="19"/>
                    <a:pt x="22" y="6"/>
                    <a:pt x="43" y="6"/>
                  </a:cubicBezTo>
                  <a:cubicBezTo>
                    <a:pt x="64" y="6"/>
                    <a:pt x="81" y="19"/>
                    <a:pt x="81" y="36"/>
                  </a:cubicBezTo>
                  <a:cubicBezTo>
                    <a:pt x="81" y="44"/>
                    <a:pt x="77" y="51"/>
                    <a:pt x="70" y="5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50" y="66"/>
                    <a:pt x="49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6" y="66"/>
                    <a:pt x="45" y="66"/>
                    <a:pt x="43" y="66"/>
                  </a:cubicBezTo>
                  <a:moveTo>
                    <a:pt x="43" y="0"/>
                  </a:moveTo>
                  <a:cubicBezTo>
                    <a:pt x="32" y="0"/>
                    <a:pt x="21" y="4"/>
                    <a:pt x="13" y="10"/>
                  </a:cubicBezTo>
                  <a:cubicBezTo>
                    <a:pt x="4" y="17"/>
                    <a:pt x="0" y="26"/>
                    <a:pt x="0" y="36"/>
                  </a:cubicBezTo>
                  <a:cubicBezTo>
                    <a:pt x="0" y="46"/>
                    <a:pt x="4" y="55"/>
                    <a:pt x="13" y="61"/>
                  </a:cubicBezTo>
                  <a:cubicBezTo>
                    <a:pt x="21" y="68"/>
                    <a:pt x="32" y="72"/>
                    <a:pt x="43" y="72"/>
                  </a:cubicBezTo>
                  <a:cubicBezTo>
                    <a:pt x="44" y="72"/>
                    <a:pt x="46" y="72"/>
                    <a:pt x="47" y="72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5" y="85"/>
                    <a:pt x="56" y="85"/>
                    <a:pt x="57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9" y="85"/>
                    <a:pt x="59" y="84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82" y="54"/>
                    <a:pt x="87" y="45"/>
                    <a:pt x="87" y="36"/>
                  </a:cubicBezTo>
                  <a:cubicBezTo>
                    <a:pt x="87" y="26"/>
                    <a:pt x="82" y="17"/>
                    <a:pt x="74" y="10"/>
                  </a:cubicBezTo>
                  <a:cubicBezTo>
                    <a:pt x="66" y="4"/>
                    <a:pt x="55" y="0"/>
                    <a:pt x="4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841">
              <a:extLst>
                <a:ext uri="{FF2B5EF4-FFF2-40B4-BE49-F238E27FC236}">
                  <a16:creationId xmlns:a16="http://schemas.microsoft.com/office/drawing/2014/main" id="{1236C854-100D-4AB1-9C2C-52E5520202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57096" y="1964436"/>
              <a:ext cx="88900" cy="87313"/>
            </a:xfrm>
            <a:custGeom>
              <a:avLst/>
              <a:gdLst>
                <a:gd name="T0" fmla="*/ 43 w 87"/>
                <a:gd name="T1" fmla="*/ 65 h 85"/>
                <a:gd name="T2" fmla="*/ 6 w 87"/>
                <a:gd name="T3" fmla="*/ 35 h 85"/>
                <a:gd name="T4" fmla="*/ 43 w 87"/>
                <a:gd name="T5" fmla="*/ 6 h 85"/>
                <a:gd name="T6" fmla="*/ 81 w 87"/>
                <a:gd name="T7" fmla="*/ 35 h 85"/>
                <a:gd name="T8" fmla="*/ 70 w 87"/>
                <a:gd name="T9" fmla="*/ 56 h 85"/>
                <a:gd name="T10" fmla="*/ 57 w 87"/>
                <a:gd name="T11" fmla="*/ 76 h 85"/>
                <a:gd name="T12" fmla="*/ 51 w 87"/>
                <a:gd name="T13" fmla="*/ 66 h 85"/>
                <a:gd name="T14" fmla="*/ 48 w 87"/>
                <a:gd name="T15" fmla="*/ 65 h 85"/>
                <a:gd name="T16" fmla="*/ 48 w 87"/>
                <a:gd name="T17" fmla="*/ 65 h 85"/>
                <a:gd name="T18" fmla="*/ 43 w 87"/>
                <a:gd name="T19" fmla="*/ 65 h 85"/>
                <a:gd name="T20" fmla="*/ 43 w 87"/>
                <a:gd name="T21" fmla="*/ 0 h 85"/>
                <a:gd name="T22" fmla="*/ 13 w 87"/>
                <a:gd name="T23" fmla="*/ 10 h 85"/>
                <a:gd name="T24" fmla="*/ 0 w 87"/>
                <a:gd name="T25" fmla="*/ 35 h 85"/>
                <a:gd name="T26" fmla="*/ 13 w 87"/>
                <a:gd name="T27" fmla="*/ 61 h 85"/>
                <a:gd name="T28" fmla="*/ 43 w 87"/>
                <a:gd name="T29" fmla="*/ 71 h 85"/>
                <a:gd name="T30" fmla="*/ 47 w 87"/>
                <a:gd name="T31" fmla="*/ 71 h 85"/>
                <a:gd name="T32" fmla="*/ 54 w 87"/>
                <a:gd name="T33" fmla="*/ 83 h 85"/>
                <a:gd name="T34" fmla="*/ 57 w 87"/>
                <a:gd name="T35" fmla="*/ 85 h 85"/>
                <a:gd name="T36" fmla="*/ 57 w 87"/>
                <a:gd name="T37" fmla="*/ 85 h 85"/>
                <a:gd name="T38" fmla="*/ 59 w 87"/>
                <a:gd name="T39" fmla="*/ 83 h 85"/>
                <a:gd name="T40" fmla="*/ 75 w 87"/>
                <a:gd name="T41" fmla="*/ 60 h 85"/>
                <a:gd name="T42" fmla="*/ 87 w 87"/>
                <a:gd name="T43" fmla="*/ 35 h 85"/>
                <a:gd name="T44" fmla="*/ 74 w 87"/>
                <a:gd name="T45" fmla="*/ 10 h 85"/>
                <a:gd name="T46" fmla="*/ 43 w 87"/>
                <a:gd name="T4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5">
                  <a:moveTo>
                    <a:pt x="43" y="65"/>
                  </a:moveTo>
                  <a:cubicBezTo>
                    <a:pt x="22" y="65"/>
                    <a:pt x="6" y="52"/>
                    <a:pt x="6" y="35"/>
                  </a:cubicBezTo>
                  <a:cubicBezTo>
                    <a:pt x="6" y="19"/>
                    <a:pt x="22" y="6"/>
                    <a:pt x="43" y="6"/>
                  </a:cubicBezTo>
                  <a:cubicBezTo>
                    <a:pt x="64" y="6"/>
                    <a:pt x="81" y="19"/>
                    <a:pt x="81" y="35"/>
                  </a:cubicBezTo>
                  <a:cubicBezTo>
                    <a:pt x="81" y="43"/>
                    <a:pt x="77" y="50"/>
                    <a:pt x="70" y="5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66"/>
                    <a:pt x="49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6" y="65"/>
                    <a:pt x="45" y="65"/>
                    <a:pt x="43" y="65"/>
                  </a:cubicBezTo>
                  <a:moveTo>
                    <a:pt x="43" y="0"/>
                  </a:moveTo>
                  <a:cubicBezTo>
                    <a:pt x="32" y="0"/>
                    <a:pt x="21" y="3"/>
                    <a:pt x="13" y="10"/>
                  </a:cubicBezTo>
                  <a:cubicBezTo>
                    <a:pt x="4" y="17"/>
                    <a:pt x="0" y="26"/>
                    <a:pt x="0" y="35"/>
                  </a:cubicBezTo>
                  <a:cubicBezTo>
                    <a:pt x="0" y="45"/>
                    <a:pt x="4" y="54"/>
                    <a:pt x="13" y="61"/>
                  </a:cubicBezTo>
                  <a:cubicBezTo>
                    <a:pt x="21" y="68"/>
                    <a:pt x="32" y="71"/>
                    <a:pt x="43" y="71"/>
                  </a:cubicBezTo>
                  <a:cubicBezTo>
                    <a:pt x="44" y="71"/>
                    <a:pt x="46" y="71"/>
                    <a:pt x="47" y="71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5" y="84"/>
                    <a:pt x="56" y="85"/>
                    <a:pt x="57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9" y="84"/>
                    <a:pt x="59" y="83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3" y="53"/>
                    <a:pt x="87" y="45"/>
                    <a:pt x="87" y="35"/>
                  </a:cubicBezTo>
                  <a:cubicBezTo>
                    <a:pt x="87" y="26"/>
                    <a:pt x="82" y="17"/>
                    <a:pt x="74" y="10"/>
                  </a:cubicBezTo>
                  <a:cubicBezTo>
                    <a:pt x="66" y="3"/>
                    <a:pt x="55" y="0"/>
                    <a:pt x="4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842">
              <a:extLst>
                <a:ext uri="{FF2B5EF4-FFF2-40B4-BE49-F238E27FC236}">
                  <a16:creationId xmlns:a16="http://schemas.microsoft.com/office/drawing/2014/main" id="{B62F79F3-3D36-4CDD-922A-39008FED41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0171" y="1378648"/>
              <a:ext cx="184150" cy="184150"/>
            </a:xfrm>
            <a:custGeom>
              <a:avLst/>
              <a:gdLst>
                <a:gd name="T0" fmla="*/ 90 w 181"/>
                <a:gd name="T1" fmla="*/ 168 h 181"/>
                <a:gd name="T2" fmla="*/ 43 w 181"/>
                <a:gd name="T3" fmla="*/ 152 h 181"/>
                <a:gd name="T4" fmla="*/ 104 w 181"/>
                <a:gd name="T5" fmla="*/ 103 h 181"/>
                <a:gd name="T6" fmla="*/ 104 w 181"/>
                <a:gd name="T7" fmla="*/ 103 h 181"/>
                <a:gd name="T8" fmla="*/ 121 w 181"/>
                <a:gd name="T9" fmla="*/ 162 h 181"/>
                <a:gd name="T10" fmla="*/ 90 w 181"/>
                <a:gd name="T11" fmla="*/ 168 h 181"/>
                <a:gd name="T12" fmla="*/ 134 w 181"/>
                <a:gd name="T13" fmla="*/ 155 h 181"/>
                <a:gd name="T14" fmla="*/ 119 w 181"/>
                <a:gd name="T15" fmla="*/ 100 h 181"/>
                <a:gd name="T16" fmla="*/ 135 w 181"/>
                <a:gd name="T17" fmla="*/ 98 h 181"/>
                <a:gd name="T18" fmla="*/ 167 w 181"/>
                <a:gd name="T19" fmla="*/ 103 h 181"/>
                <a:gd name="T20" fmla="*/ 134 w 181"/>
                <a:gd name="T21" fmla="*/ 155 h 181"/>
                <a:gd name="T22" fmla="*/ 16 w 181"/>
                <a:gd name="T23" fmla="*/ 88 h 181"/>
                <a:gd name="T24" fmla="*/ 93 w 181"/>
                <a:gd name="T25" fmla="*/ 77 h 181"/>
                <a:gd name="T26" fmla="*/ 99 w 181"/>
                <a:gd name="T27" fmla="*/ 90 h 181"/>
                <a:gd name="T28" fmla="*/ 96 w 181"/>
                <a:gd name="T29" fmla="*/ 91 h 181"/>
                <a:gd name="T30" fmla="*/ 33 w 181"/>
                <a:gd name="T31" fmla="*/ 142 h 181"/>
                <a:gd name="T32" fmla="*/ 13 w 181"/>
                <a:gd name="T33" fmla="*/ 91 h 181"/>
                <a:gd name="T34" fmla="*/ 13 w 181"/>
                <a:gd name="T35" fmla="*/ 88 h 181"/>
                <a:gd name="T36" fmla="*/ 16 w 181"/>
                <a:gd name="T37" fmla="*/ 88 h 181"/>
                <a:gd name="T38" fmla="*/ 114 w 181"/>
                <a:gd name="T39" fmla="*/ 87 h 181"/>
                <a:gd name="T40" fmla="*/ 112 w 181"/>
                <a:gd name="T41" fmla="*/ 83 h 181"/>
                <a:gd name="T42" fmla="*/ 107 w 181"/>
                <a:gd name="T43" fmla="*/ 72 h 181"/>
                <a:gd name="T44" fmla="*/ 150 w 181"/>
                <a:gd name="T45" fmla="*/ 42 h 181"/>
                <a:gd name="T46" fmla="*/ 168 w 181"/>
                <a:gd name="T47" fmla="*/ 90 h 181"/>
                <a:gd name="T48" fmla="*/ 132 w 181"/>
                <a:gd name="T49" fmla="*/ 86 h 181"/>
                <a:gd name="T50" fmla="*/ 114 w 181"/>
                <a:gd name="T51" fmla="*/ 87 h 181"/>
                <a:gd name="T52" fmla="*/ 16 w 181"/>
                <a:gd name="T53" fmla="*/ 75 h 181"/>
                <a:gd name="T54" fmla="*/ 15 w 181"/>
                <a:gd name="T55" fmla="*/ 75 h 181"/>
                <a:gd name="T56" fmla="*/ 57 w 181"/>
                <a:gd name="T57" fmla="*/ 21 h 181"/>
                <a:gd name="T58" fmla="*/ 86 w 181"/>
                <a:gd name="T59" fmla="*/ 65 h 181"/>
                <a:gd name="T60" fmla="*/ 16 w 181"/>
                <a:gd name="T61" fmla="*/ 75 h 181"/>
                <a:gd name="T62" fmla="*/ 101 w 181"/>
                <a:gd name="T63" fmla="*/ 61 h 181"/>
                <a:gd name="T64" fmla="*/ 72 w 181"/>
                <a:gd name="T65" fmla="*/ 15 h 181"/>
                <a:gd name="T66" fmla="*/ 90 w 181"/>
                <a:gd name="T67" fmla="*/ 13 h 181"/>
                <a:gd name="T68" fmla="*/ 142 w 181"/>
                <a:gd name="T69" fmla="*/ 33 h 181"/>
                <a:gd name="T70" fmla="*/ 101 w 181"/>
                <a:gd name="T71" fmla="*/ 61 h 181"/>
                <a:gd name="T72" fmla="*/ 90 w 181"/>
                <a:gd name="T73" fmla="*/ 0 h 181"/>
                <a:gd name="T74" fmla="*/ 0 w 181"/>
                <a:gd name="T75" fmla="*/ 91 h 181"/>
                <a:gd name="T76" fmla="*/ 90 w 181"/>
                <a:gd name="T77" fmla="*/ 181 h 181"/>
                <a:gd name="T78" fmla="*/ 181 w 181"/>
                <a:gd name="T79" fmla="*/ 91 h 181"/>
                <a:gd name="T80" fmla="*/ 90 w 181"/>
                <a:gd name="T8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1" h="181">
                  <a:moveTo>
                    <a:pt x="90" y="168"/>
                  </a:moveTo>
                  <a:cubicBezTo>
                    <a:pt x="73" y="168"/>
                    <a:pt x="56" y="162"/>
                    <a:pt x="43" y="152"/>
                  </a:cubicBezTo>
                  <a:cubicBezTo>
                    <a:pt x="44" y="149"/>
                    <a:pt x="60" y="119"/>
                    <a:pt x="104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5" y="131"/>
                    <a:pt x="119" y="155"/>
                    <a:pt x="121" y="162"/>
                  </a:cubicBezTo>
                  <a:cubicBezTo>
                    <a:pt x="111" y="166"/>
                    <a:pt x="101" y="168"/>
                    <a:pt x="90" y="168"/>
                  </a:cubicBezTo>
                  <a:moveTo>
                    <a:pt x="134" y="155"/>
                  </a:moveTo>
                  <a:cubicBezTo>
                    <a:pt x="133" y="150"/>
                    <a:pt x="129" y="127"/>
                    <a:pt x="119" y="100"/>
                  </a:cubicBezTo>
                  <a:cubicBezTo>
                    <a:pt x="124" y="99"/>
                    <a:pt x="130" y="98"/>
                    <a:pt x="135" y="98"/>
                  </a:cubicBezTo>
                  <a:cubicBezTo>
                    <a:pt x="152" y="98"/>
                    <a:pt x="165" y="102"/>
                    <a:pt x="167" y="103"/>
                  </a:cubicBezTo>
                  <a:cubicBezTo>
                    <a:pt x="163" y="125"/>
                    <a:pt x="151" y="143"/>
                    <a:pt x="134" y="155"/>
                  </a:cubicBezTo>
                  <a:moveTo>
                    <a:pt x="16" y="88"/>
                  </a:moveTo>
                  <a:cubicBezTo>
                    <a:pt x="25" y="88"/>
                    <a:pt x="58" y="88"/>
                    <a:pt x="93" y="77"/>
                  </a:cubicBezTo>
                  <a:cubicBezTo>
                    <a:pt x="95" y="82"/>
                    <a:pt x="97" y="86"/>
                    <a:pt x="99" y="90"/>
                  </a:cubicBezTo>
                  <a:cubicBezTo>
                    <a:pt x="98" y="91"/>
                    <a:pt x="97" y="91"/>
                    <a:pt x="96" y="91"/>
                  </a:cubicBezTo>
                  <a:cubicBezTo>
                    <a:pt x="56" y="104"/>
                    <a:pt x="35" y="139"/>
                    <a:pt x="33" y="142"/>
                  </a:cubicBezTo>
                  <a:cubicBezTo>
                    <a:pt x="21" y="129"/>
                    <a:pt x="13" y="111"/>
                    <a:pt x="13" y="91"/>
                  </a:cubicBezTo>
                  <a:cubicBezTo>
                    <a:pt x="13" y="90"/>
                    <a:pt x="13" y="89"/>
                    <a:pt x="13" y="88"/>
                  </a:cubicBezTo>
                  <a:cubicBezTo>
                    <a:pt x="13" y="88"/>
                    <a:pt x="14" y="88"/>
                    <a:pt x="16" y="88"/>
                  </a:cubicBezTo>
                  <a:moveTo>
                    <a:pt x="114" y="87"/>
                  </a:moveTo>
                  <a:cubicBezTo>
                    <a:pt x="113" y="86"/>
                    <a:pt x="113" y="85"/>
                    <a:pt x="112" y="83"/>
                  </a:cubicBezTo>
                  <a:cubicBezTo>
                    <a:pt x="111" y="80"/>
                    <a:pt x="109" y="76"/>
                    <a:pt x="107" y="72"/>
                  </a:cubicBezTo>
                  <a:cubicBezTo>
                    <a:pt x="136" y="61"/>
                    <a:pt x="149" y="44"/>
                    <a:pt x="150" y="42"/>
                  </a:cubicBezTo>
                  <a:cubicBezTo>
                    <a:pt x="161" y="55"/>
                    <a:pt x="168" y="72"/>
                    <a:pt x="168" y="90"/>
                  </a:cubicBezTo>
                  <a:cubicBezTo>
                    <a:pt x="166" y="90"/>
                    <a:pt x="150" y="86"/>
                    <a:pt x="132" y="86"/>
                  </a:cubicBezTo>
                  <a:cubicBezTo>
                    <a:pt x="126" y="86"/>
                    <a:pt x="120" y="87"/>
                    <a:pt x="114" y="87"/>
                  </a:cubicBezTo>
                  <a:moveTo>
                    <a:pt x="16" y="75"/>
                  </a:moveTo>
                  <a:cubicBezTo>
                    <a:pt x="15" y="75"/>
                    <a:pt x="15" y="75"/>
                    <a:pt x="15" y="75"/>
                  </a:cubicBezTo>
                  <a:cubicBezTo>
                    <a:pt x="20" y="51"/>
                    <a:pt x="36" y="31"/>
                    <a:pt x="57" y="21"/>
                  </a:cubicBezTo>
                  <a:cubicBezTo>
                    <a:pt x="60" y="23"/>
                    <a:pt x="73" y="43"/>
                    <a:pt x="86" y="65"/>
                  </a:cubicBezTo>
                  <a:cubicBezTo>
                    <a:pt x="53" y="74"/>
                    <a:pt x="23" y="75"/>
                    <a:pt x="16" y="75"/>
                  </a:cubicBezTo>
                  <a:moveTo>
                    <a:pt x="101" y="61"/>
                  </a:moveTo>
                  <a:cubicBezTo>
                    <a:pt x="88" y="37"/>
                    <a:pt x="74" y="18"/>
                    <a:pt x="72" y="15"/>
                  </a:cubicBezTo>
                  <a:cubicBezTo>
                    <a:pt x="78" y="14"/>
                    <a:pt x="84" y="13"/>
                    <a:pt x="90" y="13"/>
                  </a:cubicBezTo>
                  <a:cubicBezTo>
                    <a:pt x="110" y="13"/>
                    <a:pt x="128" y="21"/>
                    <a:pt x="142" y="33"/>
                  </a:cubicBezTo>
                  <a:cubicBezTo>
                    <a:pt x="140" y="35"/>
                    <a:pt x="129" y="50"/>
                    <a:pt x="101" y="61"/>
                  </a:cubicBezTo>
                  <a:moveTo>
                    <a:pt x="90" y="0"/>
                  </a:moveTo>
                  <a:cubicBezTo>
                    <a:pt x="40" y="0"/>
                    <a:pt x="0" y="41"/>
                    <a:pt x="0" y="91"/>
                  </a:cubicBezTo>
                  <a:cubicBezTo>
                    <a:pt x="0" y="141"/>
                    <a:pt x="40" y="181"/>
                    <a:pt x="90" y="181"/>
                  </a:cubicBezTo>
                  <a:cubicBezTo>
                    <a:pt x="140" y="181"/>
                    <a:pt x="181" y="141"/>
                    <a:pt x="181" y="91"/>
                  </a:cubicBezTo>
                  <a:cubicBezTo>
                    <a:pt x="181" y="41"/>
                    <a:pt x="140" y="0"/>
                    <a:pt x="9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843">
              <a:extLst>
                <a:ext uri="{FF2B5EF4-FFF2-40B4-BE49-F238E27FC236}">
                  <a16:creationId xmlns:a16="http://schemas.microsoft.com/office/drawing/2014/main" id="{B6AA4558-37DE-4920-B11B-E7C4BB50F7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6046" y="3499548"/>
              <a:ext cx="131763" cy="131763"/>
            </a:xfrm>
            <a:custGeom>
              <a:avLst/>
              <a:gdLst>
                <a:gd name="T0" fmla="*/ 65 w 129"/>
                <a:gd name="T1" fmla="*/ 120 h 129"/>
                <a:gd name="T2" fmla="*/ 31 w 129"/>
                <a:gd name="T3" fmla="*/ 108 h 129"/>
                <a:gd name="T4" fmla="*/ 74 w 129"/>
                <a:gd name="T5" fmla="*/ 74 h 129"/>
                <a:gd name="T6" fmla="*/ 75 w 129"/>
                <a:gd name="T7" fmla="*/ 74 h 129"/>
                <a:gd name="T8" fmla="*/ 86 w 129"/>
                <a:gd name="T9" fmla="*/ 116 h 129"/>
                <a:gd name="T10" fmla="*/ 65 w 129"/>
                <a:gd name="T11" fmla="*/ 120 h 129"/>
                <a:gd name="T12" fmla="*/ 96 w 129"/>
                <a:gd name="T13" fmla="*/ 111 h 129"/>
                <a:gd name="T14" fmla="*/ 85 w 129"/>
                <a:gd name="T15" fmla="*/ 71 h 129"/>
                <a:gd name="T16" fmla="*/ 96 w 129"/>
                <a:gd name="T17" fmla="*/ 70 h 129"/>
                <a:gd name="T18" fmla="*/ 119 w 129"/>
                <a:gd name="T19" fmla="*/ 74 h 129"/>
                <a:gd name="T20" fmla="*/ 96 w 129"/>
                <a:gd name="T21" fmla="*/ 111 h 129"/>
                <a:gd name="T22" fmla="*/ 11 w 129"/>
                <a:gd name="T23" fmla="*/ 63 h 129"/>
                <a:gd name="T24" fmla="*/ 66 w 129"/>
                <a:gd name="T25" fmla="*/ 55 h 129"/>
                <a:gd name="T26" fmla="*/ 71 w 129"/>
                <a:gd name="T27" fmla="*/ 65 h 129"/>
                <a:gd name="T28" fmla="*/ 69 w 129"/>
                <a:gd name="T29" fmla="*/ 65 h 129"/>
                <a:gd name="T30" fmla="*/ 24 w 129"/>
                <a:gd name="T31" fmla="*/ 102 h 129"/>
                <a:gd name="T32" fmla="*/ 10 w 129"/>
                <a:gd name="T33" fmla="*/ 65 h 129"/>
                <a:gd name="T34" fmla="*/ 10 w 129"/>
                <a:gd name="T35" fmla="*/ 63 h 129"/>
                <a:gd name="T36" fmla="*/ 11 w 129"/>
                <a:gd name="T37" fmla="*/ 63 h 129"/>
                <a:gd name="T38" fmla="*/ 82 w 129"/>
                <a:gd name="T39" fmla="*/ 63 h 129"/>
                <a:gd name="T40" fmla="*/ 80 w 129"/>
                <a:gd name="T41" fmla="*/ 60 h 129"/>
                <a:gd name="T42" fmla="*/ 77 w 129"/>
                <a:gd name="T43" fmla="*/ 52 h 129"/>
                <a:gd name="T44" fmla="*/ 107 w 129"/>
                <a:gd name="T45" fmla="*/ 30 h 129"/>
                <a:gd name="T46" fmla="*/ 120 w 129"/>
                <a:gd name="T47" fmla="*/ 64 h 129"/>
                <a:gd name="T48" fmla="*/ 94 w 129"/>
                <a:gd name="T49" fmla="*/ 62 h 129"/>
                <a:gd name="T50" fmla="*/ 82 w 129"/>
                <a:gd name="T51" fmla="*/ 63 h 129"/>
                <a:gd name="T52" fmla="*/ 12 w 129"/>
                <a:gd name="T53" fmla="*/ 53 h 129"/>
                <a:gd name="T54" fmla="*/ 11 w 129"/>
                <a:gd name="T55" fmla="*/ 53 h 129"/>
                <a:gd name="T56" fmla="*/ 41 w 129"/>
                <a:gd name="T57" fmla="*/ 15 h 129"/>
                <a:gd name="T58" fmla="*/ 62 w 129"/>
                <a:gd name="T59" fmla="*/ 47 h 129"/>
                <a:gd name="T60" fmla="*/ 12 w 129"/>
                <a:gd name="T61" fmla="*/ 53 h 129"/>
                <a:gd name="T62" fmla="*/ 72 w 129"/>
                <a:gd name="T63" fmla="*/ 43 h 129"/>
                <a:gd name="T64" fmla="*/ 52 w 129"/>
                <a:gd name="T65" fmla="*/ 11 h 129"/>
                <a:gd name="T66" fmla="*/ 65 w 129"/>
                <a:gd name="T67" fmla="*/ 10 h 129"/>
                <a:gd name="T68" fmla="*/ 101 w 129"/>
                <a:gd name="T69" fmla="*/ 24 h 129"/>
                <a:gd name="T70" fmla="*/ 72 w 129"/>
                <a:gd name="T71" fmla="*/ 43 h 129"/>
                <a:gd name="T72" fmla="*/ 65 w 129"/>
                <a:gd name="T73" fmla="*/ 0 h 129"/>
                <a:gd name="T74" fmla="*/ 0 w 129"/>
                <a:gd name="T75" fmla="*/ 65 h 129"/>
                <a:gd name="T76" fmla="*/ 65 w 129"/>
                <a:gd name="T77" fmla="*/ 129 h 129"/>
                <a:gd name="T78" fmla="*/ 129 w 129"/>
                <a:gd name="T79" fmla="*/ 65 h 129"/>
                <a:gd name="T80" fmla="*/ 65 w 129"/>
                <a:gd name="T8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" h="129">
                  <a:moveTo>
                    <a:pt x="65" y="120"/>
                  </a:moveTo>
                  <a:cubicBezTo>
                    <a:pt x="52" y="120"/>
                    <a:pt x="40" y="116"/>
                    <a:pt x="31" y="108"/>
                  </a:cubicBezTo>
                  <a:cubicBezTo>
                    <a:pt x="32" y="106"/>
                    <a:pt x="43" y="85"/>
                    <a:pt x="74" y="74"/>
                  </a:cubicBezTo>
                  <a:cubicBezTo>
                    <a:pt x="75" y="74"/>
                    <a:pt x="75" y="74"/>
                    <a:pt x="75" y="74"/>
                  </a:cubicBezTo>
                  <a:cubicBezTo>
                    <a:pt x="82" y="94"/>
                    <a:pt x="85" y="111"/>
                    <a:pt x="86" y="116"/>
                  </a:cubicBezTo>
                  <a:cubicBezTo>
                    <a:pt x="80" y="118"/>
                    <a:pt x="72" y="120"/>
                    <a:pt x="65" y="120"/>
                  </a:cubicBezTo>
                  <a:moveTo>
                    <a:pt x="96" y="111"/>
                  </a:moveTo>
                  <a:cubicBezTo>
                    <a:pt x="95" y="107"/>
                    <a:pt x="92" y="91"/>
                    <a:pt x="85" y="71"/>
                  </a:cubicBezTo>
                  <a:cubicBezTo>
                    <a:pt x="89" y="71"/>
                    <a:pt x="93" y="70"/>
                    <a:pt x="96" y="70"/>
                  </a:cubicBezTo>
                  <a:cubicBezTo>
                    <a:pt x="108" y="70"/>
                    <a:pt x="118" y="73"/>
                    <a:pt x="119" y="74"/>
                  </a:cubicBezTo>
                  <a:cubicBezTo>
                    <a:pt x="117" y="89"/>
                    <a:pt x="108" y="102"/>
                    <a:pt x="96" y="111"/>
                  </a:cubicBezTo>
                  <a:moveTo>
                    <a:pt x="11" y="63"/>
                  </a:moveTo>
                  <a:cubicBezTo>
                    <a:pt x="18" y="63"/>
                    <a:pt x="42" y="63"/>
                    <a:pt x="66" y="55"/>
                  </a:cubicBezTo>
                  <a:cubicBezTo>
                    <a:pt x="68" y="58"/>
                    <a:pt x="69" y="61"/>
                    <a:pt x="71" y="65"/>
                  </a:cubicBezTo>
                  <a:cubicBezTo>
                    <a:pt x="70" y="65"/>
                    <a:pt x="69" y="65"/>
                    <a:pt x="69" y="65"/>
                  </a:cubicBezTo>
                  <a:cubicBezTo>
                    <a:pt x="40" y="74"/>
                    <a:pt x="25" y="100"/>
                    <a:pt x="24" y="102"/>
                  </a:cubicBezTo>
                  <a:cubicBezTo>
                    <a:pt x="15" y="92"/>
                    <a:pt x="10" y="79"/>
                    <a:pt x="10" y="65"/>
                  </a:cubicBezTo>
                  <a:cubicBezTo>
                    <a:pt x="10" y="64"/>
                    <a:pt x="10" y="64"/>
                    <a:pt x="10" y="63"/>
                  </a:cubicBezTo>
                  <a:cubicBezTo>
                    <a:pt x="10" y="63"/>
                    <a:pt x="10" y="63"/>
                    <a:pt x="11" y="63"/>
                  </a:cubicBezTo>
                  <a:moveTo>
                    <a:pt x="82" y="63"/>
                  </a:moveTo>
                  <a:cubicBezTo>
                    <a:pt x="81" y="62"/>
                    <a:pt x="81" y="61"/>
                    <a:pt x="80" y="60"/>
                  </a:cubicBezTo>
                  <a:cubicBezTo>
                    <a:pt x="79" y="57"/>
                    <a:pt x="78" y="54"/>
                    <a:pt x="77" y="52"/>
                  </a:cubicBezTo>
                  <a:cubicBezTo>
                    <a:pt x="97" y="43"/>
                    <a:pt x="106" y="31"/>
                    <a:pt x="107" y="30"/>
                  </a:cubicBezTo>
                  <a:cubicBezTo>
                    <a:pt x="115" y="39"/>
                    <a:pt x="120" y="51"/>
                    <a:pt x="120" y="64"/>
                  </a:cubicBezTo>
                  <a:cubicBezTo>
                    <a:pt x="119" y="64"/>
                    <a:pt x="108" y="62"/>
                    <a:pt x="94" y="62"/>
                  </a:cubicBezTo>
                  <a:cubicBezTo>
                    <a:pt x="90" y="62"/>
                    <a:pt x="86" y="62"/>
                    <a:pt x="82" y="63"/>
                  </a:cubicBezTo>
                  <a:moveTo>
                    <a:pt x="12" y="53"/>
                  </a:moveTo>
                  <a:cubicBezTo>
                    <a:pt x="11" y="53"/>
                    <a:pt x="11" y="53"/>
                    <a:pt x="11" y="53"/>
                  </a:cubicBezTo>
                  <a:cubicBezTo>
                    <a:pt x="14" y="36"/>
                    <a:pt x="26" y="22"/>
                    <a:pt x="41" y="15"/>
                  </a:cubicBezTo>
                  <a:cubicBezTo>
                    <a:pt x="43" y="17"/>
                    <a:pt x="53" y="31"/>
                    <a:pt x="62" y="47"/>
                  </a:cubicBezTo>
                  <a:cubicBezTo>
                    <a:pt x="38" y="53"/>
                    <a:pt x="17" y="53"/>
                    <a:pt x="12" y="53"/>
                  </a:cubicBezTo>
                  <a:moveTo>
                    <a:pt x="72" y="43"/>
                  </a:moveTo>
                  <a:cubicBezTo>
                    <a:pt x="63" y="27"/>
                    <a:pt x="53" y="13"/>
                    <a:pt x="52" y="11"/>
                  </a:cubicBezTo>
                  <a:cubicBezTo>
                    <a:pt x="56" y="10"/>
                    <a:pt x="60" y="10"/>
                    <a:pt x="65" y="10"/>
                  </a:cubicBezTo>
                  <a:cubicBezTo>
                    <a:pt x="79" y="10"/>
                    <a:pt x="92" y="15"/>
                    <a:pt x="101" y="24"/>
                  </a:cubicBezTo>
                  <a:cubicBezTo>
                    <a:pt x="100" y="25"/>
                    <a:pt x="92" y="36"/>
                    <a:pt x="72" y="43"/>
                  </a:cubicBezTo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0"/>
                    <a:pt x="29" y="129"/>
                    <a:pt x="65" y="129"/>
                  </a:cubicBezTo>
                  <a:cubicBezTo>
                    <a:pt x="100" y="129"/>
                    <a:pt x="129" y="100"/>
                    <a:pt x="129" y="65"/>
                  </a:cubicBezTo>
                  <a:cubicBezTo>
                    <a:pt x="129" y="29"/>
                    <a:pt x="100" y="0"/>
                    <a:pt x="6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844">
              <a:extLst>
                <a:ext uri="{FF2B5EF4-FFF2-40B4-BE49-F238E27FC236}">
                  <a16:creationId xmlns:a16="http://schemas.microsoft.com/office/drawing/2014/main" id="{BCD9EBC7-BC60-4135-88DD-0BE6B4EDD7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22296" y="3289998"/>
              <a:ext cx="141288" cy="141288"/>
            </a:xfrm>
            <a:custGeom>
              <a:avLst/>
              <a:gdLst>
                <a:gd name="T0" fmla="*/ 69 w 139"/>
                <a:gd name="T1" fmla="*/ 129 h 139"/>
                <a:gd name="T2" fmla="*/ 33 w 139"/>
                <a:gd name="T3" fmla="*/ 117 h 139"/>
                <a:gd name="T4" fmla="*/ 79 w 139"/>
                <a:gd name="T5" fmla="*/ 80 h 139"/>
                <a:gd name="T6" fmla="*/ 80 w 139"/>
                <a:gd name="T7" fmla="*/ 79 h 139"/>
                <a:gd name="T8" fmla="*/ 92 w 139"/>
                <a:gd name="T9" fmla="*/ 124 h 139"/>
                <a:gd name="T10" fmla="*/ 69 w 139"/>
                <a:gd name="T11" fmla="*/ 129 h 139"/>
                <a:gd name="T12" fmla="*/ 102 w 139"/>
                <a:gd name="T13" fmla="*/ 119 h 139"/>
                <a:gd name="T14" fmla="*/ 91 w 139"/>
                <a:gd name="T15" fmla="*/ 77 h 139"/>
                <a:gd name="T16" fmla="*/ 103 w 139"/>
                <a:gd name="T17" fmla="*/ 76 h 139"/>
                <a:gd name="T18" fmla="*/ 128 w 139"/>
                <a:gd name="T19" fmla="*/ 79 h 139"/>
                <a:gd name="T20" fmla="*/ 102 w 139"/>
                <a:gd name="T21" fmla="*/ 119 h 139"/>
                <a:gd name="T22" fmla="*/ 12 w 139"/>
                <a:gd name="T23" fmla="*/ 68 h 139"/>
                <a:gd name="T24" fmla="*/ 71 w 139"/>
                <a:gd name="T25" fmla="*/ 60 h 139"/>
                <a:gd name="T26" fmla="*/ 76 w 139"/>
                <a:gd name="T27" fmla="*/ 70 h 139"/>
                <a:gd name="T28" fmla="*/ 73 w 139"/>
                <a:gd name="T29" fmla="*/ 70 h 139"/>
                <a:gd name="T30" fmla="*/ 25 w 139"/>
                <a:gd name="T31" fmla="*/ 109 h 139"/>
                <a:gd name="T32" fmla="*/ 10 w 139"/>
                <a:gd name="T33" fmla="*/ 70 h 139"/>
                <a:gd name="T34" fmla="*/ 10 w 139"/>
                <a:gd name="T35" fmla="*/ 68 h 139"/>
                <a:gd name="T36" fmla="*/ 12 w 139"/>
                <a:gd name="T37" fmla="*/ 68 h 139"/>
                <a:gd name="T38" fmla="*/ 87 w 139"/>
                <a:gd name="T39" fmla="*/ 67 h 139"/>
                <a:gd name="T40" fmla="*/ 86 w 139"/>
                <a:gd name="T41" fmla="*/ 64 h 139"/>
                <a:gd name="T42" fmla="*/ 82 w 139"/>
                <a:gd name="T43" fmla="*/ 56 h 139"/>
                <a:gd name="T44" fmla="*/ 115 w 139"/>
                <a:gd name="T45" fmla="*/ 32 h 139"/>
                <a:gd name="T46" fmla="*/ 129 w 139"/>
                <a:gd name="T47" fmla="*/ 69 h 139"/>
                <a:gd name="T48" fmla="*/ 101 w 139"/>
                <a:gd name="T49" fmla="*/ 67 h 139"/>
                <a:gd name="T50" fmla="*/ 87 w 139"/>
                <a:gd name="T51" fmla="*/ 67 h 139"/>
                <a:gd name="T52" fmla="*/ 12 w 139"/>
                <a:gd name="T53" fmla="*/ 58 h 139"/>
                <a:gd name="T54" fmla="*/ 11 w 139"/>
                <a:gd name="T55" fmla="*/ 58 h 139"/>
                <a:gd name="T56" fmla="*/ 44 w 139"/>
                <a:gd name="T57" fmla="*/ 16 h 139"/>
                <a:gd name="T58" fmla="*/ 66 w 139"/>
                <a:gd name="T59" fmla="*/ 50 h 139"/>
                <a:gd name="T60" fmla="*/ 12 w 139"/>
                <a:gd name="T61" fmla="*/ 58 h 139"/>
                <a:gd name="T62" fmla="*/ 78 w 139"/>
                <a:gd name="T63" fmla="*/ 47 h 139"/>
                <a:gd name="T64" fmla="*/ 55 w 139"/>
                <a:gd name="T65" fmla="*/ 12 h 139"/>
                <a:gd name="T66" fmla="*/ 69 w 139"/>
                <a:gd name="T67" fmla="*/ 10 h 139"/>
                <a:gd name="T68" fmla="*/ 109 w 139"/>
                <a:gd name="T69" fmla="*/ 25 h 139"/>
                <a:gd name="T70" fmla="*/ 78 w 139"/>
                <a:gd name="T71" fmla="*/ 47 h 139"/>
                <a:gd name="T72" fmla="*/ 69 w 139"/>
                <a:gd name="T73" fmla="*/ 0 h 139"/>
                <a:gd name="T74" fmla="*/ 0 w 139"/>
                <a:gd name="T75" fmla="*/ 70 h 139"/>
                <a:gd name="T76" fmla="*/ 69 w 139"/>
                <a:gd name="T77" fmla="*/ 139 h 139"/>
                <a:gd name="T78" fmla="*/ 139 w 139"/>
                <a:gd name="T79" fmla="*/ 70 h 139"/>
                <a:gd name="T80" fmla="*/ 69 w 139"/>
                <a:gd name="T8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" h="139">
                  <a:moveTo>
                    <a:pt x="69" y="129"/>
                  </a:moveTo>
                  <a:cubicBezTo>
                    <a:pt x="56" y="129"/>
                    <a:pt x="43" y="124"/>
                    <a:pt x="33" y="117"/>
                  </a:cubicBezTo>
                  <a:cubicBezTo>
                    <a:pt x="34" y="114"/>
                    <a:pt x="46" y="91"/>
                    <a:pt x="79" y="80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8" y="101"/>
                    <a:pt x="92" y="119"/>
                    <a:pt x="92" y="124"/>
                  </a:cubicBezTo>
                  <a:cubicBezTo>
                    <a:pt x="85" y="127"/>
                    <a:pt x="77" y="129"/>
                    <a:pt x="69" y="129"/>
                  </a:cubicBezTo>
                  <a:moveTo>
                    <a:pt x="102" y="119"/>
                  </a:moveTo>
                  <a:cubicBezTo>
                    <a:pt x="102" y="115"/>
                    <a:pt x="99" y="98"/>
                    <a:pt x="91" y="77"/>
                  </a:cubicBezTo>
                  <a:cubicBezTo>
                    <a:pt x="95" y="76"/>
                    <a:pt x="99" y="76"/>
                    <a:pt x="103" y="76"/>
                  </a:cubicBezTo>
                  <a:cubicBezTo>
                    <a:pt x="116" y="76"/>
                    <a:pt x="126" y="79"/>
                    <a:pt x="128" y="79"/>
                  </a:cubicBezTo>
                  <a:cubicBezTo>
                    <a:pt x="125" y="96"/>
                    <a:pt x="116" y="110"/>
                    <a:pt x="102" y="119"/>
                  </a:cubicBezTo>
                  <a:moveTo>
                    <a:pt x="12" y="68"/>
                  </a:moveTo>
                  <a:cubicBezTo>
                    <a:pt x="19" y="68"/>
                    <a:pt x="45" y="67"/>
                    <a:pt x="71" y="60"/>
                  </a:cubicBezTo>
                  <a:cubicBezTo>
                    <a:pt x="73" y="63"/>
                    <a:pt x="74" y="66"/>
                    <a:pt x="76" y="70"/>
                  </a:cubicBezTo>
                  <a:cubicBezTo>
                    <a:pt x="75" y="70"/>
                    <a:pt x="74" y="70"/>
                    <a:pt x="73" y="70"/>
                  </a:cubicBezTo>
                  <a:cubicBezTo>
                    <a:pt x="43" y="80"/>
                    <a:pt x="27" y="107"/>
                    <a:pt x="25" y="109"/>
                  </a:cubicBezTo>
                  <a:cubicBezTo>
                    <a:pt x="16" y="99"/>
                    <a:pt x="10" y="85"/>
                    <a:pt x="10" y="70"/>
                  </a:cubicBezTo>
                  <a:cubicBezTo>
                    <a:pt x="10" y="69"/>
                    <a:pt x="10" y="69"/>
                    <a:pt x="10" y="68"/>
                  </a:cubicBezTo>
                  <a:cubicBezTo>
                    <a:pt x="10" y="68"/>
                    <a:pt x="11" y="68"/>
                    <a:pt x="12" y="68"/>
                  </a:cubicBezTo>
                  <a:moveTo>
                    <a:pt x="87" y="67"/>
                  </a:moveTo>
                  <a:cubicBezTo>
                    <a:pt x="87" y="66"/>
                    <a:pt x="86" y="65"/>
                    <a:pt x="86" y="64"/>
                  </a:cubicBezTo>
                  <a:cubicBezTo>
                    <a:pt x="85" y="61"/>
                    <a:pt x="83" y="58"/>
                    <a:pt x="82" y="56"/>
                  </a:cubicBezTo>
                  <a:cubicBezTo>
                    <a:pt x="104" y="47"/>
                    <a:pt x="114" y="34"/>
                    <a:pt x="115" y="32"/>
                  </a:cubicBezTo>
                  <a:cubicBezTo>
                    <a:pt x="123" y="42"/>
                    <a:pt x="128" y="55"/>
                    <a:pt x="129" y="69"/>
                  </a:cubicBezTo>
                  <a:cubicBezTo>
                    <a:pt x="127" y="69"/>
                    <a:pt x="115" y="67"/>
                    <a:pt x="101" y="67"/>
                  </a:cubicBezTo>
                  <a:cubicBezTo>
                    <a:pt x="97" y="67"/>
                    <a:pt x="92" y="67"/>
                    <a:pt x="87" y="67"/>
                  </a:cubicBezTo>
                  <a:moveTo>
                    <a:pt x="12" y="58"/>
                  </a:moveTo>
                  <a:cubicBezTo>
                    <a:pt x="12" y="58"/>
                    <a:pt x="11" y="58"/>
                    <a:pt x="11" y="58"/>
                  </a:cubicBezTo>
                  <a:cubicBezTo>
                    <a:pt x="15" y="39"/>
                    <a:pt x="27" y="24"/>
                    <a:pt x="44" y="16"/>
                  </a:cubicBezTo>
                  <a:cubicBezTo>
                    <a:pt x="46" y="18"/>
                    <a:pt x="56" y="33"/>
                    <a:pt x="66" y="50"/>
                  </a:cubicBezTo>
                  <a:cubicBezTo>
                    <a:pt x="40" y="57"/>
                    <a:pt x="18" y="58"/>
                    <a:pt x="12" y="58"/>
                  </a:cubicBezTo>
                  <a:moveTo>
                    <a:pt x="78" y="47"/>
                  </a:moveTo>
                  <a:cubicBezTo>
                    <a:pt x="68" y="29"/>
                    <a:pt x="57" y="14"/>
                    <a:pt x="55" y="12"/>
                  </a:cubicBezTo>
                  <a:cubicBezTo>
                    <a:pt x="60" y="11"/>
                    <a:pt x="64" y="10"/>
                    <a:pt x="69" y="10"/>
                  </a:cubicBezTo>
                  <a:cubicBezTo>
                    <a:pt x="84" y="10"/>
                    <a:pt x="98" y="16"/>
                    <a:pt x="109" y="25"/>
                  </a:cubicBezTo>
                  <a:cubicBezTo>
                    <a:pt x="108" y="27"/>
                    <a:pt x="99" y="39"/>
                    <a:pt x="78" y="47"/>
                  </a:cubicBezTo>
                  <a:moveTo>
                    <a:pt x="69" y="0"/>
                  </a:moveTo>
                  <a:cubicBezTo>
                    <a:pt x="31" y="0"/>
                    <a:pt x="0" y="31"/>
                    <a:pt x="0" y="70"/>
                  </a:cubicBezTo>
                  <a:cubicBezTo>
                    <a:pt x="0" y="108"/>
                    <a:pt x="31" y="139"/>
                    <a:pt x="69" y="139"/>
                  </a:cubicBezTo>
                  <a:cubicBezTo>
                    <a:pt x="108" y="139"/>
                    <a:pt x="139" y="108"/>
                    <a:pt x="139" y="70"/>
                  </a:cubicBezTo>
                  <a:cubicBezTo>
                    <a:pt x="139" y="31"/>
                    <a:pt x="108" y="0"/>
                    <a:pt x="6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31" name="Picture 330" descr="A close up of a logo&#10;&#10;Description automatically generated">
            <a:extLst>
              <a:ext uri="{FF2B5EF4-FFF2-40B4-BE49-F238E27FC236}">
                <a16:creationId xmlns:a16="http://schemas.microsoft.com/office/drawing/2014/main" id="{43A0E5DE-FD96-40E0-AFE2-553D8CFFF4A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4432" y="1792974"/>
            <a:ext cx="4964180" cy="383595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1208DC8-5F7A-45BA-ACD7-D7911BADF42D}"/>
              </a:ext>
            </a:extLst>
          </p:cNvPr>
          <p:cNvGrpSpPr/>
          <p:nvPr/>
        </p:nvGrpSpPr>
        <p:grpSpPr>
          <a:xfrm>
            <a:off x="4621369" y="3294671"/>
            <a:ext cx="915888" cy="891234"/>
            <a:chOff x="8504973" y="2926541"/>
            <a:chExt cx="915888" cy="891234"/>
          </a:xfrm>
        </p:grpSpPr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1A558983-442B-4CAA-9E67-CCE4A5FAC819}"/>
                </a:ext>
              </a:extLst>
            </p:cNvPr>
            <p:cNvSpPr/>
            <p:nvPr/>
          </p:nvSpPr>
          <p:spPr>
            <a:xfrm>
              <a:off x="8504973" y="2926541"/>
              <a:ext cx="915888" cy="891234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649AB12-7605-4B52-8DC8-BABE999F00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20904" y="3094445"/>
              <a:ext cx="566977" cy="6196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583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5908" y="243587"/>
            <a:ext cx="8308555" cy="471365"/>
          </a:xfrm>
        </p:spPr>
        <p:txBody>
          <a:bodyPr/>
          <a:lstStyle/>
          <a:p>
            <a:r>
              <a:rPr lang="en-US" dirty="0"/>
              <a:t>RESEARCH QUESTIONS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85AC15-6D6E-4F49-BA91-5FC58ACED0E2}"/>
              </a:ext>
            </a:extLst>
          </p:cNvPr>
          <p:cNvGrpSpPr/>
          <p:nvPr/>
        </p:nvGrpSpPr>
        <p:grpSpPr>
          <a:xfrm>
            <a:off x="437468" y="1460147"/>
            <a:ext cx="9065294" cy="2470794"/>
            <a:chOff x="437468" y="1460147"/>
            <a:chExt cx="9065294" cy="2470794"/>
          </a:xfrm>
        </p:grpSpPr>
        <p:sp>
          <p:nvSpPr>
            <p:cNvPr id="46" name="Rectangle 45"/>
            <p:cNvSpPr/>
            <p:nvPr/>
          </p:nvSpPr>
          <p:spPr>
            <a:xfrm>
              <a:off x="3094281" y="1460147"/>
              <a:ext cx="3732885" cy="247079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7468" y="1467728"/>
              <a:ext cx="2656813" cy="246174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80951" y="1469198"/>
              <a:ext cx="2721811" cy="24617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182259" y="2728934"/>
              <a:ext cx="351071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dirty="0">
                  <a:solidFill>
                    <a:schemeClr val="bg1"/>
                  </a:solidFill>
                </a:rPr>
                <a:t>technological savvy allowing adaption to new technology quickly and effectively while demonstrating the ability to continue to expand technological knowledge (Ng, 2012). 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26214" y="1628033"/>
              <a:ext cx="1569600" cy="309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PROFICIENCY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827166" y="2714800"/>
              <a:ext cx="2675596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ea typeface="Calibri" panose="020F0502020204030204" pitchFamily="34" charset="0"/>
                </a:rPr>
                <a:t>the emotional connectedness and integration of social networking into one’s lifestyle (Ellison, </a:t>
              </a:r>
              <a:r>
                <a:rPr lang="en-US" sz="1400" dirty="0" err="1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Steinfield</a:t>
              </a:r>
              <a:r>
                <a:rPr lang="en-US" sz="14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, &amp; Lampe</a:t>
              </a:r>
              <a:r>
                <a:rPr lang="en-US" sz="1400" dirty="0">
                  <a:solidFill>
                    <a:schemeClr val="bg1"/>
                  </a:solidFill>
                  <a:ea typeface="Calibri" panose="020F0502020204030204" pitchFamily="34" charset="0"/>
                </a:rPr>
                <a:t>, 2007).</a:t>
              </a:r>
              <a:endParaRPr lang="en-US" sz="1400" dirty="0">
                <a:solidFill>
                  <a:schemeClr val="bg1"/>
                </a:solidFill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405027" y="1629741"/>
              <a:ext cx="1462137" cy="3090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CENTRALITY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80267" y="2780108"/>
              <a:ext cx="228875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dirty="0">
                  <a:solidFill>
                    <a:schemeClr val="bg1"/>
                  </a:solidFill>
                </a:rPr>
                <a:t>how often one engages in social networking platforms (Smith &amp; Anderson, 2018).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21230" y="1635220"/>
              <a:ext cx="146015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FREQUENCY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BD952AF-542E-484E-8721-1BCDDB697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462571" y="2031146"/>
              <a:ext cx="577472" cy="588406"/>
            </a:xfrm>
            <a:prstGeom prst="rect">
              <a:avLst/>
            </a:prstGeom>
          </p:spPr>
        </p:pic>
        <p:pic>
          <p:nvPicPr>
            <p:cNvPr id="7" name="Picture 6" descr="A close up of a logo&#10;&#10;Description automatically generated">
              <a:extLst>
                <a:ext uri="{FF2B5EF4-FFF2-40B4-BE49-F238E27FC236}">
                  <a16:creationId xmlns:a16="http://schemas.microsoft.com/office/drawing/2014/main" id="{73359ED7-9A84-48C6-8E44-873EB7BF8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lum bright="70000" contrast="-70000"/>
            </a:blip>
            <a:stretch>
              <a:fillRect/>
            </a:stretch>
          </p:blipFill>
          <p:spPr>
            <a:xfrm>
              <a:off x="7869179" y="2025059"/>
              <a:ext cx="591570" cy="602772"/>
            </a:xfrm>
            <a:prstGeom prst="rect">
              <a:avLst/>
            </a:prstGeom>
          </p:spPr>
        </p:pic>
        <p:pic>
          <p:nvPicPr>
            <p:cNvPr id="9" name="Picture 8" descr="A picture containing building&#10;&#10;Description automatically generated">
              <a:extLst>
                <a:ext uri="{FF2B5EF4-FFF2-40B4-BE49-F238E27FC236}">
                  <a16:creationId xmlns:a16="http://schemas.microsoft.com/office/drawing/2014/main" id="{560E3887-6C0B-4C8C-B296-D34F5C8B4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653732" y="2015268"/>
              <a:ext cx="314316" cy="575136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5F224E8-531C-4BD9-8C5D-4DB45EEFB3FC}"/>
              </a:ext>
            </a:extLst>
          </p:cNvPr>
          <p:cNvGrpSpPr/>
          <p:nvPr/>
        </p:nvGrpSpPr>
        <p:grpSpPr>
          <a:xfrm>
            <a:off x="437468" y="4976232"/>
            <a:ext cx="9065294" cy="1595411"/>
            <a:chOff x="437468" y="4976232"/>
            <a:chExt cx="9065294" cy="159541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21509F-3140-4026-9FA3-9D0FF0BD5D70}"/>
                </a:ext>
              </a:extLst>
            </p:cNvPr>
            <p:cNvSpPr/>
            <p:nvPr/>
          </p:nvSpPr>
          <p:spPr>
            <a:xfrm>
              <a:off x="437468" y="4976232"/>
              <a:ext cx="9065294" cy="1595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9D0851E-4989-44DF-A9D8-27F6EF14A3BA}"/>
                </a:ext>
              </a:extLst>
            </p:cNvPr>
            <p:cNvSpPr/>
            <p:nvPr/>
          </p:nvSpPr>
          <p:spPr>
            <a:xfrm>
              <a:off x="3024506" y="5059080"/>
              <a:ext cx="357276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SOCIAL PERSPECTIVE-TAKING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88FD3B1-97A6-4475-906D-4D953B3C16A3}"/>
                </a:ext>
              </a:extLst>
            </p:cNvPr>
            <p:cNvSpPr/>
            <p:nvPr/>
          </p:nvSpPr>
          <p:spPr>
            <a:xfrm>
              <a:off x="564820" y="5927734"/>
              <a:ext cx="840200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The ability to put oneself in the place of others and recognize that other individuals may have points of view different from one’s own (Johnson, 1975, p. 241).</a:t>
              </a:r>
            </a:p>
          </p:txBody>
        </p:sp>
        <p:pic>
          <p:nvPicPr>
            <p:cNvPr id="23" name="Picture 22" descr="A close up of a logo&#10;&#10;Description automatically generated">
              <a:extLst>
                <a:ext uri="{FF2B5EF4-FFF2-40B4-BE49-F238E27FC236}">
                  <a16:creationId xmlns:a16="http://schemas.microsoft.com/office/drawing/2014/main" id="{70E53574-0BC1-4DFE-9F64-3ADB995B5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lum bright="70000" contrast="-70000"/>
            </a:blip>
            <a:stretch>
              <a:fillRect/>
            </a:stretch>
          </p:blipFill>
          <p:spPr>
            <a:xfrm>
              <a:off x="4369435" y="5522397"/>
              <a:ext cx="882906" cy="301903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20AE5931-C1E7-4B23-9A68-C5A5C2141551}"/>
              </a:ext>
            </a:extLst>
          </p:cNvPr>
          <p:cNvSpPr/>
          <p:nvPr/>
        </p:nvSpPr>
        <p:spPr>
          <a:xfrm>
            <a:off x="328863" y="813816"/>
            <a:ext cx="9173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>
                <a:cs typeface="Times New Roman" panose="02020603050405020304" pitchFamily="18" charset="0"/>
              </a:rPr>
              <a:t>To what extent, if any, does social networking _______ influence college students’ capacities for socially responsible leadership?</a:t>
            </a:r>
            <a:endParaRPr lang="en-US" dirty="0"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02D595-C7EF-412B-A576-10E06409DF8A}"/>
              </a:ext>
            </a:extLst>
          </p:cNvPr>
          <p:cNvSpPr/>
          <p:nvPr/>
        </p:nvSpPr>
        <p:spPr>
          <a:xfrm>
            <a:off x="403237" y="4075331"/>
            <a:ext cx="9173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To what extent, if any, does the inclusion of social perspective-taking as an intermediate outcome shape the influence of social networking on college students’ capacities for socially responsible leadership?</a:t>
            </a:r>
          </a:p>
        </p:txBody>
      </p:sp>
    </p:spTree>
    <p:extLst>
      <p:ext uri="{BB962C8B-B14F-4D97-AF65-F5344CB8AC3E}">
        <p14:creationId xmlns:p14="http://schemas.microsoft.com/office/powerpoint/2010/main" val="255637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EB3BEF4-08F4-41F6-8B20-BD9A26088DB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8288"/>
            <a:ext cx="3051048" cy="6858000"/>
          </a:xfrm>
        </p:spPr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60AFBAF-74A0-42FA-B966-A9B549F7FEE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854954" y="0"/>
            <a:ext cx="3054492" cy="6858000"/>
          </a:xfrm>
        </p:spPr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5F1427-8A47-4B36-8AD1-DC473B5FB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" y="1408176"/>
            <a:ext cx="9528718" cy="386167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6EB4BA7-6687-4BC4-B325-AE3875F64BF7}"/>
              </a:ext>
            </a:extLst>
          </p:cNvPr>
          <p:cNvSpPr txBox="1">
            <a:spLocks/>
          </p:cNvSpPr>
          <p:nvPr/>
        </p:nvSpPr>
        <p:spPr>
          <a:xfrm>
            <a:off x="810999" y="502400"/>
            <a:ext cx="8308555" cy="471365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CONCEPTUAL FRAME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E1E6D7-2F30-49AD-9336-60BB7FA761D3}"/>
              </a:ext>
            </a:extLst>
          </p:cNvPr>
          <p:cNvSpPr txBox="1"/>
          <p:nvPr/>
        </p:nvSpPr>
        <p:spPr>
          <a:xfrm>
            <a:off x="188641" y="5393467"/>
            <a:ext cx="9528718" cy="12464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Basic Model: Demographics + Pretest + Social Networking</a:t>
            </a:r>
          </a:p>
          <a:p>
            <a:pPr algn="ctr"/>
            <a:endParaRPr lang="en-US" sz="1500" dirty="0">
              <a:solidFill>
                <a:schemeClr val="bg1"/>
              </a:solidFill>
            </a:endParaRP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Intermediate Model: Demographics + Pretest + Social Networking + Social Perspective Taking</a:t>
            </a:r>
          </a:p>
          <a:p>
            <a:pPr algn="ctr"/>
            <a:endParaRPr lang="en-US" sz="1500" dirty="0">
              <a:solidFill>
                <a:schemeClr val="bg1"/>
              </a:solidFill>
            </a:endParaRP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Full Range Model: Demographics + Pretest + Social Networking + High Impact Practices + Social Perspective Taking</a:t>
            </a:r>
          </a:p>
        </p:txBody>
      </p:sp>
    </p:spTree>
    <p:extLst>
      <p:ext uri="{BB962C8B-B14F-4D97-AF65-F5344CB8AC3E}">
        <p14:creationId xmlns:p14="http://schemas.microsoft.com/office/powerpoint/2010/main" val="54277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3922776" y="0"/>
            <a:ext cx="5983224" cy="6858000"/>
          </a:xfrm>
          <a:solidFill>
            <a:schemeClr val="tx2">
              <a:alpha val="66000"/>
            </a:schemeClr>
          </a:solidFill>
        </p:spPr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484E102-4AB8-4DF0-B48E-5C4E8BA46C8F}"/>
              </a:ext>
            </a:extLst>
          </p:cNvPr>
          <p:cNvGrpSpPr/>
          <p:nvPr/>
        </p:nvGrpSpPr>
        <p:grpSpPr>
          <a:xfrm>
            <a:off x="4953000" y="4391088"/>
            <a:ext cx="3908094" cy="2960688"/>
            <a:chOff x="4953000" y="4391088"/>
            <a:chExt cx="3908094" cy="296068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0D91A5D-ECF7-4102-838C-7E3D13D032D8}"/>
                </a:ext>
              </a:extLst>
            </p:cNvPr>
            <p:cNvSpPr/>
            <p:nvPr/>
          </p:nvSpPr>
          <p:spPr>
            <a:xfrm>
              <a:off x="4953000" y="4391088"/>
              <a:ext cx="3799699" cy="29606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26674" y="4543316"/>
              <a:ext cx="1468672" cy="559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33" b="1" dirty="0">
                  <a:solidFill>
                    <a:schemeClr val="bg1"/>
                  </a:solidFill>
                </a:rPr>
                <a:t>256,289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26675" y="5065085"/>
              <a:ext cx="1468671" cy="559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033" b="1" dirty="0">
                  <a:solidFill>
                    <a:schemeClr val="bg1"/>
                  </a:solidFill>
                </a:rPr>
                <a:t>29%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26674" y="5568696"/>
              <a:ext cx="1468671" cy="559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033" b="1" dirty="0">
                  <a:solidFill>
                    <a:schemeClr val="bg1"/>
                  </a:solidFill>
                </a:rPr>
                <a:t>54,430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26673" y="6044184"/>
              <a:ext cx="1468671" cy="559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033" b="1" dirty="0">
                  <a:solidFill>
                    <a:schemeClr val="bg1"/>
                  </a:solidFill>
                </a:rPr>
                <a:t>14,564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39211" y="4702013"/>
              <a:ext cx="1969475" cy="241670"/>
            </a:xfrm>
            <a:prstGeom prst="rect">
              <a:avLst/>
            </a:prstGeom>
          </p:spPr>
          <p:txBody>
            <a:bodyPr wrap="square" lIns="74295" tIns="37148" rIns="74295" bIns="37148">
              <a:spAutoFit/>
            </a:bodyPr>
            <a:lstStyle/>
            <a:p>
              <a:r>
                <a:rPr lang="en-US" sz="1083" dirty="0">
                  <a:solidFill>
                    <a:schemeClr val="bg1"/>
                  </a:solidFill>
                </a:rPr>
                <a:t>TOTAL SAMPLE SIZE</a:t>
              </a:r>
              <a:endParaRPr lang="en-US" sz="1083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39210" y="5211538"/>
              <a:ext cx="1870418" cy="241670"/>
            </a:xfrm>
            <a:prstGeom prst="rect">
              <a:avLst/>
            </a:prstGeom>
          </p:spPr>
          <p:txBody>
            <a:bodyPr wrap="square" lIns="74295" tIns="37148" rIns="74295" bIns="37148">
              <a:spAutoFit/>
            </a:bodyPr>
            <a:lstStyle/>
            <a:p>
              <a:r>
                <a:rPr lang="en-US" sz="1083" dirty="0">
                  <a:solidFill>
                    <a:schemeClr val="bg1"/>
                  </a:solidFill>
                </a:rPr>
                <a:t>NATIONAL RESPONSE RATE</a:t>
              </a:r>
              <a:endParaRPr lang="en-US" sz="1083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39210" y="5699089"/>
              <a:ext cx="1612860" cy="241670"/>
            </a:xfrm>
            <a:prstGeom prst="rect">
              <a:avLst/>
            </a:prstGeom>
          </p:spPr>
          <p:txBody>
            <a:bodyPr wrap="square" lIns="74295" tIns="37148" rIns="74295" bIns="37148">
              <a:spAutoFit/>
            </a:bodyPr>
            <a:lstStyle/>
            <a:p>
              <a:r>
                <a:rPr lang="en-US" sz="1083" dirty="0">
                  <a:solidFill>
                    <a:schemeClr val="bg1"/>
                  </a:solidFill>
                </a:rPr>
                <a:t>COMPLETED CASES</a:t>
              </a:r>
              <a:endParaRPr lang="en-US" sz="1083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39210" y="6211132"/>
              <a:ext cx="2121884" cy="241670"/>
            </a:xfrm>
            <a:prstGeom prst="rect">
              <a:avLst/>
            </a:prstGeom>
          </p:spPr>
          <p:txBody>
            <a:bodyPr wrap="square" lIns="74295" tIns="37148" rIns="74295" bIns="37148">
              <a:spAutoFit/>
            </a:bodyPr>
            <a:lstStyle/>
            <a:p>
              <a:r>
                <a:rPr lang="en-US" sz="1083" dirty="0">
                  <a:solidFill>
                    <a:schemeClr val="bg1"/>
                  </a:solidFill>
                </a:rPr>
                <a:t>CASES USED IN THIS RESEARCH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84208D0-8A02-47A2-B241-A1C6FE3A3173}"/>
              </a:ext>
            </a:extLst>
          </p:cNvPr>
          <p:cNvGrpSpPr/>
          <p:nvPr/>
        </p:nvGrpSpPr>
        <p:grpSpPr>
          <a:xfrm>
            <a:off x="286526" y="4228079"/>
            <a:ext cx="3211513" cy="3179763"/>
            <a:chOff x="3407665" y="3032033"/>
            <a:chExt cx="3211513" cy="3179763"/>
          </a:xfrm>
        </p:grpSpPr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7CCEA8CE-F5FC-453C-8E5E-40D67A32D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890" y="6033995"/>
              <a:ext cx="649288" cy="49213"/>
            </a:xfrm>
            <a:custGeom>
              <a:avLst/>
              <a:gdLst>
                <a:gd name="T0" fmla="*/ 197 w 409"/>
                <a:gd name="T1" fmla="*/ 0 h 31"/>
                <a:gd name="T2" fmla="*/ 0 w 409"/>
                <a:gd name="T3" fmla="*/ 0 h 31"/>
                <a:gd name="T4" fmla="*/ 15 w 409"/>
                <a:gd name="T5" fmla="*/ 31 h 31"/>
                <a:gd name="T6" fmla="*/ 409 w 409"/>
                <a:gd name="T7" fmla="*/ 31 h 31"/>
                <a:gd name="T8" fmla="*/ 212 w 409"/>
                <a:gd name="T9" fmla="*/ 31 h 31"/>
                <a:gd name="T10" fmla="*/ 197 w 409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9" h="31">
                  <a:moveTo>
                    <a:pt x="197" y="0"/>
                  </a:moveTo>
                  <a:lnTo>
                    <a:pt x="0" y="0"/>
                  </a:lnTo>
                  <a:lnTo>
                    <a:pt x="15" y="31"/>
                  </a:lnTo>
                  <a:lnTo>
                    <a:pt x="409" y="31"/>
                  </a:lnTo>
                  <a:lnTo>
                    <a:pt x="212" y="3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5066B951-2DC2-44BA-A4B8-38938E42E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890" y="6033995"/>
              <a:ext cx="649288" cy="49213"/>
            </a:xfrm>
            <a:custGeom>
              <a:avLst/>
              <a:gdLst>
                <a:gd name="T0" fmla="*/ 197 w 409"/>
                <a:gd name="T1" fmla="*/ 0 h 31"/>
                <a:gd name="T2" fmla="*/ 0 w 409"/>
                <a:gd name="T3" fmla="*/ 0 h 31"/>
                <a:gd name="T4" fmla="*/ 15 w 409"/>
                <a:gd name="T5" fmla="*/ 31 h 31"/>
                <a:gd name="T6" fmla="*/ 409 w 409"/>
                <a:gd name="T7" fmla="*/ 31 h 31"/>
                <a:gd name="T8" fmla="*/ 212 w 409"/>
                <a:gd name="T9" fmla="*/ 31 h 31"/>
                <a:gd name="T10" fmla="*/ 197 w 409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9" h="31">
                  <a:moveTo>
                    <a:pt x="197" y="0"/>
                  </a:moveTo>
                  <a:lnTo>
                    <a:pt x="0" y="0"/>
                  </a:lnTo>
                  <a:lnTo>
                    <a:pt x="15" y="31"/>
                  </a:lnTo>
                  <a:lnTo>
                    <a:pt x="409" y="31"/>
                  </a:lnTo>
                  <a:lnTo>
                    <a:pt x="212" y="31"/>
                  </a:lnTo>
                  <a:lnTo>
                    <a:pt x="1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8">
              <a:extLst>
                <a:ext uri="{FF2B5EF4-FFF2-40B4-BE49-F238E27FC236}">
                  <a16:creationId xmlns:a16="http://schemas.microsoft.com/office/drawing/2014/main" id="{2211C674-12D1-4B84-B5C8-F7B376D76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6415" y="5092608"/>
              <a:ext cx="512763" cy="990600"/>
            </a:xfrm>
            <a:custGeom>
              <a:avLst/>
              <a:gdLst>
                <a:gd name="T0" fmla="*/ 13 w 323"/>
                <a:gd name="T1" fmla="*/ 0 h 624"/>
                <a:gd name="T2" fmla="*/ 0 w 323"/>
                <a:gd name="T3" fmla="*/ 7 h 624"/>
                <a:gd name="T4" fmla="*/ 292 w 323"/>
                <a:gd name="T5" fmla="*/ 593 h 624"/>
                <a:gd name="T6" fmla="*/ 111 w 323"/>
                <a:gd name="T7" fmla="*/ 593 h 624"/>
                <a:gd name="T8" fmla="*/ 126 w 323"/>
                <a:gd name="T9" fmla="*/ 624 h 624"/>
                <a:gd name="T10" fmla="*/ 323 w 323"/>
                <a:gd name="T11" fmla="*/ 624 h 624"/>
                <a:gd name="T12" fmla="*/ 13 w 323"/>
                <a:gd name="T13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624">
                  <a:moveTo>
                    <a:pt x="13" y="0"/>
                  </a:moveTo>
                  <a:lnTo>
                    <a:pt x="0" y="7"/>
                  </a:lnTo>
                  <a:lnTo>
                    <a:pt x="292" y="593"/>
                  </a:lnTo>
                  <a:lnTo>
                    <a:pt x="111" y="593"/>
                  </a:lnTo>
                  <a:lnTo>
                    <a:pt x="126" y="624"/>
                  </a:lnTo>
                  <a:lnTo>
                    <a:pt x="323" y="624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6">
              <a:extLst>
                <a:ext uri="{FF2B5EF4-FFF2-40B4-BE49-F238E27FC236}">
                  <a16:creationId xmlns:a16="http://schemas.microsoft.com/office/drawing/2014/main" id="{77EEAFE0-DCE9-41A3-9632-FF968F72D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665" y="5610133"/>
              <a:ext cx="639763" cy="552450"/>
            </a:xfrm>
            <a:custGeom>
              <a:avLst/>
              <a:gdLst>
                <a:gd name="T0" fmla="*/ 346 w 403"/>
                <a:gd name="T1" fmla="*/ 348 h 348"/>
                <a:gd name="T2" fmla="*/ 0 w 403"/>
                <a:gd name="T3" fmla="*/ 276 h 348"/>
                <a:gd name="T4" fmla="*/ 57 w 403"/>
                <a:gd name="T5" fmla="*/ 0 h 348"/>
                <a:gd name="T6" fmla="*/ 403 w 403"/>
                <a:gd name="T7" fmla="*/ 73 h 348"/>
                <a:gd name="T8" fmla="*/ 346 w 403"/>
                <a:gd name="T9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48">
                  <a:moveTo>
                    <a:pt x="346" y="348"/>
                  </a:moveTo>
                  <a:lnTo>
                    <a:pt x="0" y="276"/>
                  </a:lnTo>
                  <a:lnTo>
                    <a:pt x="57" y="0"/>
                  </a:lnTo>
                  <a:lnTo>
                    <a:pt x="403" y="73"/>
                  </a:lnTo>
                  <a:lnTo>
                    <a:pt x="346" y="34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7">
              <a:extLst>
                <a:ext uri="{FF2B5EF4-FFF2-40B4-BE49-F238E27FC236}">
                  <a16:creationId xmlns:a16="http://schemas.microsoft.com/office/drawing/2014/main" id="{0039CFE7-6FAC-4E95-B210-EE55EFA46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665" y="5610133"/>
              <a:ext cx="639763" cy="552450"/>
            </a:xfrm>
            <a:custGeom>
              <a:avLst/>
              <a:gdLst>
                <a:gd name="T0" fmla="*/ 346 w 403"/>
                <a:gd name="T1" fmla="*/ 348 h 348"/>
                <a:gd name="T2" fmla="*/ 0 w 403"/>
                <a:gd name="T3" fmla="*/ 276 h 348"/>
                <a:gd name="T4" fmla="*/ 57 w 403"/>
                <a:gd name="T5" fmla="*/ 0 h 348"/>
                <a:gd name="T6" fmla="*/ 403 w 403"/>
                <a:gd name="T7" fmla="*/ 73 h 348"/>
                <a:gd name="T8" fmla="*/ 346 w 403"/>
                <a:gd name="T9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48">
                  <a:moveTo>
                    <a:pt x="346" y="348"/>
                  </a:moveTo>
                  <a:lnTo>
                    <a:pt x="0" y="276"/>
                  </a:lnTo>
                  <a:lnTo>
                    <a:pt x="57" y="0"/>
                  </a:lnTo>
                  <a:lnTo>
                    <a:pt x="403" y="73"/>
                  </a:lnTo>
                  <a:lnTo>
                    <a:pt x="346" y="3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2">
              <a:extLst>
                <a:ext uri="{FF2B5EF4-FFF2-40B4-BE49-F238E27FC236}">
                  <a16:creationId xmlns:a16="http://schemas.microsoft.com/office/drawing/2014/main" id="{A44127E0-A253-489E-B366-FDDCC4F5E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190" y="5044983"/>
              <a:ext cx="993775" cy="989013"/>
            </a:xfrm>
            <a:custGeom>
              <a:avLst/>
              <a:gdLst>
                <a:gd name="T0" fmla="*/ 626 w 626"/>
                <a:gd name="T1" fmla="*/ 623 h 623"/>
                <a:gd name="T2" fmla="*/ 316 w 626"/>
                <a:gd name="T3" fmla="*/ 0 h 623"/>
                <a:gd name="T4" fmla="*/ 0 w 626"/>
                <a:gd name="T5" fmla="*/ 157 h 623"/>
                <a:gd name="T6" fmla="*/ 233 w 626"/>
                <a:gd name="T7" fmla="*/ 623 h 623"/>
                <a:gd name="T8" fmla="*/ 626 w 626"/>
                <a:gd name="T9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623">
                  <a:moveTo>
                    <a:pt x="626" y="623"/>
                  </a:moveTo>
                  <a:lnTo>
                    <a:pt x="316" y="0"/>
                  </a:lnTo>
                  <a:lnTo>
                    <a:pt x="0" y="157"/>
                  </a:lnTo>
                  <a:lnTo>
                    <a:pt x="233" y="623"/>
                  </a:lnTo>
                  <a:lnTo>
                    <a:pt x="626" y="62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3">
              <a:extLst>
                <a:ext uri="{FF2B5EF4-FFF2-40B4-BE49-F238E27FC236}">
                  <a16:creationId xmlns:a16="http://schemas.microsoft.com/office/drawing/2014/main" id="{E20D5B43-AE21-4B78-9480-D9E468D8C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190" y="5044983"/>
              <a:ext cx="993775" cy="989013"/>
            </a:xfrm>
            <a:custGeom>
              <a:avLst/>
              <a:gdLst>
                <a:gd name="T0" fmla="*/ 626 w 626"/>
                <a:gd name="T1" fmla="*/ 623 h 623"/>
                <a:gd name="T2" fmla="*/ 316 w 626"/>
                <a:gd name="T3" fmla="*/ 0 h 623"/>
                <a:gd name="T4" fmla="*/ 0 w 626"/>
                <a:gd name="T5" fmla="*/ 157 h 623"/>
                <a:gd name="T6" fmla="*/ 233 w 626"/>
                <a:gd name="T7" fmla="*/ 623 h 623"/>
                <a:gd name="T8" fmla="*/ 626 w 626"/>
                <a:gd name="T9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623">
                  <a:moveTo>
                    <a:pt x="626" y="623"/>
                  </a:moveTo>
                  <a:lnTo>
                    <a:pt x="316" y="0"/>
                  </a:lnTo>
                  <a:lnTo>
                    <a:pt x="0" y="157"/>
                  </a:lnTo>
                  <a:lnTo>
                    <a:pt x="233" y="623"/>
                  </a:lnTo>
                  <a:lnTo>
                    <a:pt x="626" y="6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2">
              <a:extLst>
                <a:ext uri="{FF2B5EF4-FFF2-40B4-BE49-F238E27FC236}">
                  <a16:creationId xmlns:a16="http://schemas.microsoft.com/office/drawing/2014/main" id="{E1C6FC0F-51DB-4850-8CB6-663F4D165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7015" y="5044983"/>
              <a:ext cx="742950" cy="989013"/>
            </a:xfrm>
            <a:custGeom>
              <a:avLst/>
              <a:gdLst>
                <a:gd name="T0" fmla="*/ 158 w 468"/>
                <a:gd name="T1" fmla="*/ 0 h 623"/>
                <a:gd name="T2" fmla="*/ 155 w 468"/>
                <a:gd name="T3" fmla="*/ 2 h 623"/>
                <a:gd name="T4" fmla="*/ 12 w 468"/>
                <a:gd name="T5" fmla="*/ 73 h 623"/>
                <a:gd name="T6" fmla="*/ 0 w 468"/>
                <a:gd name="T7" fmla="*/ 79 h 623"/>
                <a:gd name="T8" fmla="*/ 272 w 468"/>
                <a:gd name="T9" fmla="*/ 623 h 623"/>
                <a:gd name="T10" fmla="*/ 468 w 468"/>
                <a:gd name="T11" fmla="*/ 623 h 623"/>
                <a:gd name="T12" fmla="*/ 176 w 468"/>
                <a:gd name="T13" fmla="*/ 37 h 623"/>
                <a:gd name="T14" fmla="*/ 176 w 468"/>
                <a:gd name="T15" fmla="*/ 37 h 623"/>
                <a:gd name="T16" fmla="*/ 158 w 468"/>
                <a:gd name="T17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8" h="623">
                  <a:moveTo>
                    <a:pt x="158" y="0"/>
                  </a:moveTo>
                  <a:lnTo>
                    <a:pt x="155" y="2"/>
                  </a:lnTo>
                  <a:lnTo>
                    <a:pt x="12" y="73"/>
                  </a:lnTo>
                  <a:lnTo>
                    <a:pt x="0" y="79"/>
                  </a:lnTo>
                  <a:lnTo>
                    <a:pt x="272" y="623"/>
                  </a:lnTo>
                  <a:lnTo>
                    <a:pt x="468" y="623"/>
                  </a:lnTo>
                  <a:lnTo>
                    <a:pt x="176" y="37"/>
                  </a:lnTo>
                  <a:lnTo>
                    <a:pt x="176" y="37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3">
              <a:extLst>
                <a:ext uri="{FF2B5EF4-FFF2-40B4-BE49-F238E27FC236}">
                  <a16:creationId xmlns:a16="http://schemas.microsoft.com/office/drawing/2014/main" id="{052A54F5-439B-4E7A-AE1A-EBC4925C8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7015" y="5044983"/>
              <a:ext cx="742950" cy="989013"/>
            </a:xfrm>
            <a:custGeom>
              <a:avLst/>
              <a:gdLst>
                <a:gd name="T0" fmla="*/ 158 w 468"/>
                <a:gd name="T1" fmla="*/ 0 h 623"/>
                <a:gd name="T2" fmla="*/ 155 w 468"/>
                <a:gd name="T3" fmla="*/ 2 h 623"/>
                <a:gd name="T4" fmla="*/ 12 w 468"/>
                <a:gd name="T5" fmla="*/ 73 h 623"/>
                <a:gd name="T6" fmla="*/ 0 w 468"/>
                <a:gd name="T7" fmla="*/ 79 h 623"/>
                <a:gd name="T8" fmla="*/ 272 w 468"/>
                <a:gd name="T9" fmla="*/ 623 h 623"/>
                <a:gd name="T10" fmla="*/ 468 w 468"/>
                <a:gd name="T11" fmla="*/ 623 h 623"/>
                <a:gd name="T12" fmla="*/ 176 w 468"/>
                <a:gd name="T13" fmla="*/ 37 h 623"/>
                <a:gd name="T14" fmla="*/ 176 w 468"/>
                <a:gd name="T15" fmla="*/ 37 h 623"/>
                <a:gd name="T16" fmla="*/ 158 w 468"/>
                <a:gd name="T17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8" h="623">
                  <a:moveTo>
                    <a:pt x="158" y="0"/>
                  </a:moveTo>
                  <a:lnTo>
                    <a:pt x="155" y="2"/>
                  </a:lnTo>
                  <a:lnTo>
                    <a:pt x="12" y="73"/>
                  </a:lnTo>
                  <a:lnTo>
                    <a:pt x="0" y="79"/>
                  </a:lnTo>
                  <a:lnTo>
                    <a:pt x="272" y="623"/>
                  </a:lnTo>
                  <a:lnTo>
                    <a:pt x="468" y="623"/>
                  </a:lnTo>
                  <a:lnTo>
                    <a:pt x="176" y="37"/>
                  </a:lnTo>
                  <a:lnTo>
                    <a:pt x="176" y="37"/>
                  </a:lnTo>
                  <a:lnTo>
                    <a:pt x="1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54E3778-9FF8-436E-B15B-7A5B945104C4}"/>
                </a:ext>
              </a:extLst>
            </p:cNvPr>
            <p:cNvGrpSpPr/>
            <p:nvPr/>
          </p:nvGrpSpPr>
          <p:grpSpPr>
            <a:xfrm>
              <a:off x="3456877" y="3032033"/>
              <a:ext cx="2649538" cy="3179763"/>
              <a:chOff x="3456877" y="3032033"/>
              <a:chExt cx="2649538" cy="3179763"/>
            </a:xfrm>
          </p:grpSpPr>
          <p:sp>
            <p:nvSpPr>
              <p:cNvPr id="34" name="Freeform 7">
                <a:extLst>
                  <a:ext uri="{FF2B5EF4-FFF2-40B4-BE49-F238E27FC236}">
                    <a16:creationId xmlns:a16="http://schemas.microsoft.com/office/drawing/2014/main" id="{69191FC9-7727-48FE-9EB7-2E3A7B64A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3452" y="4697320"/>
                <a:ext cx="115888" cy="261938"/>
              </a:xfrm>
              <a:custGeom>
                <a:avLst/>
                <a:gdLst>
                  <a:gd name="T0" fmla="*/ 67 w 67"/>
                  <a:gd name="T1" fmla="*/ 0 h 151"/>
                  <a:gd name="T2" fmla="*/ 49 w 67"/>
                  <a:gd name="T3" fmla="*/ 14 h 151"/>
                  <a:gd name="T4" fmla="*/ 6 w 67"/>
                  <a:gd name="T5" fmla="*/ 151 h 151"/>
                  <a:gd name="T6" fmla="*/ 7 w 67"/>
                  <a:gd name="T7" fmla="*/ 150 h 151"/>
                  <a:gd name="T8" fmla="*/ 12 w 67"/>
                  <a:gd name="T9" fmla="*/ 140 h 151"/>
                  <a:gd name="T10" fmla="*/ 21 w 67"/>
                  <a:gd name="T11" fmla="*/ 124 h 151"/>
                  <a:gd name="T12" fmla="*/ 23 w 67"/>
                  <a:gd name="T13" fmla="*/ 120 h 151"/>
                  <a:gd name="T14" fmla="*/ 24 w 67"/>
                  <a:gd name="T15" fmla="*/ 118 h 151"/>
                  <a:gd name="T16" fmla="*/ 34 w 67"/>
                  <a:gd name="T17" fmla="*/ 125 h 151"/>
                  <a:gd name="T18" fmla="*/ 33 w 67"/>
                  <a:gd name="T19" fmla="*/ 127 h 151"/>
                  <a:gd name="T20" fmla="*/ 30 w 67"/>
                  <a:gd name="T21" fmla="*/ 131 h 151"/>
                  <a:gd name="T22" fmla="*/ 21 w 67"/>
                  <a:gd name="T23" fmla="*/ 145 h 151"/>
                  <a:gd name="T24" fmla="*/ 20 w 67"/>
                  <a:gd name="T25" fmla="*/ 147 h 151"/>
                  <a:gd name="T26" fmla="*/ 67 w 67"/>
                  <a:gd name="T27" fmla="*/ 86 h 151"/>
                  <a:gd name="T28" fmla="*/ 67 w 67"/>
                  <a:gd name="T29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" h="151">
                    <a:moveTo>
                      <a:pt x="67" y="0"/>
                    </a:moveTo>
                    <a:cubicBezTo>
                      <a:pt x="49" y="14"/>
                      <a:pt x="49" y="14"/>
                      <a:pt x="49" y="14"/>
                    </a:cubicBezTo>
                    <a:cubicBezTo>
                      <a:pt x="37" y="31"/>
                      <a:pt x="0" y="87"/>
                      <a:pt x="6" y="151"/>
                    </a:cubicBezTo>
                    <a:cubicBezTo>
                      <a:pt x="6" y="151"/>
                      <a:pt x="7" y="151"/>
                      <a:pt x="7" y="150"/>
                    </a:cubicBezTo>
                    <a:cubicBezTo>
                      <a:pt x="9" y="147"/>
                      <a:pt x="10" y="143"/>
                      <a:pt x="12" y="140"/>
                    </a:cubicBezTo>
                    <a:cubicBezTo>
                      <a:pt x="15" y="133"/>
                      <a:pt x="18" y="128"/>
                      <a:pt x="21" y="124"/>
                    </a:cubicBezTo>
                    <a:cubicBezTo>
                      <a:pt x="22" y="122"/>
                      <a:pt x="23" y="121"/>
                      <a:pt x="23" y="120"/>
                    </a:cubicBezTo>
                    <a:cubicBezTo>
                      <a:pt x="24" y="119"/>
                      <a:pt x="24" y="118"/>
                      <a:pt x="24" y="118"/>
                    </a:cubicBezTo>
                    <a:cubicBezTo>
                      <a:pt x="34" y="125"/>
                      <a:pt x="34" y="125"/>
                      <a:pt x="34" y="125"/>
                    </a:cubicBezTo>
                    <a:cubicBezTo>
                      <a:pt x="34" y="125"/>
                      <a:pt x="34" y="126"/>
                      <a:pt x="33" y="127"/>
                    </a:cubicBezTo>
                    <a:cubicBezTo>
                      <a:pt x="32" y="128"/>
                      <a:pt x="31" y="129"/>
                      <a:pt x="30" y="131"/>
                    </a:cubicBezTo>
                    <a:cubicBezTo>
                      <a:pt x="28" y="134"/>
                      <a:pt x="25" y="139"/>
                      <a:pt x="21" y="145"/>
                    </a:cubicBezTo>
                    <a:cubicBezTo>
                      <a:pt x="20" y="145"/>
                      <a:pt x="20" y="146"/>
                      <a:pt x="20" y="147"/>
                    </a:cubicBezTo>
                    <a:cubicBezTo>
                      <a:pt x="39" y="126"/>
                      <a:pt x="55" y="104"/>
                      <a:pt x="67" y="86"/>
                    </a:cubicBezTo>
                    <a:cubicBezTo>
                      <a:pt x="67" y="0"/>
                      <a:pt x="67" y="0"/>
                      <a:pt x="67" y="0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8">
                <a:extLst>
                  <a:ext uri="{FF2B5EF4-FFF2-40B4-BE49-F238E27FC236}">
                    <a16:creationId xmlns:a16="http://schemas.microsoft.com/office/drawing/2014/main" id="{0C319C6D-D348-442A-A9A3-4E70FBC0F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790" y="4476658"/>
                <a:ext cx="336550" cy="533400"/>
              </a:xfrm>
              <a:custGeom>
                <a:avLst/>
                <a:gdLst>
                  <a:gd name="T0" fmla="*/ 194 w 194"/>
                  <a:gd name="T1" fmla="*/ 0 h 307"/>
                  <a:gd name="T2" fmla="*/ 167 w 194"/>
                  <a:gd name="T3" fmla="*/ 11 h 307"/>
                  <a:gd name="T4" fmla="*/ 8 w 194"/>
                  <a:gd name="T5" fmla="*/ 135 h 307"/>
                  <a:gd name="T6" fmla="*/ 0 w 194"/>
                  <a:gd name="T7" fmla="*/ 144 h 307"/>
                  <a:gd name="T8" fmla="*/ 70 w 194"/>
                  <a:gd name="T9" fmla="*/ 307 h 307"/>
                  <a:gd name="T10" fmla="*/ 180 w 194"/>
                  <a:gd name="T11" fmla="*/ 136 h 307"/>
                  <a:gd name="T12" fmla="*/ 176 w 194"/>
                  <a:gd name="T13" fmla="*/ 141 h 307"/>
                  <a:gd name="T14" fmla="*/ 194 w 194"/>
                  <a:gd name="T15" fmla="*/ 127 h 307"/>
                  <a:gd name="T16" fmla="*/ 194 w 194"/>
                  <a:gd name="T17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307">
                    <a:moveTo>
                      <a:pt x="194" y="0"/>
                    </a:moveTo>
                    <a:cubicBezTo>
                      <a:pt x="185" y="1"/>
                      <a:pt x="175" y="5"/>
                      <a:pt x="167" y="11"/>
                    </a:cubicBezTo>
                    <a:cubicBezTo>
                      <a:pt x="8" y="135"/>
                      <a:pt x="8" y="135"/>
                      <a:pt x="8" y="135"/>
                    </a:cubicBezTo>
                    <a:cubicBezTo>
                      <a:pt x="5" y="138"/>
                      <a:pt x="2" y="141"/>
                      <a:pt x="0" y="144"/>
                    </a:cubicBezTo>
                    <a:cubicBezTo>
                      <a:pt x="2" y="153"/>
                      <a:pt x="27" y="242"/>
                      <a:pt x="70" y="307"/>
                    </a:cubicBezTo>
                    <a:cubicBezTo>
                      <a:pt x="53" y="235"/>
                      <a:pt x="86" y="173"/>
                      <a:pt x="180" y="136"/>
                    </a:cubicBezTo>
                    <a:cubicBezTo>
                      <a:pt x="180" y="136"/>
                      <a:pt x="178" y="138"/>
                      <a:pt x="176" y="141"/>
                    </a:cubicBezTo>
                    <a:cubicBezTo>
                      <a:pt x="194" y="127"/>
                      <a:pt x="194" y="127"/>
                      <a:pt x="194" y="127"/>
                    </a:cubicBezTo>
                    <a:cubicBezTo>
                      <a:pt x="194" y="0"/>
                      <a:pt x="194" y="0"/>
                      <a:pt x="194" y="0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>
                <a:extLst>
                  <a:ext uri="{FF2B5EF4-FFF2-40B4-BE49-F238E27FC236}">
                    <a16:creationId xmlns:a16="http://schemas.microsoft.com/office/drawing/2014/main" id="{D944451C-7E5A-4B8A-B358-E2BD92EB9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877" y="4846545"/>
                <a:ext cx="144463" cy="238125"/>
              </a:xfrm>
              <a:custGeom>
                <a:avLst/>
                <a:gdLst>
                  <a:gd name="T0" fmla="*/ 83 w 83"/>
                  <a:gd name="T1" fmla="*/ 0 h 137"/>
                  <a:gd name="T2" fmla="*/ 36 w 83"/>
                  <a:gd name="T3" fmla="*/ 61 h 137"/>
                  <a:gd name="T4" fmla="*/ 31 w 83"/>
                  <a:gd name="T5" fmla="*/ 69 h 137"/>
                  <a:gd name="T6" fmla="*/ 24 w 83"/>
                  <a:gd name="T7" fmla="*/ 80 h 137"/>
                  <a:gd name="T8" fmla="*/ 18 w 83"/>
                  <a:gd name="T9" fmla="*/ 92 h 137"/>
                  <a:gd name="T10" fmla="*/ 18 w 83"/>
                  <a:gd name="T11" fmla="*/ 92 h 137"/>
                  <a:gd name="T12" fmla="*/ 1 w 83"/>
                  <a:gd name="T13" fmla="*/ 131 h 137"/>
                  <a:gd name="T14" fmla="*/ 0 w 83"/>
                  <a:gd name="T15" fmla="*/ 132 h 137"/>
                  <a:gd name="T16" fmla="*/ 28 w 83"/>
                  <a:gd name="T17" fmla="*/ 137 h 137"/>
                  <a:gd name="T18" fmla="*/ 83 w 83"/>
                  <a:gd name="T19" fmla="*/ 115 h 137"/>
                  <a:gd name="T20" fmla="*/ 83 w 83"/>
                  <a:gd name="T21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137">
                    <a:moveTo>
                      <a:pt x="83" y="0"/>
                    </a:moveTo>
                    <a:cubicBezTo>
                      <a:pt x="71" y="18"/>
                      <a:pt x="55" y="40"/>
                      <a:pt x="36" y="61"/>
                    </a:cubicBezTo>
                    <a:cubicBezTo>
                      <a:pt x="34" y="63"/>
                      <a:pt x="32" y="66"/>
                      <a:pt x="31" y="69"/>
                    </a:cubicBezTo>
                    <a:cubicBezTo>
                      <a:pt x="29" y="72"/>
                      <a:pt x="27" y="76"/>
                      <a:pt x="24" y="80"/>
                    </a:cubicBezTo>
                    <a:cubicBezTo>
                      <a:pt x="22" y="84"/>
                      <a:pt x="20" y="88"/>
                      <a:pt x="18" y="92"/>
                    </a:cubicBezTo>
                    <a:cubicBezTo>
                      <a:pt x="18" y="92"/>
                      <a:pt x="18" y="92"/>
                      <a:pt x="18" y="92"/>
                    </a:cubicBezTo>
                    <a:cubicBezTo>
                      <a:pt x="14" y="105"/>
                      <a:pt x="8" y="121"/>
                      <a:pt x="1" y="131"/>
                    </a:cubicBezTo>
                    <a:cubicBezTo>
                      <a:pt x="0" y="131"/>
                      <a:pt x="0" y="131"/>
                      <a:pt x="0" y="132"/>
                    </a:cubicBezTo>
                    <a:cubicBezTo>
                      <a:pt x="9" y="135"/>
                      <a:pt x="18" y="137"/>
                      <a:pt x="28" y="137"/>
                    </a:cubicBezTo>
                    <a:cubicBezTo>
                      <a:pt x="45" y="137"/>
                      <a:pt x="64" y="130"/>
                      <a:pt x="83" y="115"/>
                    </a:cubicBezTo>
                    <a:cubicBezTo>
                      <a:pt x="83" y="0"/>
                      <a:pt x="83" y="0"/>
                      <a:pt x="83" y="0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>
                <a:extLst>
                  <a:ext uri="{FF2B5EF4-FFF2-40B4-BE49-F238E27FC236}">
                    <a16:creationId xmlns:a16="http://schemas.microsoft.com/office/drawing/2014/main" id="{CD8949F6-90C1-4EB6-BD9A-8D49D4FC8B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64865" y="4713195"/>
                <a:ext cx="220663" cy="360363"/>
              </a:xfrm>
              <a:custGeom>
                <a:avLst/>
                <a:gdLst>
                  <a:gd name="T0" fmla="*/ 76 w 127"/>
                  <a:gd name="T1" fmla="*/ 169 h 208"/>
                  <a:gd name="T2" fmla="*/ 70 w 127"/>
                  <a:gd name="T3" fmla="*/ 182 h 208"/>
                  <a:gd name="T4" fmla="*/ 64 w 127"/>
                  <a:gd name="T5" fmla="*/ 195 h 208"/>
                  <a:gd name="T6" fmla="*/ 61 w 127"/>
                  <a:gd name="T7" fmla="*/ 201 h 208"/>
                  <a:gd name="T8" fmla="*/ 59 w 127"/>
                  <a:gd name="T9" fmla="*/ 208 h 208"/>
                  <a:gd name="T10" fmla="*/ 59 w 127"/>
                  <a:gd name="T11" fmla="*/ 208 h 208"/>
                  <a:gd name="T12" fmla="*/ 76 w 127"/>
                  <a:gd name="T13" fmla="*/ 169 h 208"/>
                  <a:gd name="T14" fmla="*/ 127 w 127"/>
                  <a:gd name="T15" fmla="*/ 0 h 208"/>
                  <a:gd name="T16" fmla="*/ 17 w 127"/>
                  <a:gd name="T17" fmla="*/ 171 h 208"/>
                  <a:gd name="T18" fmla="*/ 20 w 127"/>
                  <a:gd name="T19" fmla="*/ 182 h 208"/>
                  <a:gd name="T20" fmla="*/ 55 w 127"/>
                  <a:gd name="T21" fmla="*/ 207 h 208"/>
                  <a:gd name="T22" fmla="*/ 55 w 127"/>
                  <a:gd name="T23" fmla="*/ 207 h 208"/>
                  <a:gd name="T24" fmla="*/ 57 w 127"/>
                  <a:gd name="T25" fmla="*/ 200 h 208"/>
                  <a:gd name="T26" fmla="*/ 59 w 127"/>
                  <a:gd name="T27" fmla="*/ 193 h 208"/>
                  <a:gd name="T28" fmla="*/ 64 w 127"/>
                  <a:gd name="T29" fmla="*/ 180 h 208"/>
                  <a:gd name="T30" fmla="*/ 69 w 127"/>
                  <a:gd name="T31" fmla="*/ 166 h 208"/>
                  <a:gd name="T32" fmla="*/ 75 w 127"/>
                  <a:gd name="T33" fmla="*/ 153 h 208"/>
                  <a:gd name="T34" fmla="*/ 80 w 127"/>
                  <a:gd name="T35" fmla="*/ 142 h 208"/>
                  <a:gd name="T36" fmla="*/ 123 w 127"/>
                  <a:gd name="T37" fmla="*/ 5 h 208"/>
                  <a:gd name="T38" fmla="*/ 127 w 127"/>
                  <a:gd name="T39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7" h="208">
                    <a:moveTo>
                      <a:pt x="76" y="169"/>
                    </a:moveTo>
                    <a:cubicBezTo>
                      <a:pt x="74" y="174"/>
                      <a:pt x="71" y="178"/>
                      <a:pt x="70" y="182"/>
                    </a:cubicBezTo>
                    <a:cubicBezTo>
                      <a:pt x="68" y="186"/>
                      <a:pt x="66" y="191"/>
                      <a:pt x="64" y="195"/>
                    </a:cubicBezTo>
                    <a:cubicBezTo>
                      <a:pt x="63" y="197"/>
                      <a:pt x="62" y="199"/>
                      <a:pt x="61" y="201"/>
                    </a:cubicBezTo>
                    <a:cubicBezTo>
                      <a:pt x="60" y="204"/>
                      <a:pt x="59" y="206"/>
                      <a:pt x="59" y="208"/>
                    </a:cubicBezTo>
                    <a:cubicBezTo>
                      <a:pt x="59" y="208"/>
                      <a:pt x="59" y="208"/>
                      <a:pt x="59" y="208"/>
                    </a:cubicBezTo>
                    <a:cubicBezTo>
                      <a:pt x="66" y="198"/>
                      <a:pt x="72" y="182"/>
                      <a:pt x="76" y="169"/>
                    </a:cubicBezTo>
                    <a:moveTo>
                      <a:pt x="127" y="0"/>
                    </a:moveTo>
                    <a:cubicBezTo>
                      <a:pt x="33" y="37"/>
                      <a:pt x="0" y="99"/>
                      <a:pt x="17" y="171"/>
                    </a:cubicBezTo>
                    <a:cubicBezTo>
                      <a:pt x="18" y="175"/>
                      <a:pt x="19" y="178"/>
                      <a:pt x="20" y="182"/>
                    </a:cubicBezTo>
                    <a:cubicBezTo>
                      <a:pt x="31" y="193"/>
                      <a:pt x="43" y="201"/>
                      <a:pt x="55" y="207"/>
                    </a:cubicBezTo>
                    <a:cubicBezTo>
                      <a:pt x="55" y="207"/>
                      <a:pt x="55" y="207"/>
                      <a:pt x="55" y="207"/>
                    </a:cubicBezTo>
                    <a:cubicBezTo>
                      <a:pt x="56" y="204"/>
                      <a:pt x="56" y="202"/>
                      <a:pt x="57" y="200"/>
                    </a:cubicBezTo>
                    <a:cubicBezTo>
                      <a:pt x="58" y="198"/>
                      <a:pt x="58" y="195"/>
                      <a:pt x="59" y="193"/>
                    </a:cubicBezTo>
                    <a:cubicBezTo>
                      <a:pt x="61" y="189"/>
                      <a:pt x="62" y="184"/>
                      <a:pt x="64" y="180"/>
                    </a:cubicBezTo>
                    <a:cubicBezTo>
                      <a:pt x="66" y="175"/>
                      <a:pt x="68" y="171"/>
                      <a:pt x="69" y="166"/>
                    </a:cubicBezTo>
                    <a:cubicBezTo>
                      <a:pt x="71" y="162"/>
                      <a:pt x="73" y="157"/>
                      <a:pt x="75" y="153"/>
                    </a:cubicBezTo>
                    <a:cubicBezTo>
                      <a:pt x="77" y="149"/>
                      <a:pt x="78" y="146"/>
                      <a:pt x="80" y="142"/>
                    </a:cubicBezTo>
                    <a:cubicBezTo>
                      <a:pt x="74" y="78"/>
                      <a:pt x="111" y="22"/>
                      <a:pt x="123" y="5"/>
                    </a:cubicBezTo>
                    <a:cubicBezTo>
                      <a:pt x="125" y="2"/>
                      <a:pt x="127" y="0"/>
                      <a:pt x="127" y="0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>
                <a:extLst>
                  <a:ext uri="{FF2B5EF4-FFF2-40B4-BE49-F238E27FC236}">
                    <a16:creationId xmlns:a16="http://schemas.microsoft.com/office/drawing/2014/main" id="{11389867-6DE1-46EC-895C-8AC187C490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0115" y="4902108"/>
                <a:ext cx="92075" cy="174625"/>
              </a:xfrm>
              <a:custGeom>
                <a:avLst/>
                <a:gdLst>
                  <a:gd name="T0" fmla="*/ 43 w 53"/>
                  <a:gd name="T1" fmla="*/ 0 h 100"/>
                  <a:gd name="T2" fmla="*/ 42 w 53"/>
                  <a:gd name="T3" fmla="*/ 2 h 100"/>
                  <a:gd name="T4" fmla="*/ 40 w 53"/>
                  <a:gd name="T5" fmla="*/ 6 h 100"/>
                  <a:gd name="T6" fmla="*/ 31 w 53"/>
                  <a:gd name="T7" fmla="*/ 22 h 100"/>
                  <a:gd name="T8" fmla="*/ 26 w 53"/>
                  <a:gd name="T9" fmla="*/ 32 h 100"/>
                  <a:gd name="T10" fmla="*/ 25 w 53"/>
                  <a:gd name="T11" fmla="*/ 33 h 100"/>
                  <a:gd name="T12" fmla="*/ 20 w 53"/>
                  <a:gd name="T13" fmla="*/ 44 h 100"/>
                  <a:gd name="T14" fmla="*/ 14 w 53"/>
                  <a:gd name="T15" fmla="*/ 57 h 100"/>
                  <a:gd name="T16" fmla="*/ 9 w 53"/>
                  <a:gd name="T17" fmla="*/ 71 h 100"/>
                  <a:gd name="T18" fmla="*/ 4 w 53"/>
                  <a:gd name="T19" fmla="*/ 84 h 100"/>
                  <a:gd name="T20" fmla="*/ 2 w 53"/>
                  <a:gd name="T21" fmla="*/ 91 h 100"/>
                  <a:gd name="T22" fmla="*/ 0 w 53"/>
                  <a:gd name="T23" fmla="*/ 98 h 100"/>
                  <a:gd name="T24" fmla="*/ 0 w 53"/>
                  <a:gd name="T25" fmla="*/ 98 h 100"/>
                  <a:gd name="T26" fmla="*/ 3 w 53"/>
                  <a:gd name="T27" fmla="*/ 100 h 100"/>
                  <a:gd name="T28" fmla="*/ 4 w 53"/>
                  <a:gd name="T29" fmla="*/ 99 h 100"/>
                  <a:gd name="T30" fmla="*/ 4 w 53"/>
                  <a:gd name="T31" fmla="*/ 99 h 100"/>
                  <a:gd name="T32" fmla="*/ 6 w 53"/>
                  <a:gd name="T33" fmla="*/ 92 h 100"/>
                  <a:gd name="T34" fmla="*/ 9 w 53"/>
                  <a:gd name="T35" fmla="*/ 86 h 100"/>
                  <a:gd name="T36" fmla="*/ 15 w 53"/>
                  <a:gd name="T37" fmla="*/ 73 h 100"/>
                  <a:gd name="T38" fmla="*/ 21 w 53"/>
                  <a:gd name="T39" fmla="*/ 60 h 100"/>
                  <a:gd name="T40" fmla="*/ 21 w 53"/>
                  <a:gd name="T41" fmla="*/ 60 h 100"/>
                  <a:gd name="T42" fmla="*/ 27 w 53"/>
                  <a:gd name="T43" fmla="*/ 48 h 100"/>
                  <a:gd name="T44" fmla="*/ 34 w 53"/>
                  <a:gd name="T45" fmla="*/ 37 h 100"/>
                  <a:gd name="T46" fmla="*/ 39 w 53"/>
                  <a:gd name="T47" fmla="*/ 29 h 100"/>
                  <a:gd name="T48" fmla="*/ 40 w 53"/>
                  <a:gd name="T49" fmla="*/ 27 h 100"/>
                  <a:gd name="T50" fmla="*/ 49 w 53"/>
                  <a:gd name="T51" fmla="*/ 13 h 100"/>
                  <a:gd name="T52" fmla="*/ 52 w 53"/>
                  <a:gd name="T53" fmla="*/ 9 h 100"/>
                  <a:gd name="T54" fmla="*/ 53 w 53"/>
                  <a:gd name="T55" fmla="*/ 7 h 100"/>
                  <a:gd name="T56" fmla="*/ 43 w 53"/>
                  <a:gd name="T5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" h="100">
                    <a:moveTo>
                      <a:pt x="43" y="0"/>
                    </a:moveTo>
                    <a:cubicBezTo>
                      <a:pt x="43" y="0"/>
                      <a:pt x="43" y="1"/>
                      <a:pt x="42" y="2"/>
                    </a:cubicBezTo>
                    <a:cubicBezTo>
                      <a:pt x="42" y="3"/>
                      <a:pt x="41" y="4"/>
                      <a:pt x="40" y="6"/>
                    </a:cubicBezTo>
                    <a:cubicBezTo>
                      <a:pt x="37" y="10"/>
                      <a:pt x="34" y="15"/>
                      <a:pt x="31" y="22"/>
                    </a:cubicBezTo>
                    <a:cubicBezTo>
                      <a:pt x="29" y="25"/>
                      <a:pt x="28" y="29"/>
                      <a:pt x="26" y="32"/>
                    </a:cubicBezTo>
                    <a:cubicBezTo>
                      <a:pt x="26" y="33"/>
                      <a:pt x="25" y="33"/>
                      <a:pt x="25" y="33"/>
                    </a:cubicBezTo>
                    <a:cubicBezTo>
                      <a:pt x="23" y="37"/>
                      <a:pt x="22" y="40"/>
                      <a:pt x="20" y="44"/>
                    </a:cubicBezTo>
                    <a:cubicBezTo>
                      <a:pt x="18" y="48"/>
                      <a:pt x="16" y="53"/>
                      <a:pt x="14" y="57"/>
                    </a:cubicBezTo>
                    <a:cubicBezTo>
                      <a:pt x="13" y="62"/>
                      <a:pt x="11" y="66"/>
                      <a:pt x="9" y="71"/>
                    </a:cubicBezTo>
                    <a:cubicBezTo>
                      <a:pt x="7" y="75"/>
                      <a:pt x="6" y="80"/>
                      <a:pt x="4" y="84"/>
                    </a:cubicBezTo>
                    <a:cubicBezTo>
                      <a:pt x="3" y="86"/>
                      <a:pt x="3" y="89"/>
                      <a:pt x="2" y="91"/>
                    </a:cubicBezTo>
                    <a:cubicBezTo>
                      <a:pt x="1" y="93"/>
                      <a:pt x="1" y="95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1" y="99"/>
                      <a:pt x="2" y="99"/>
                      <a:pt x="3" y="100"/>
                    </a:cubicBezTo>
                    <a:cubicBezTo>
                      <a:pt x="3" y="99"/>
                      <a:pt x="3" y="99"/>
                      <a:pt x="4" y="99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4" y="97"/>
                      <a:pt x="5" y="95"/>
                      <a:pt x="6" y="92"/>
                    </a:cubicBezTo>
                    <a:cubicBezTo>
                      <a:pt x="7" y="90"/>
                      <a:pt x="8" y="88"/>
                      <a:pt x="9" y="86"/>
                    </a:cubicBezTo>
                    <a:cubicBezTo>
                      <a:pt x="11" y="82"/>
                      <a:pt x="13" y="77"/>
                      <a:pt x="15" y="73"/>
                    </a:cubicBezTo>
                    <a:cubicBezTo>
                      <a:pt x="16" y="69"/>
                      <a:pt x="19" y="65"/>
                      <a:pt x="21" y="60"/>
                    </a:cubicBezTo>
                    <a:cubicBezTo>
                      <a:pt x="21" y="60"/>
                      <a:pt x="21" y="60"/>
                      <a:pt x="21" y="60"/>
                    </a:cubicBezTo>
                    <a:cubicBezTo>
                      <a:pt x="23" y="56"/>
                      <a:pt x="25" y="52"/>
                      <a:pt x="27" y="48"/>
                    </a:cubicBezTo>
                    <a:cubicBezTo>
                      <a:pt x="30" y="44"/>
                      <a:pt x="32" y="40"/>
                      <a:pt x="34" y="37"/>
                    </a:cubicBezTo>
                    <a:cubicBezTo>
                      <a:pt x="35" y="34"/>
                      <a:pt x="37" y="31"/>
                      <a:pt x="39" y="29"/>
                    </a:cubicBezTo>
                    <a:cubicBezTo>
                      <a:pt x="39" y="28"/>
                      <a:pt x="39" y="27"/>
                      <a:pt x="40" y="27"/>
                    </a:cubicBezTo>
                    <a:cubicBezTo>
                      <a:pt x="44" y="21"/>
                      <a:pt x="47" y="16"/>
                      <a:pt x="49" y="13"/>
                    </a:cubicBezTo>
                    <a:cubicBezTo>
                      <a:pt x="50" y="11"/>
                      <a:pt x="51" y="10"/>
                      <a:pt x="52" y="9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>
                <a:extLst>
                  <a:ext uri="{FF2B5EF4-FFF2-40B4-BE49-F238E27FC236}">
                    <a16:creationId xmlns:a16="http://schemas.microsoft.com/office/drawing/2014/main" id="{84BE067D-71DD-43D3-95D3-122B9B86A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2190" y="5570445"/>
                <a:ext cx="55563" cy="12700"/>
              </a:xfrm>
              <a:custGeom>
                <a:avLst/>
                <a:gdLst>
                  <a:gd name="T0" fmla="*/ 0 w 35"/>
                  <a:gd name="T1" fmla="*/ 0 h 8"/>
                  <a:gd name="T2" fmla="*/ 0 w 35"/>
                  <a:gd name="T3" fmla="*/ 0 h 8"/>
                  <a:gd name="T4" fmla="*/ 35 w 35"/>
                  <a:gd name="T5" fmla="*/ 8 h 8"/>
                  <a:gd name="T6" fmla="*/ 23 w 35"/>
                  <a:gd name="T7" fmla="*/ 5 h 8"/>
                  <a:gd name="T8" fmla="*/ 0 w 3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8">
                    <a:moveTo>
                      <a:pt x="0" y="0"/>
                    </a:moveTo>
                    <a:lnTo>
                      <a:pt x="0" y="0"/>
                    </a:lnTo>
                    <a:lnTo>
                      <a:pt x="35" y="8"/>
                    </a:lnTo>
                    <a:lnTo>
                      <a:pt x="2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>
                <a:extLst>
                  <a:ext uri="{FF2B5EF4-FFF2-40B4-BE49-F238E27FC236}">
                    <a16:creationId xmlns:a16="http://schemas.microsoft.com/office/drawing/2014/main" id="{0359E282-6EB9-45C4-93B1-4ADF57FD5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2190" y="5570445"/>
                <a:ext cx="55563" cy="12700"/>
              </a:xfrm>
              <a:custGeom>
                <a:avLst/>
                <a:gdLst>
                  <a:gd name="T0" fmla="*/ 0 w 35"/>
                  <a:gd name="T1" fmla="*/ 0 h 8"/>
                  <a:gd name="T2" fmla="*/ 0 w 35"/>
                  <a:gd name="T3" fmla="*/ 0 h 8"/>
                  <a:gd name="T4" fmla="*/ 35 w 35"/>
                  <a:gd name="T5" fmla="*/ 8 h 8"/>
                  <a:gd name="T6" fmla="*/ 23 w 35"/>
                  <a:gd name="T7" fmla="*/ 5 h 8"/>
                  <a:gd name="T8" fmla="*/ 0 w 3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8">
                    <a:moveTo>
                      <a:pt x="0" y="0"/>
                    </a:moveTo>
                    <a:lnTo>
                      <a:pt x="0" y="0"/>
                    </a:lnTo>
                    <a:lnTo>
                      <a:pt x="35" y="8"/>
                    </a:lnTo>
                    <a:lnTo>
                      <a:pt x="23" y="5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6">
                <a:extLst>
                  <a:ext uri="{FF2B5EF4-FFF2-40B4-BE49-F238E27FC236}">
                    <a16:creationId xmlns:a16="http://schemas.microsoft.com/office/drawing/2014/main" id="{D77E7E84-BB40-4CDF-A364-F438FEAD53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877" y="5773645"/>
                <a:ext cx="638175" cy="438150"/>
              </a:xfrm>
              <a:custGeom>
                <a:avLst/>
                <a:gdLst>
                  <a:gd name="T0" fmla="*/ 402 w 402"/>
                  <a:gd name="T1" fmla="*/ 0 h 276"/>
                  <a:gd name="T2" fmla="*/ 345 w 402"/>
                  <a:gd name="T3" fmla="*/ 276 h 276"/>
                  <a:gd name="T4" fmla="*/ 173 w 402"/>
                  <a:gd name="T5" fmla="*/ 240 h 276"/>
                  <a:gd name="T6" fmla="*/ 177 w 402"/>
                  <a:gd name="T7" fmla="*/ 217 h 276"/>
                  <a:gd name="T8" fmla="*/ 4 w 402"/>
                  <a:gd name="T9" fmla="*/ 181 h 276"/>
                  <a:gd name="T10" fmla="*/ 0 w 402"/>
                  <a:gd name="T11" fmla="*/ 204 h 276"/>
                  <a:gd name="T12" fmla="*/ 345 w 402"/>
                  <a:gd name="T13" fmla="*/ 276 h 276"/>
                  <a:gd name="T14" fmla="*/ 402 w 402"/>
                  <a:gd name="T15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2" h="276">
                    <a:moveTo>
                      <a:pt x="402" y="0"/>
                    </a:moveTo>
                    <a:lnTo>
                      <a:pt x="345" y="276"/>
                    </a:lnTo>
                    <a:lnTo>
                      <a:pt x="173" y="240"/>
                    </a:lnTo>
                    <a:lnTo>
                      <a:pt x="177" y="217"/>
                    </a:lnTo>
                    <a:lnTo>
                      <a:pt x="4" y="181"/>
                    </a:lnTo>
                    <a:lnTo>
                      <a:pt x="0" y="204"/>
                    </a:lnTo>
                    <a:lnTo>
                      <a:pt x="345" y="276"/>
                    </a:lnTo>
                    <a:lnTo>
                      <a:pt x="40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7">
                <a:extLst>
                  <a:ext uri="{FF2B5EF4-FFF2-40B4-BE49-F238E27FC236}">
                    <a16:creationId xmlns:a16="http://schemas.microsoft.com/office/drawing/2014/main" id="{345C54AE-9A51-4712-BBC1-AB29C5D0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490" y="5762533"/>
                <a:ext cx="55563" cy="11113"/>
              </a:xfrm>
              <a:custGeom>
                <a:avLst/>
                <a:gdLst>
                  <a:gd name="T0" fmla="*/ 0 w 35"/>
                  <a:gd name="T1" fmla="*/ 0 h 7"/>
                  <a:gd name="T2" fmla="*/ 0 w 35"/>
                  <a:gd name="T3" fmla="*/ 0 h 7"/>
                  <a:gd name="T4" fmla="*/ 35 w 35"/>
                  <a:gd name="T5" fmla="*/ 7 h 7"/>
                  <a:gd name="T6" fmla="*/ 19 w 35"/>
                  <a:gd name="T7" fmla="*/ 4 h 7"/>
                  <a:gd name="T8" fmla="*/ 0 w 35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7">
                    <a:moveTo>
                      <a:pt x="0" y="0"/>
                    </a:moveTo>
                    <a:lnTo>
                      <a:pt x="0" y="0"/>
                    </a:lnTo>
                    <a:lnTo>
                      <a:pt x="35" y="7"/>
                    </a:lnTo>
                    <a:lnTo>
                      <a:pt x="19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8">
                <a:extLst>
                  <a:ext uri="{FF2B5EF4-FFF2-40B4-BE49-F238E27FC236}">
                    <a16:creationId xmlns:a16="http://schemas.microsoft.com/office/drawing/2014/main" id="{588BBBC9-32A1-497B-AD91-7C72795B3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490" y="5762533"/>
                <a:ext cx="55563" cy="11113"/>
              </a:xfrm>
              <a:custGeom>
                <a:avLst/>
                <a:gdLst>
                  <a:gd name="T0" fmla="*/ 0 w 35"/>
                  <a:gd name="T1" fmla="*/ 0 h 7"/>
                  <a:gd name="T2" fmla="*/ 0 w 35"/>
                  <a:gd name="T3" fmla="*/ 0 h 7"/>
                  <a:gd name="T4" fmla="*/ 35 w 35"/>
                  <a:gd name="T5" fmla="*/ 7 h 7"/>
                  <a:gd name="T6" fmla="*/ 19 w 35"/>
                  <a:gd name="T7" fmla="*/ 4 h 7"/>
                  <a:gd name="T8" fmla="*/ 0 w 35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7">
                    <a:moveTo>
                      <a:pt x="0" y="0"/>
                    </a:moveTo>
                    <a:lnTo>
                      <a:pt x="0" y="0"/>
                    </a:lnTo>
                    <a:lnTo>
                      <a:pt x="35" y="7"/>
                    </a:lnTo>
                    <a:lnTo>
                      <a:pt x="19" y="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0">
                <a:extLst>
                  <a:ext uri="{FF2B5EF4-FFF2-40B4-BE49-F238E27FC236}">
                    <a16:creationId xmlns:a16="http://schemas.microsoft.com/office/drawing/2014/main" id="{4B1BE897-9FDA-49D4-945E-8978D7E77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0440" y="5570445"/>
                <a:ext cx="87313" cy="198438"/>
              </a:xfrm>
              <a:custGeom>
                <a:avLst/>
                <a:gdLst>
                  <a:gd name="T0" fmla="*/ 20 w 55"/>
                  <a:gd name="T1" fmla="*/ 0 h 125"/>
                  <a:gd name="T2" fmla="*/ 0 w 55"/>
                  <a:gd name="T3" fmla="*/ 94 h 125"/>
                  <a:gd name="T4" fmla="*/ 17 w 55"/>
                  <a:gd name="T5" fmla="*/ 98 h 125"/>
                  <a:gd name="T6" fmla="*/ 12 w 55"/>
                  <a:gd name="T7" fmla="*/ 121 h 125"/>
                  <a:gd name="T8" fmla="*/ 31 w 55"/>
                  <a:gd name="T9" fmla="*/ 125 h 125"/>
                  <a:gd name="T10" fmla="*/ 55 w 55"/>
                  <a:gd name="T11" fmla="*/ 8 h 125"/>
                  <a:gd name="T12" fmla="*/ 20 w 55"/>
                  <a:gd name="T1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125">
                    <a:moveTo>
                      <a:pt x="20" y="0"/>
                    </a:moveTo>
                    <a:lnTo>
                      <a:pt x="0" y="94"/>
                    </a:lnTo>
                    <a:lnTo>
                      <a:pt x="17" y="98"/>
                    </a:lnTo>
                    <a:lnTo>
                      <a:pt x="12" y="121"/>
                    </a:lnTo>
                    <a:lnTo>
                      <a:pt x="31" y="125"/>
                    </a:lnTo>
                    <a:lnTo>
                      <a:pt x="55" y="8"/>
                    </a:lnTo>
                    <a:lnTo>
                      <a:pt x="2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2">
                <a:extLst>
                  <a:ext uri="{FF2B5EF4-FFF2-40B4-BE49-F238E27FC236}">
                    <a16:creationId xmlns:a16="http://schemas.microsoft.com/office/drawing/2014/main" id="{EF094CB3-E526-4E2D-9CF5-8B41B11CF8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515" y="5762533"/>
                <a:ext cx="363538" cy="449263"/>
              </a:xfrm>
              <a:custGeom>
                <a:avLst/>
                <a:gdLst>
                  <a:gd name="T0" fmla="*/ 194 w 229"/>
                  <a:gd name="T1" fmla="*/ 0 h 283"/>
                  <a:gd name="T2" fmla="*/ 142 w 229"/>
                  <a:gd name="T3" fmla="*/ 252 h 283"/>
                  <a:gd name="T4" fmla="*/ 4 w 229"/>
                  <a:gd name="T5" fmla="*/ 224 h 283"/>
                  <a:gd name="T6" fmla="*/ 0 w 229"/>
                  <a:gd name="T7" fmla="*/ 247 h 283"/>
                  <a:gd name="T8" fmla="*/ 172 w 229"/>
                  <a:gd name="T9" fmla="*/ 283 h 283"/>
                  <a:gd name="T10" fmla="*/ 229 w 229"/>
                  <a:gd name="T11" fmla="*/ 7 h 283"/>
                  <a:gd name="T12" fmla="*/ 194 w 229"/>
                  <a:gd name="T1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9" h="283">
                    <a:moveTo>
                      <a:pt x="194" y="0"/>
                    </a:moveTo>
                    <a:lnTo>
                      <a:pt x="142" y="252"/>
                    </a:lnTo>
                    <a:lnTo>
                      <a:pt x="4" y="224"/>
                    </a:lnTo>
                    <a:lnTo>
                      <a:pt x="0" y="247"/>
                    </a:lnTo>
                    <a:lnTo>
                      <a:pt x="172" y="283"/>
                    </a:lnTo>
                    <a:lnTo>
                      <a:pt x="229" y="7"/>
                    </a:lnTo>
                    <a:lnTo>
                      <a:pt x="1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3">
                <a:extLst>
                  <a:ext uri="{FF2B5EF4-FFF2-40B4-BE49-F238E27FC236}">
                    <a16:creationId xmlns:a16="http://schemas.microsoft.com/office/drawing/2014/main" id="{0395AEB8-87BE-4A8E-8C1B-2765981EB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0190" y="3171733"/>
                <a:ext cx="0" cy="1063625"/>
              </a:xfrm>
              <a:custGeom>
                <a:avLst/>
                <a:gdLst>
                  <a:gd name="T0" fmla="*/ 0 h 613"/>
                  <a:gd name="T1" fmla="*/ 2 h 613"/>
                  <a:gd name="T2" fmla="*/ 613 h 613"/>
                  <a:gd name="T3" fmla="*/ 613 h 613"/>
                  <a:gd name="T4" fmla="*/ 2 h 613"/>
                  <a:gd name="T5" fmla="*/ 0 h 6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613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613"/>
                      <a:pt x="0" y="613"/>
                      <a:pt x="0" y="613"/>
                    </a:cubicBezTo>
                    <a:cubicBezTo>
                      <a:pt x="0" y="613"/>
                      <a:pt x="0" y="613"/>
                      <a:pt x="0" y="61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6">
                <a:extLst>
                  <a:ext uri="{FF2B5EF4-FFF2-40B4-BE49-F238E27FC236}">
                    <a16:creationId xmlns:a16="http://schemas.microsoft.com/office/drawing/2014/main" id="{19445418-FDDC-4678-B748-19797326E4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7802" y="4233770"/>
                <a:ext cx="15875" cy="100013"/>
              </a:xfrm>
              <a:custGeom>
                <a:avLst/>
                <a:gdLst>
                  <a:gd name="T0" fmla="*/ 2 w 9"/>
                  <a:gd name="T1" fmla="*/ 0 h 58"/>
                  <a:gd name="T2" fmla="*/ 2 w 9"/>
                  <a:gd name="T3" fmla="*/ 52 h 58"/>
                  <a:gd name="T4" fmla="*/ 9 w 9"/>
                  <a:gd name="T5" fmla="*/ 58 h 58"/>
                  <a:gd name="T6" fmla="*/ 4 w 9"/>
                  <a:gd name="T7" fmla="*/ 44 h 58"/>
                  <a:gd name="T8" fmla="*/ 8 w 9"/>
                  <a:gd name="T9" fmla="*/ 14 h 58"/>
                  <a:gd name="T10" fmla="*/ 2 w 9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58">
                    <a:moveTo>
                      <a:pt x="2" y="0"/>
                    </a:moveTo>
                    <a:cubicBezTo>
                      <a:pt x="2" y="52"/>
                      <a:pt x="2" y="52"/>
                      <a:pt x="2" y="52"/>
                    </a:cubicBezTo>
                    <a:cubicBezTo>
                      <a:pt x="4" y="54"/>
                      <a:pt x="6" y="56"/>
                      <a:pt x="9" y="58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0" y="33"/>
                      <a:pt x="2" y="22"/>
                      <a:pt x="8" y="14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9">
                <a:extLst>
                  <a:ext uri="{FF2B5EF4-FFF2-40B4-BE49-F238E27FC236}">
                    <a16:creationId xmlns:a16="http://schemas.microsoft.com/office/drawing/2014/main" id="{083E7C72-E9F3-4C5B-A218-684896B02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990" y="5170395"/>
                <a:ext cx="200025" cy="100013"/>
              </a:xfrm>
              <a:custGeom>
                <a:avLst/>
                <a:gdLst>
                  <a:gd name="T0" fmla="*/ 126 w 126"/>
                  <a:gd name="T1" fmla="*/ 0 h 63"/>
                  <a:gd name="T2" fmla="*/ 0 w 126"/>
                  <a:gd name="T3" fmla="*/ 63 h 63"/>
                  <a:gd name="T4" fmla="*/ 0 w 126"/>
                  <a:gd name="T5" fmla="*/ 63 h 63"/>
                  <a:gd name="T6" fmla="*/ 126 w 126"/>
                  <a:gd name="T7" fmla="*/ 0 h 63"/>
                  <a:gd name="T8" fmla="*/ 126 w 126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63">
                    <a:moveTo>
                      <a:pt x="126" y="0"/>
                    </a:moveTo>
                    <a:lnTo>
                      <a:pt x="0" y="63"/>
                    </a:lnTo>
                    <a:lnTo>
                      <a:pt x="0" y="63"/>
                    </a:lnTo>
                    <a:lnTo>
                      <a:pt x="126" y="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0">
                <a:extLst>
                  <a:ext uri="{FF2B5EF4-FFF2-40B4-BE49-F238E27FC236}">
                    <a16:creationId xmlns:a16="http://schemas.microsoft.com/office/drawing/2014/main" id="{88643F3F-E2B4-4CAA-A501-88E3671B1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990" y="5170395"/>
                <a:ext cx="200025" cy="100013"/>
              </a:xfrm>
              <a:custGeom>
                <a:avLst/>
                <a:gdLst>
                  <a:gd name="T0" fmla="*/ 126 w 126"/>
                  <a:gd name="T1" fmla="*/ 0 h 63"/>
                  <a:gd name="T2" fmla="*/ 0 w 126"/>
                  <a:gd name="T3" fmla="*/ 63 h 63"/>
                  <a:gd name="T4" fmla="*/ 0 w 126"/>
                  <a:gd name="T5" fmla="*/ 63 h 63"/>
                  <a:gd name="T6" fmla="*/ 126 w 126"/>
                  <a:gd name="T7" fmla="*/ 0 h 63"/>
                  <a:gd name="T8" fmla="*/ 126 w 126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63">
                    <a:moveTo>
                      <a:pt x="126" y="0"/>
                    </a:moveTo>
                    <a:lnTo>
                      <a:pt x="0" y="63"/>
                    </a:lnTo>
                    <a:lnTo>
                      <a:pt x="0" y="63"/>
                    </a:lnTo>
                    <a:lnTo>
                      <a:pt x="126" y="0"/>
                    </a:lnTo>
                    <a:lnTo>
                      <a:pt x="12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9">
                <a:extLst>
                  <a:ext uri="{FF2B5EF4-FFF2-40B4-BE49-F238E27FC236}">
                    <a16:creationId xmlns:a16="http://schemas.microsoft.com/office/drawing/2014/main" id="{8FFB0FB9-25B5-47FC-B76D-292959878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5690" y="3038383"/>
                <a:ext cx="1658938" cy="2155825"/>
              </a:xfrm>
              <a:custGeom>
                <a:avLst/>
                <a:gdLst>
                  <a:gd name="T0" fmla="*/ 955 w 955"/>
                  <a:gd name="T1" fmla="*/ 1191 h 1241"/>
                  <a:gd name="T2" fmla="*/ 904 w 955"/>
                  <a:gd name="T3" fmla="*/ 1241 h 1241"/>
                  <a:gd name="T4" fmla="*/ 51 w 955"/>
                  <a:gd name="T5" fmla="*/ 1241 h 1241"/>
                  <a:gd name="T6" fmla="*/ 0 w 955"/>
                  <a:gd name="T7" fmla="*/ 1191 h 1241"/>
                  <a:gd name="T8" fmla="*/ 0 w 955"/>
                  <a:gd name="T9" fmla="*/ 50 h 1241"/>
                  <a:gd name="T10" fmla="*/ 51 w 955"/>
                  <a:gd name="T11" fmla="*/ 0 h 1241"/>
                  <a:gd name="T12" fmla="*/ 904 w 955"/>
                  <a:gd name="T13" fmla="*/ 0 h 1241"/>
                  <a:gd name="T14" fmla="*/ 955 w 955"/>
                  <a:gd name="T15" fmla="*/ 50 h 1241"/>
                  <a:gd name="T16" fmla="*/ 955 w 955"/>
                  <a:gd name="T17" fmla="*/ 119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5" h="1241">
                    <a:moveTo>
                      <a:pt x="955" y="1191"/>
                    </a:moveTo>
                    <a:cubicBezTo>
                      <a:pt x="955" y="1218"/>
                      <a:pt x="932" y="1241"/>
                      <a:pt x="904" y="1241"/>
                    </a:cubicBezTo>
                    <a:cubicBezTo>
                      <a:pt x="51" y="1241"/>
                      <a:pt x="51" y="1241"/>
                      <a:pt x="51" y="1241"/>
                    </a:cubicBezTo>
                    <a:cubicBezTo>
                      <a:pt x="23" y="1241"/>
                      <a:pt x="0" y="1218"/>
                      <a:pt x="0" y="1191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22"/>
                      <a:pt x="23" y="0"/>
                      <a:pt x="51" y="0"/>
                    </a:cubicBezTo>
                    <a:cubicBezTo>
                      <a:pt x="904" y="0"/>
                      <a:pt x="904" y="0"/>
                      <a:pt x="904" y="0"/>
                    </a:cubicBezTo>
                    <a:cubicBezTo>
                      <a:pt x="932" y="0"/>
                      <a:pt x="955" y="22"/>
                      <a:pt x="955" y="50"/>
                    </a:cubicBezTo>
                    <a:cubicBezTo>
                      <a:pt x="955" y="1191"/>
                      <a:pt x="955" y="1191"/>
                      <a:pt x="955" y="1191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0">
                <a:extLst>
                  <a:ext uri="{FF2B5EF4-FFF2-40B4-BE49-F238E27FC236}">
                    <a16:creationId xmlns:a16="http://schemas.microsoft.com/office/drawing/2014/main" id="{C9FE679A-3998-4ADD-AEEE-7012A2465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9340" y="3032033"/>
                <a:ext cx="1671638" cy="2168525"/>
              </a:xfrm>
              <a:custGeom>
                <a:avLst/>
                <a:gdLst>
                  <a:gd name="T0" fmla="*/ 959 w 963"/>
                  <a:gd name="T1" fmla="*/ 1195 h 1249"/>
                  <a:gd name="T2" fmla="*/ 955 w 963"/>
                  <a:gd name="T3" fmla="*/ 1195 h 1249"/>
                  <a:gd name="T4" fmla="*/ 941 w 963"/>
                  <a:gd name="T5" fmla="*/ 1227 h 1249"/>
                  <a:gd name="T6" fmla="*/ 908 w 963"/>
                  <a:gd name="T7" fmla="*/ 1241 h 1249"/>
                  <a:gd name="T8" fmla="*/ 55 w 963"/>
                  <a:gd name="T9" fmla="*/ 1241 h 1249"/>
                  <a:gd name="T10" fmla="*/ 22 w 963"/>
                  <a:gd name="T11" fmla="*/ 1227 h 1249"/>
                  <a:gd name="T12" fmla="*/ 8 w 963"/>
                  <a:gd name="T13" fmla="*/ 1195 h 1249"/>
                  <a:gd name="T14" fmla="*/ 8 w 963"/>
                  <a:gd name="T15" fmla="*/ 54 h 1249"/>
                  <a:gd name="T16" fmla="*/ 22 w 963"/>
                  <a:gd name="T17" fmla="*/ 21 h 1249"/>
                  <a:gd name="T18" fmla="*/ 55 w 963"/>
                  <a:gd name="T19" fmla="*/ 8 h 1249"/>
                  <a:gd name="T20" fmla="*/ 908 w 963"/>
                  <a:gd name="T21" fmla="*/ 8 h 1249"/>
                  <a:gd name="T22" fmla="*/ 941 w 963"/>
                  <a:gd name="T23" fmla="*/ 21 h 1249"/>
                  <a:gd name="T24" fmla="*/ 955 w 963"/>
                  <a:gd name="T25" fmla="*/ 54 h 1249"/>
                  <a:gd name="T26" fmla="*/ 955 w 963"/>
                  <a:gd name="T27" fmla="*/ 1195 h 1249"/>
                  <a:gd name="T28" fmla="*/ 959 w 963"/>
                  <a:gd name="T29" fmla="*/ 1195 h 1249"/>
                  <a:gd name="T30" fmla="*/ 963 w 963"/>
                  <a:gd name="T31" fmla="*/ 1195 h 1249"/>
                  <a:gd name="T32" fmla="*/ 963 w 963"/>
                  <a:gd name="T33" fmla="*/ 54 h 1249"/>
                  <a:gd name="T34" fmla="*/ 908 w 963"/>
                  <a:gd name="T35" fmla="*/ 0 h 1249"/>
                  <a:gd name="T36" fmla="*/ 55 w 963"/>
                  <a:gd name="T37" fmla="*/ 0 h 1249"/>
                  <a:gd name="T38" fmla="*/ 0 w 963"/>
                  <a:gd name="T39" fmla="*/ 54 h 1249"/>
                  <a:gd name="T40" fmla="*/ 0 w 963"/>
                  <a:gd name="T41" fmla="*/ 1195 h 1249"/>
                  <a:gd name="T42" fmla="*/ 55 w 963"/>
                  <a:gd name="T43" fmla="*/ 1249 h 1249"/>
                  <a:gd name="T44" fmla="*/ 908 w 963"/>
                  <a:gd name="T45" fmla="*/ 1249 h 1249"/>
                  <a:gd name="T46" fmla="*/ 963 w 963"/>
                  <a:gd name="T47" fmla="*/ 1195 h 1249"/>
                  <a:gd name="T48" fmla="*/ 959 w 963"/>
                  <a:gd name="T49" fmla="*/ 1195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63" h="1249">
                    <a:moveTo>
                      <a:pt x="959" y="1195"/>
                    </a:moveTo>
                    <a:cubicBezTo>
                      <a:pt x="955" y="1195"/>
                      <a:pt x="955" y="1195"/>
                      <a:pt x="955" y="1195"/>
                    </a:cubicBezTo>
                    <a:cubicBezTo>
                      <a:pt x="955" y="1208"/>
                      <a:pt x="949" y="1219"/>
                      <a:pt x="941" y="1227"/>
                    </a:cubicBezTo>
                    <a:cubicBezTo>
                      <a:pt x="933" y="1236"/>
                      <a:pt x="921" y="1241"/>
                      <a:pt x="908" y="1241"/>
                    </a:cubicBezTo>
                    <a:cubicBezTo>
                      <a:pt x="55" y="1241"/>
                      <a:pt x="55" y="1241"/>
                      <a:pt x="55" y="1241"/>
                    </a:cubicBezTo>
                    <a:cubicBezTo>
                      <a:pt x="42" y="1241"/>
                      <a:pt x="30" y="1236"/>
                      <a:pt x="22" y="1227"/>
                    </a:cubicBezTo>
                    <a:cubicBezTo>
                      <a:pt x="14" y="1219"/>
                      <a:pt x="8" y="1208"/>
                      <a:pt x="8" y="1195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8" y="41"/>
                      <a:pt x="14" y="30"/>
                      <a:pt x="22" y="21"/>
                    </a:cubicBezTo>
                    <a:cubicBezTo>
                      <a:pt x="30" y="13"/>
                      <a:pt x="42" y="8"/>
                      <a:pt x="55" y="8"/>
                    </a:cubicBezTo>
                    <a:cubicBezTo>
                      <a:pt x="908" y="8"/>
                      <a:pt x="908" y="8"/>
                      <a:pt x="908" y="8"/>
                    </a:cubicBezTo>
                    <a:cubicBezTo>
                      <a:pt x="921" y="8"/>
                      <a:pt x="933" y="13"/>
                      <a:pt x="941" y="21"/>
                    </a:cubicBezTo>
                    <a:cubicBezTo>
                      <a:pt x="949" y="30"/>
                      <a:pt x="955" y="41"/>
                      <a:pt x="955" y="54"/>
                    </a:cubicBezTo>
                    <a:cubicBezTo>
                      <a:pt x="955" y="1195"/>
                      <a:pt x="955" y="1195"/>
                      <a:pt x="955" y="1195"/>
                    </a:cubicBezTo>
                    <a:cubicBezTo>
                      <a:pt x="959" y="1195"/>
                      <a:pt x="959" y="1195"/>
                      <a:pt x="959" y="1195"/>
                    </a:cubicBezTo>
                    <a:cubicBezTo>
                      <a:pt x="963" y="1195"/>
                      <a:pt x="963" y="1195"/>
                      <a:pt x="963" y="1195"/>
                    </a:cubicBezTo>
                    <a:cubicBezTo>
                      <a:pt x="963" y="54"/>
                      <a:pt x="963" y="54"/>
                      <a:pt x="963" y="54"/>
                    </a:cubicBezTo>
                    <a:cubicBezTo>
                      <a:pt x="963" y="24"/>
                      <a:pt x="938" y="0"/>
                      <a:pt x="908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25" y="0"/>
                      <a:pt x="0" y="24"/>
                      <a:pt x="0" y="54"/>
                    </a:cubicBezTo>
                    <a:cubicBezTo>
                      <a:pt x="0" y="1195"/>
                      <a:pt x="0" y="1195"/>
                      <a:pt x="0" y="1195"/>
                    </a:cubicBezTo>
                    <a:cubicBezTo>
                      <a:pt x="0" y="1225"/>
                      <a:pt x="25" y="1249"/>
                      <a:pt x="55" y="1249"/>
                    </a:cubicBezTo>
                    <a:cubicBezTo>
                      <a:pt x="908" y="1249"/>
                      <a:pt x="908" y="1249"/>
                      <a:pt x="908" y="1249"/>
                    </a:cubicBezTo>
                    <a:cubicBezTo>
                      <a:pt x="938" y="1249"/>
                      <a:pt x="963" y="1225"/>
                      <a:pt x="963" y="1195"/>
                    </a:cubicBezTo>
                    <a:cubicBezTo>
                      <a:pt x="959" y="1195"/>
                      <a:pt x="959" y="1195"/>
                      <a:pt x="959" y="1195"/>
                    </a:cubicBezTo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41">
                <a:extLst>
                  <a:ext uri="{FF2B5EF4-FFF2-40B4-BE49-F238E27FC236}">
                    <a16:creationId xmlns:a16="http://schemas.microsoft.com/office/drawing/2014/main" id="{E21F6EB0-8754-4A4D-A46E-D309A1B66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4440" y="3200308"/>
                <a:ext cx="1341438" cy="1765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42">
                <a:extLst>
                  <a:ext uri="{FF2B5EF4-FFF2-40B4-BE49-F238E27FC236}">
                    <a16:creationId xmlns:a16="http://schemas.microsoft.com/office/drawing/2014/main" id="{84519DDE-8449-46F2-A260-297B2D708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4440" y="3200308"/>
                <a:ext cx="1341438" cy="1765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Oval 44">
                <a:extLst>
                  <a:ext uri="{FF2B5EF4-FFF2-40B4-BE49-F238E27FC236}">
                    <a16:creationId xmlns:a16="http://schemas.microsoft.com/office/drawing/2014/main" id="{F9A7321C-F85F-4E06-B4F1-9A52D1E5A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9277" y="5014820"/>
                <a:ext cx="130175" cy="128588"/>
              </a:xfrm>
              <a:prstGeom prst="ellipse">
                <a:avLst/>
              </a:prstGeom>
              <a:solidFill>
                <a:srgbClr val="E5E4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54FA3E7F-1312-4446-BDAB-7D73B1880C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5790" y="5051333"/>
                <a:ext cx="57150" cy="55563"/>
              </a:xfrm>
              <a:custGeom>
                <a:avLst/>
                <a:gdLst>
                  <a:gd name="T0" fmla="*/ 31 w 33"/>
                  <a:gd name="T1" fmla="*/ 16 h 32"/>
                  <a:gd name="T2" fmla="*/ 29 w 33"/>
                  <a:gd name="T3" fmla="*/ 16 h 32"/>
                  <a:gd name="T4" fmla="*/ 17 w 33"/>
                  <a:gd name="T5" fmla="*/ 28 h 32"/>
                  <a:gd name="T6" fmla="*/ 4 w 33"/>
                  <a:gd name="T7" fmla="*/ 16 h 32"/>
                  <a:gd name="T8" fmla="*/ 17 w 33"/>
                  <a:gd name="T9" fmla="*/ 4 h 32"/>
                  <a:gd name="T10" fmla="*/ 29 w 33"/>
                  <a:gd name="T11" fmla="*/ 16 h 32"/>
                  <a:gd name="T12" fmla="*/ 31 w 33"/>
                  <a:gd name="T13" fmla="*/ 16 h 32"/>
                  <a:gd name="T14" fmla="*/ 33 w 33"/>
                  <a:gd name="T15" fmla="*/ 16 h 32"/>
                  <a:gd name="T16" fmla="*/ 17 w 33"/>
                  <a:gd name="T17" fmla="*/ 0 h 32"/>
                  <a:gd name="T18" fmla="*/ 0 w 33"/>
                  <a:gd name="T19" fmla="*/ 16 h 32"/>
                  <a:gd name="T20" fmla="*/ 17 w 33"/>
                  <a:gd name="T21" fmla="*/ 32 h 32"/>
                  <a:gd name="T22" fmla="*/ 33 w 33"/>
                  <a:gd name="T23" fmla="*/ 16 h 32"/>
                  <a:gd name="T24" fmla="*/ 31 w 33"/>
                  <a:gd name="T25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2">
                    <a:moveTo>
                      <a:pt x="31" y="16"/>
                    </a:move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23"/>
                      <a:pt x="23" y="28"/>
                      <a:pt x="17" y="28"/>
                    </a:cubicBezTo>
                    <a:cubicBezTo>
                      <a:pt x="10" y="28"/>
                      <a:pt x="4" y="23"/>
                      <a:pt x="4" y="16"/>
                    </a:cubicBezTo>
                    <a:cubicBezTo>
                      <a:pt x="4" y="9"/>
                      <a:pt x="10" y="4"/>
                      <a:pt x="17" y="4"/>
                    </a:cubicBezTo>
                    <a:cubicBezTo>
                      <a:pt x="23" y="4"/>
                      <a:pt x="29" y="9"/>
                      <a:pt x="29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7"/>
                      <a:pt x="26" y="0"/>
                      <a:pt x="17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7" y="32"/>
                    </a:cubicBezTo>
                    <a:cubicBezTo>
                      <a:pt x="26" y="32"/>
                      <a:pt x="33" y="25"/>
                      <a:pt x="33" y="16"/>
                    </a:cubicBezTo>
                    <a:cubicBezTo>
                      <a:pt x="31" y="16"/>
                      <a:pt x="31" y="16"/>
                      <a:pt x="31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5E976194-3A44-47EE-B69C-18A1ED32F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4240" y="4386170"/>
                <a:ext cx="452438" cy="879475"/>
              </a:xfrm>
              <a:custGeom>
                <a:avLst/>
                <a:gdLst>
                  <a:gd name="T0" fmla="*/ 237 w 261"/>
                  <a:gd name="T1" fmla="*/ 112 h 506"/>
                  <a:gd name="T2" fmla="*/ 128 w 261"/>
                  <a:gd name="T3" fmla="*/ 456 h 506"/>
                  <a:gd name="T4" fmla="*/ 50 w 261"/>
                  <a:gd name="T5" fmla="*/ 496 h 506"/>
                  <a:gd name="T6" fmla="*/ 11 w 261"/>
                  <a:gd name="T7" fmla="*/ 417 h 506"/>
                  <a:gd name="T8" fmla="*/ 12 w 261"/>
                  <a:gd name="T9" fmla="*/ 414 h 506"/>
                  <a:gd name="T10" fmla="*/ 161 w 261"/>
                  <a:gd name="T11" fmla="*/ 36 h 506"/>
                  <a:gd name="T12" fmla="*/ 224 w 261"/>
                  <a:gd name="T13" fmla="*/ 10 h 506"/>
                  <a:gd name="T14" fmla="*/ 237 w 261"/>
                  <a:gd name="T15" fmla="*/ 112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1" h="506">
                    <a:moveTo>
                      <a:pt x="237" y="112"/>
                    </a:moveTo>
                    <a:cubicBezTo>
                      <a:pt x="128" y="456"/>
                      <a:pt x="128" y="456"/>
                      <a:pt x="128" y="456"/>
                    </a:cubicBezTo>
                    <a:cubicBezTo>
                      <a:pt x="117" y="489"/>
                      <a:pt x="82" y="506"/>
                      <a:pt x="50" y="496"/>
                    </a:cubicBezTo>
                    <a:cubicBezTo>
                      <a:pt x="17" y="485"/>
                      <a:pt x="0" y="450"/>
                      <a:pt x="11" y="417"/>
                    </a:cubicBezTo>
                    <a:cubicBezTo>
                      <a:pt x="11" y="416"/>
                      <a:pt x="11" y="415"/>
                      <a:pt x="12" y="414"/>
                    </a:cubicBezTo>
                    <a:cubicBezTo>
                      <a:pt x="161" y="36"/>
                      <a:pt x="161" y="36"/>
                      <a:pt x="161" y="36"/>
                    </a:cubicBezTo>
                    <a:cubicBezTo>
                      <a:pt x="171" y="9"/>
                      <a:pt x="198" y="0"/>
                      <a:pt x="224" y="10"/>
                    </a:cubicBezTo>
                    <a:cubicBezTo>
                      <a:pt x="261" y="24"/>
                      <a:pt x="246" y="86"/>
                      <a:pt x="237" y="112"/>
                    </a:cubicBezTo>
                    <a:close/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72C58C74-DAE4-4DBD-8710-A18AF8D97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140" y="4544920"/>
                <a:ext cx="204788" cy="528638"/>
              </a:xfrm>
              <a:custGeom>
                <a:avLst/>
                <a:gdLst>
                  <a:gd name="T0" fmla="*/ 129 w 129"/>
                  <a:gd name="T1" fmla="*/ 16 h 333"/>
                  <a:gd name="T2" fmla="*/ 67 w 129"/>
                  <a:gd name="T3" fmla="*/ 0 h 333"/>
                  <a:gd name="T4" fmla="*/ 0 w 129"/>
                  <a:gd name="T5" fmla="*/ 316 h 333"/>
                  <a:gd name="T6" fmla="*/ 81 w 129"/>
                  <a:gd name="T7" fmla="*/ 333 h 333"/>
                  <a:gd name="T8" fmla="*/ 129 w 129"/>
                  <a:gd name="T9" fmla="*/ 114 h 333"/>
                  <a:gd name="T10" fmla="*/ 129 w 129"/>
                  <a:gd name="T11" fmla="*/ 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333">
                    <a:moveTo>
                      <a:pt x="129" y="16"/>
                    </a:moveTo>
                    <a:lnTo>
                      <a:pt x="67" y="0"/>
                    </a:lnTo>
                    <a:lnTo>
                      <a:pt x="0" y="316"/>
                    </a:lnTo>
                    <a:lnTo>
                      <a:pt x="81" y="333"/>
                    </a:lnTo>
                    <a:lnTo>
                      <a:pt x="129" y="114"/>
                    </a:lnTo>
                    <a:lnTo>
                      <a:pt x="129" y="16"/>
                    </a:lnTo>
                    <a:close/>
                  </a:path>
                </a:pathLst>
              </a:custGeom>
              <a:solidFill>
                <a:srgbClr val="E5C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4C0464F6-3A96-438E-93BD-BB612DC1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9765" y="4429033"/>
                <a:ext cx="412750" cy="714375"/>
              </a:xfrm>
              <a:custGeom>
                <a:avLst/>
                <a:gdLst>
                  <a:gd name="T0" fmla="*/ 238 w 238"/>
                  <a:gd name="T1" fmla="*/ 0 h 412"/>
                  <a:gd name="T2" fmla="*/ 214 w 238"/>
                  <a:gd name="T3" fmla="*/ 0 h 412"/>
                  <a:gd name="T4" fmla="*/ 181 w 238"/>
                  <a:gd name="T5" fmla="*/ 11 h 412"/>
                  <a:gd name="T6" fmla="*/ 22 w 238"/>
                  <a:gd name="T7" fmla="*/ 135 h 412"/>
                  <a:gd name="T8" fmla="*/ 2 w 238"/>
                  <a:gd name="T9" fmla="*/ 182 h 412"/>
                  <a:gd name="T10" fmla="*/ 21 w 238"/>
                  <a:gd name="T11" fmla="*/ 412 h 412"/>
                  <a:gd name="T12" fmla="*/ 129 w 238"/>
                  <a:gd name="T13" fmla="*/ 403 h 412"/>
                  <a:gd name="T14" fmla="*/ 112 w 238"/>
                  <a:gd name="T15" fmla="*/ 202 h 412"/>
                  <a:gd name="T16" fmla="*/ 233 w 238"/>
                  <a:gd name="T17" fmla="*/ 108 h 412"/>
                  <a:gd name="T18" fmla="*/ 238 w 238"/>
                  <a:gd name="T19" fmla="*/ 108 h 412"/>
                  <a:gd name="T20" fmla="*/ 238 w 238"/>
                  <a:gd name="T21" fmla="*/ 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412">
                    <a:moveTo>
                      <a:pt x="238" y="0"/>
                    </a:moveTo>
                    <a:cubicBezTo>
                      <a:pt x="214" y="0"/>
                      <a:pt x="214" y="0"/>
                      <a:pt x="214" y="0"/>
                    </a:cubicBezTo>
                    <a:cubicBezTo>
                      <a:pt x="202" y="0"/>
                      <a:pt x="191" y="4"/>
                      <a:pt x="181" y="11"/>
                    </a:cubicBezTo>
                    <a:cubicBezTo>
                      <a:pt x="22" y="135"/>
                      <a:pt x="22" y="135"/>
                      <a:pt x="22" y="135"/>
                    </a:cubicBezTo>
                    <a:cubicBezTo>
                      <a:pt x="8" y="147"/>
                      <a:pt x="0" y="164"/>
                      <a:pt x="2" y="182"/>
                    </a:cubicBezTo>
                    <a:cubicBezTo>
                      <a:pt x="21" y="412"/>
                      <a:pt x="21" y="412"/>
                      <a:pt x="21" y="412"/>
                    </a:cubicBezTo>
                    <a:cubicBezTo>
                      <a:pt x="129" y="403"/>
                      <a:pt x="129" y="403"/>
                      <a:pt x="129" y="403"/>
                    </a:cubicBezTo>
                    <a:cubicBezTo>
                      <a:pt x="112" y="202"/>
                      <a:pt x="112" y="202"/>
                      <a:pt x="112" y="202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38" y="108"/>
                      <a:pt x="238" y="108"/>
                      <a:pt x="238" y="108"/>
                    </a:cubicBez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C7BA4425-AD4A-4FED-9271-4817316E7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415" y="4676683"/>
                <a:ext cx="730250" cy="1060450"/>
              </a:xfrm>
              <a:custGeom>
                <a:avLst/>
                <a:gdLst>
                  <a:gd name="T0" fmla="*/ 421 w 421"/>
                  <a:gd name="T1" fmla="*/ 54 h 611"/>
                  <a:gd name="T2" fmla="*/ 380 w 421"/>
                  <a:gd name="T3" fmla="*/ 252 h 611"/>
                  <a:gd name="T4" fmla="*/ 286 w 421"/>
                  <a:gd name="T5" fmla="*/ 473 h 611"/>
                  <a:gd name="T6" fmla="*/ 232 w 421"/>
                  <a:gd name="T7" fmla="*/ 611 h 611"/>
                  <a:gd name="T8" fmla="*/ 0 w 421"/>
                  <a:gd name="T9" fmla="*/ 562 h 611"/>
                  <a:gd name="T10" fmla="*/ 60 w 421"/>
                  <a:gd name="T11" fmla="*/ 141 h 611"/>
                  <a:gd name="T12" fmla="*/ 91 w 421"/>
                  <a:gd name="T13" fmla="*/ 0 h 611"/>
                  <a:gd name="T14" fmla="*/ 421 w 421"/>
                  <a:gd name="T15" fmla="*/ 54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1" h="611">
                    <a:moveTo>
                      <a:pt x="421" y="54"/>
                    </a:moveTo>
                    <a:cubicBezTo>
                      <a:pt x="421" y="54"/>
                      <a:pt x="386" y="151"/>
                      <a:pt x="380" y="252"/>
                    </a:cubicBezTo>
                    <a:cubicBezTo>
                      <a:pt x="373" y="379"/>
                      <a:pt x="318" y="437"/>
                      <a:pt x="286" y="473"/>
                    </a:cubicBezTo>
                    <a:cubicBezTo>
                      <a:pt x="254" y="510"/>
                      <a:pt x="232" y="611"/>
                      <a:pt x="232" y="611"/>
                    </a:cubicBezTo>
                    <a:cubicBezTo>
                      <a:pt x="0" y="562"/>
                      <a:pt x="0" y="562"/>
                      <a:pt x="0" y="562"/>
                    </a:cubicBezTo>
                    <a:cubicBezTo>
                      <a:pt x="0" y="562"/>
                      <a:pt x="47" y="306"/>
                      <a:pt x="60" y="141"/>
                    </a:cubicBezTo>
                    <a:cubicBezTo>
                      <a:pt x="63" y="105"/>
                      <a:pt x="56" y="33"/>
                      <a:pt x="91" y="0"/>
                    </a:cubicBezTo>
                    <a:cubicBezTo>
                      <a:pt x="91" y="0"/>
                      <a:pt x="221" y="491"/>
                      <a:pt x="421" y="54"/>
                    </a:cubicBezTo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0">
                <a:extLst>
                  <a:ext uri="{FF2B5EF4-FFF2-40B4-BE49-F238E27FC236}">
                    <a16:creationId xmlns:a16="http://schemas.microsoft.com/office/drawing/2014/main" id="{C818DE12-EF3F-447A-A4F5-FEABB452B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3115" y="4721133"/>
                <a:ext cx="382588" cy="619125"/>
              </a:xfrm>
              <a:custGeom>
                <a:avLst/>
                <a:gdLst>
                  <a:gd name="T0" fmla="*/ 158 w 220"/>
                  <a:gd name="T1" fmla="*/ 0 h 356"/>
                  <a:gd name="T2" fmla="*/ 0 w 220"/>
                  <a:gd name="T3" fmla="*/ 162 h 356"/>
                  <a:gd name="T4" fmla="*/ 64 w 220"/>
                  <a:gd name="T5" fmla="*/ 325 h 356"/>
                  <a:gd name="T6" fmla="*/ 220 w 220"/>
                  <a:gd name="T7" fmla="*/ 115 h 356"/>
                  <a:gd name="T8" fmla="*/ 158 w 220"/>
                  <a:gd name="T9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" h="356">
                    <a:moveTo>
                      <a:pt x="158" y="0"/>
                    </a:moveTo>
                    <a:cubicBezTo>
                      <a:pt x="158" y="0"/>
                      <a:pt x="84" y="140"/>
                      <a:pt x="0" y="162"/>
                    </a:cubicBezTo>
                    <a:cubicBezTo>
                      <a:pt x="0" y="162"/>
                      <a:pt x="10" y="356"/>
                      <a:pt x="64" y="325"/>
                    </a:cubicBezTo>
                    <a:cubicBezTo>
                      <a:pt x="117" y="294"/>
                      <a:pt x="220" y="115"/>
                      <a:pt x="220" y="115"/>
                    </a:cubicBez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1">
                <a:extLst>
                  <a:ext uri="{FF2B5EF4-FFF2-40B4-BE49-F238E27FC236}">
                    <a16:creationId xmlns:a16="http://schemas.microsoft.com/office/drawing/2014/main" id="{8B029359-5ED3-4717-8515-3BC87A7E7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6177" y="4419508"/>
                <a:ext cx="141288" cy="161925"/>
              </a:xfrm>
              <a:custGeom>
                <a:avLst/>
                <a:gdLst>
                  <a:gd name="T0" fmla="*/ 62 w 81"/>
                  <a:gd name="T1" fmla="*/ 81 h 93"/>
                  <a:gd name="T2" fmla="*/ 54 w 81"/>
                  <a:gd name="T3" fmla="*/ 90 h 93"/>
                  <a:gd name="T4" fmla="*/ 42 w 81"/>
                  <a:gd name="T5" fmla="*/ 91 h 93"/>
                  <a:gd name="T6" fmla="*/ 11 w 81"/>
                  <a:gd name="T7" fmla="*/ 81 h 93"/>
                  <a:gd name="T8" fmla="*/ 1 w 81"/>
                  <a:gd name="T9" fmla="*/ 72 h 93"/>
                  <a:gd name="T10" fmla="*/ 2 w 81"/>
                  <a:gd name="T11" fmla="*/ 59 h 93"/>
                  <a:gd name="T12" fmla="*/ 21 w 81"/>
                  <a:gd name="T13" fmla="*/ 17 h 93"/>
                  <a:gd name="T14" fmla="*/ 33 w 81"/>
                  <a:gd name="T15" fmla="*/ 3 h 93"/>
                  <a:gd name="T16" fmla="*/ 50 w 81"/>
                  <a:gd name="T17" fmla="*/ 2 h 93"/>
                  <a:gd name="T18" fmla="*/ 64 w 81"/>
                  <a:gd name="T19" fmla="*/ 7 h 93"/>
                  <a:gd name="T20" fmla="*/ 77 w 81"/>
                  <a:gd name="T21" fmla="*/ 36 h 93"/>
                  <a:gd name="T22" fmla="*/ 62 w 81"/>
                  <a:gd name="T23" fmla="*/ 8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" h="93">
                    <a:moveTo>
                      <a:pt x="62" y="81"/>
                    </a:moveTo>
                    <a:cubicBezTo>
                      <a:pt x="61" y="85"/>
                      <a:pt x="58" y="89"/>
                      <a:pt x="54" y="90"/>
                    </a:cubicBezTo>
                    <a:cubicBezTo>
                      <a:pt x="50" y="92"/>
                      <a:pt x="46" y="93"/>
                      <a:pt x="42" y="91"/>
                    </a:cubicBezTo>
                    <a:cubicBezTo>
                      <a:pt x="11" y="81"/>
                      <a:pt x="11" y="81"/>
                      <a:pt x="11" y="81"/>
                    </a:cubicBezTo>
                    <a:cubicBezTo>
                      <a:pt x="7" y="79"/>
                      <a:pt x="3" y="76"/>
                      <a:pt x="1" y="72"/>
                    </a:cubicBezTo>
                    <a:cubicBezTo>
                      <a:pt x="0" y="68"/>
                      <a:pt x="0" y="63"/>
                      <a:pt x="2" y="59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3" y="11"/>
                      <a:pt x="27" y="6"/>
                      <a:pt x="33" y="3"/>
                    </a:cubicBezTo>
                    <a:cubicBezTo>
                      <a:pt x="38" y="1"/>
                      <a:pt x="44" y="0"/>
                      <a:pt x="50" y="2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75" y="12"/>
                      <a:pt x="81" y="24"/>
                      <a:pt x="77" y="36"/>
                    </a:cubicBezTo>
                    <a:lnTo>
                      <a:pt x="62" y="81"/>
                    </a:lnTo>
                    <a:close/>
                  </a:path>
                </a:pathLst>
              </a:custGeom>
              <a:solidFill>
                <a:srgbClr val="F4E9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52">
                <a:extLst>
                  <a:ext uri="{FF2B5EF4-FFF2-40B4-BE49-F238E27FC236}">
                    <a16:creationId xmlns:a16="http://schemas.microsoft.com/office/drawing/2014/main" id="{809BA510-7E38-44F0-93FE-673151824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127" y="4663983"/>
                <a:ext cx="230188" cy="471488"/>
              </a:xfrm>
              <a:custGeom>
                <a:avLst/>
                <a:gdLst>
                  <a:gd name="T0" fmla="*/ 133 w 133"/>
                  <a:gd name="T1" fmla="*/ 0 h 271"/>
                  <a:gd name="T2" fmla="*/ 87 w 133"/>
                  <a:gd name="T3" fmla="*/ 150 h 271"/>
                  <a:gd name="T4" fmla="*/ 29 w 133"/>
                  <a:gd name="T5" fmla="*/ 191 h 271"/>
                  <a:gd name="T6" fmla="*/ 133 w 133"/>
                  <a:gd name="T7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271">
                    <a:moveTo>
                      <a:pt x="133" y="0"/>
                    </a:moveTo>
                    <a:cubicBezTo>
                      <a:pt x="133" y="0"/>
                      <a:pt x="75" y="70"/>
                      <a:pt x="87" y="150"/>
                    </a:cubicBezTo>
                    <a:cubicBezTo>
                      <a:pt x="87" y="150"/>
                      <a:pt x="58" y="271"/>
                      <a:pt x="29" y="191"/>
                    </a:cubicBezTo>
                    <a:cubicBezTo>
                      <a:pt x="0" y="111"/>
                      <a:pt x="30" y="40"/>
                      <a:pt x="133" y="0"/>
                    </a:cubicBezTo>
                    <a:close/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53">
                <a:extLst>
                  <a:ext uri="{FF2B5EF4-FFF2-40B4-BE49-F238E27FC236}">
                    <a16:creationId xmlns:a16="http://schemas.microsoft.com/office/drawing/2014/main" id="{EDBC9DA9-34D9-45F0-BCC7-B59F5E76C5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3440" y="4854483"/>
                <a:ext cx="109538" cy="250825"/>
              </a:xfrm>
              <a:custGeom>
                <a:avLst/>
                <a:gdLst>
                  <a:gd name="T0" fmla="*/ 63 w 63"/>
                  <a:gd name="T1" fmla="*/ 7 h 145"/>
                  <a:gd name="T2" fmla="*/ 62 w 63"/>
                  <a:gd name="T3" fmla="*/ 9 h 145"/>
                  <a:gd name="T4" fmla="*/ 59 w 63"/>
                  <a:gd name="T5" fmla="*/ 13 h 145"/>
                  <a:gd name="T6" fmla="*/ 50 w 63"/>
                  <a:gd name="T7" fmla="*/ 27 h 145"/>
                  <a:gd name="T8" fmla="*/ 44 w 63"/>
                  <a:gd name="T9" fmla="*/ 37 h 145"/>
                  <a:gd name="T10" fmla="*/ 37 w 63"/>
                  <a:gd name="T11" fmla="*/ 48 h 145"/>
                  <a:gd name="T12" fmla="*/ 31 w 63"/>
                  <a:gd name="T13" fmla="*/ 60 h 145"/>
                  <a:gd name="T14" fmla="*/ 25 w 63"/>
                  <a:gd name="T15" fmla="*/ 73 h 145"/>
                  <a:gd name="T16" fmla="*/ 19 w 63"/>
                  <a:gd name="T17" fmla="*/ 86 h 145"/>
                  <a:gd name="T18" fmla="*/ 16 w 63"/>
                  <a:gd name="T19" fmla="*/ 92 h 145"/>
                  <a:gd name="T20" fmla="*/ 14 w 63"/>
                  <a:gd name="T21" fmla="*/ 99 h 145"/>
                  <a:gd name="T22" fmla="*/ 11 w 63"/>
                  <a:gd name="T23" fmla="*/ 105 h 145"/>
                  <a:gd name="T24" fmla="*/ 9 w 63"/>
                  <a:gd name="T25" fmla="*/ 111 h 145"/>
                  <a:gd name="T26" fmla="*/ 6 w 63"/>
                  <a:gd name="T27" fmla="*/ 122 h 145"/>
                  <a:gd name="T28" fmla="*/ 3 w 63"/>
                  <a:gd name="T29" fmla="*/ 132 h 145"/>
                  <a:gd name="T30" fmla="*/ 1 w 63"/>
                  <a:gd name="T31" fmla="*/ 139 h 145"/>
                  <a:gd name="T32" fmla="*/ 0 w 63"/>
                  <a:gd name="T33" fmla="*/ 145 h 145"/>
                  <a:gd name="T34" fmla="*/ 1 w 63"/>
                  <a:gd name="T35" fmla="*/ 139 h 145"/>
                  <a:gd name="T36" fmla="*/ 2 w 63"/>
                  <a:gd name="T37" fmla="*/ 131 h 145"/>
                  <a:gd name="T38" fmla="*/ 4 w 63"/>
                  <a:gd name="T39" fmla="*/ 122 h 145"/>
                  <a:gd name="T40" fmla="*/ 7 w 63"/>
                  <a:gd name="T41" fmla="*/ 110 h 145"/>
                  <a:gd name="T42" fmla="*/ 8 w 63"/>
                  <a:gd name="T43" fmla="*/ 104 h 145"/>
                  <a:gd name="T44" fmla="*/ 10 w 63"/>
                  <a:gd name="T45" fmla="*/ 98 h 145"/>
                  <a:gd name="T46" fmla="*/ 12 w 63"/>
                  <a:gd name="T47" fmla="*/ 91 h 145"/>
                  <a:gd name="T48" fmla="*/ 14 w 63"/>
                  <a:gd name="T49" fmla="*/ 84 h 145"/>
                  <a:gd name="T50" fmla="*/ 19 w 63"/>
                  <a:gd name="T51" fmla="*/ 71 h 145"/>
                  <a:gd name="T52" fmla="*/ 24 w 63"/>
                  <a:gd name="T53" fmla="*/ 57 h 145"/>
                  <a:gd name="T54" fmla="*/ 30 w 63"/>
                  <a:gd name="T55" fmla="*/ 44 h 145"/>
                  <a:gd name="T56" fmla="*/ 36 w 63"/>
                  <a:gd name="T57" fmla="*/ 32 h 145"/>
                  <a:gd name="T58" fmla="*/ 41 w 63"/>
                  <a:gd name="T59" fmla="*/ 22 h 145"/>
                  <a:gd name="T60" fmla="*/ 50 w 63"/>
                  <a:gd name="T61" fmla="*/ 6 h 145"/>
                  <a:gd name="T62" fmla="*/ 52 w 63"/>
                  <a:gd name="T63" fmla="*/ 2 h 145"/>
                  <a:gd name="T64" fmla="*/ 53 w 63"/>
                  <a:gd name="T65" fmla="*/ 0 h 145"/>
                  <a:gd name="T66" fmla="*/ 63 w 63"/>
                  <a:gd name="T67" fmla="*/ 7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3" h="145">
                    <a:moveTo>
                      <a:pt x="63" y="7"/>
                    </a:moveTo>
                    <a:cubicBezTo>
                      <a:pt x="63" y="7"/>
                      <a:pt x="63" y="8"/>
                      <a:pt x="62" y="9"/>
                    </a:cubicBezTo>
                    <a:cubicBezTo>
                      <a:pt x="61" y="10"/>
                      <a:pt x="60" y="11"/>
                      <a:pt x="59" y="13"/>
                    </a:cubicBezTo>
                    <a:cubicBezTo>
                      <a:pt x="57" y="16"/>
                      <a:pt x="54" y="21"/>
                      <a:pt x="50" y="27"/>
                    </a:cubicBezTo>
                    <a:cubicBezTo>
                      <a:pt x="48" y="30"/>
                      <a:pt x="46" y="33"/>
                      <a:pt x="44" y="37"/>
                    </a:cubicBezTo>
                    <a:cubicBezTo>
                      <a:pt x="42" y="40"/>
                      <a:pt x="40" y="44"/>
                      <a:pt x="37" y="48"/>
                    </a:cubicBezTo>
                    <a:cubicBezTo>
                      <a:pt x="35" y="52"/>
                      <a:pt x="33" y="56"/>
                      <a:pt x="31" y="60"/>
                    </a:cubicBezTo>
                    <a:cubicBezTo>
                      <a:pt x="29" y="64"/>
                      <a:pt x="27" y="69"/>
                      <a:pt x="25" y="73"/>
                    </a:cubicBezTo>
                    <a:cubicBezTo>
                      <a:pt x="23" y="77"/>
                      <a:pt x="21" y="82"/>
                      <a:pt x="19" y="86"/>
                    </a:cubicBezTo>
                    <a:cubicBezTo>
                      <a:pt x="18" y="88"/>
                      <a:pt x="17" y="90"/>
                      <a:pt x="16" y="92"/>
                    </a:cubicBezTo>
                    <a:cubicBezTo>
                      <a:pt x="15" y="95"/>
                      <a:pt x="14" y="97"/>
                      <a:pt x="14" y="99"/>
                    </a:cubicBezTo>
                    <a:cubicBezTo>
                      <a:pt x="13" y="101"/>
                      <a:pt x="12" y="103"/>
                      <a:pt x="11" y="105"/>
                    </a:cubicBezTo>
                    <a:cubicBezTo>
                      <a:pt x="11" y="107"/>
                      <a:pt x="10" y="109"/>
                      <a:pt x="9" y="111"/>
                    </a:cubicBezTo>
                    <a:cubicBezTo>
                      <a:pt x="8" y="115"/>
                      <a:pt x="7" y="119"/>
                      <a:pt x="6" y="122"/>
                    </a:cubicBezTo>
                    <a:cubicBezTo>
                      <a:pt x="5" y="126"/>
                      <a:pt x="4" y="129"/>
                      <a:pt x="3" y="132"/>
                    </a:cubicBezTo>
                    <a:cubicBezTo>
                      <a:pt x="2" y="134"/>
                      <a:pt x="2" y="137"/>
                      <a:pt x="1" y="139"/>
                    </a:cubicBezTo>
                    <a:cubicBezTo>
                      <a:pt x="0" y="143"/>
                      <a:pt x="0" y="145"/>
                      <a:pt x="0" y="145"/>
                    </a:cubicBezTo>
                    <a:cubicBezTo>
                      <a:pt x="0" y="145"/>
                      <a:pt x="0" y="143"/>
                      <a:pt x="1" y="139"/>
                    </a:cubicBezTo>
                    <a:cubicBezTo>
                      <a:pt x="1" y="137"/>
                      <a:pt x="2" y="134"/>
                      <a:pt x="2" y="131"/>
                    </a:cubicBezTo>
                    <a:cubicBezTo>
                      <a:pt x="3" y="128"/>
                      <a:pt x="3" y="125"/>
                      <a:pt x="4" y="122"/>
                    </a:cubicBezTo>
                    <a:cubicBezTo>
                      <a:pt x="5" y="118"/>
                      <a:pt x="6" y="114"/>
                      <a:pt x="7" y="110"/>
                    </a:cubicBezTo>
                    <a:cubicBezTo>
                      <a:pt x="7" y="108"/>
                      <a:pt x="8" y="106"/>
                      <a:pt x="8" y="104"/>
                    </a:cubicBezTo>
                    <a:cubicBezTo>
                      <a:pt x="9" y="102"/>
                      <a:pt x="9" y="100"/>
                      <a:pt x="10" y="98"/>
                    </a:cubicBezTo>
                    <a:cubicBezTo>
                      <a:pt x="11" y="95"/>
                      <a:pt x="11" y="93"/>
                      <a:pt x="12" y="91"/>
                    </a:cubicBezTo>
                    <a:cubicBezTo>
                      <a:pt x="13" y="89"/>
                      <a:pt x="13" y="86"/>
                      <a:pt x="14" y="84"/>
                    </a:cubicBezTo>
                    <a:cubicBezTo>
                      <a:pt x="16" y="80"/>
                      <a:pt x="17" y="75"/>
                      <a:pt x="19" y="71"/>
                    </a:cubicBezTo>
                    <a:cubicBezTo>
                      <a:pt x="21" y="66"/>
                      <a:pt x="23" y="62"/>
                      <a:pt x="24" y="57"/>
                    </a:cubicBezTo>
                    <a:cubicBezTo>
                      <a:pt x="26" y="53"/>
                      <a:pt x="28" y="48"/>
                      <a:pt x="30" y="44"/>
                    </a:cubicBezTo>
                    <a:cubicBezTo>
                      <a:pt x="32" y="40"/>
                      <a:pt x="34" y="36"/>
                      <a:pt x="36" y="32"/>
                    </a:cubicBezTo>
                    <a:cubicBezTo>
                      <a:pt x="38" y="29"/>
                      <a:pt x="39" y="25"/>
                      <a:pt x="41" y="22"/>
                    </a:cubicBezTo>
                    <a:cubicBezTo>
                      <a:pt x="44" y="15"/>
                      <a:pt x="47" y="10"/>
                      <a:pt x="50" y="6"/>
                    </a:cubicBezTo>
                    <a:cubicBezTo>
                      <a:pt x="51" y="4"/>
                      <a:pt x="52" y="3"/>
                      <a:pt x="52" y="2"/>
                    </a:cubicBezTo>
                    <a:cubicBezTo>
                      <a:pt x="53" y="1"/>
                      <a:pt x="53" y="0"/>
                      <a:pt x="53" y="0"/>
                    </a:cubicBezTo>
                    <a:lnTo>
                      <a:pt x="63" y="7"/>
                    </a:lnTo>
                    <a:close/>
                  </a:path>
                </a:pathLst>
              </a:custGeom>
              <a:solidFill>
                <a:srgbClr val="E5C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54">
                <a:extLst>
                  <a:ext uri="{FF2B5EF4-FFF2-40B4-BE49-F238E27FC236}">
                    <a16:creationId xmlns:a16="http://schemas.microsoft.com/office/drawing/2014/main" id="{49AE8F26-C585-4F8E-8177-2E9B7CDE3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490" y="5432333"/>
                <a:ext cx="527050" cy="287338"/>
              </a:xfrm>
              <a:custGeom>
                <a:avLst/>
                <a:gdLst>
                  <a:gd name="T0" fmla="*/ 308 w 332"/>
                  <a:gd name="T1" fmla="*/ 181 h 181"/>
                  <a:gd name="T2" fmla="*/ 0 w 332"/>
                  <a:gd name="T3" fmla="*/ 117 h 181"/>
                  <a:gd name="T4" fmla="*/ 24 w 332"/>
                  <a:gd name="T5" fmla="*/ 0 h 181"/>
                  <a:gd name="T6" fmla="*/ 332 w 332"/>
                  <a:gd name="T7" fmla="*/ 64 h 181"/>
                  <a:gd name="T8" fmla="*/ 308 w 332"/>
                  <a:gd name="T9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" h="181">
                    <a:moveTo>
                      <a:pt x="308" y="181"/>
                    </a:moveTo>
                    <a:lnTo>
                      <a:pt x="0" y="117"/>
                    </a:lnTo>
                    <a:lnTo>
                      <a:pt x="24" y="0"/>
                    </a:lnTo>
                    <a:lnTo>
                      <a:pt x="332" y="64"/>
                    </a:lnTo>
                    <a:lnTo>
                      <a:pt x="308" y="18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55">
                <a:extLst>
                  <a:ext uri="{FF2B5EF4-FFF2-40B4-BE49-F238E27FC236}">
                    <a16:creationId xmlns:a16="http://schemas.microsoft.com/office/drawing/2014/main" id="{F3A13B5E-2676-4385-91AF-7D18C1200D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490" y="5432333"/>
                <a:ext cx="527050" cy="287338"/>
              </a:xfrm>
              <a:custGeom>
                <a:avLst/>
                <a:gdLst>
                  <a:gd name="T0" fmla="*/ 308 w 332"/>
                  <a:gd name="T1" fmla="*/ 181 h 181"/>
                  <a:gd name="T2" fmla="*/ 0 w 332"/>
                  <a:gd name="T3" fmla="*/ 117 h 181"/>
                  <a:gd name="T4" fmla="*/ 24 w 332"/>
                  <a:gd name="T5" fmla="*/ 0 h 181"/>
                  <a:gd name="T6" fmla="*/ 332 w 332"/>
                  <a:gd name="T7" fmla="*/ 64 h 181"/>
                  <a:gd name="T8" fmla="*/ 308 w 332"/>
                  <a:gd name="T9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" h="181">
                    <a:moveTo>
                      <a:pt x="308" y="181"/>
                    </a:moveTo>
                    <a:lnTo>
                      <a:pt x="0" y="117"/>
                    </a:lnTo>
                    <a:lnTo>
                      <a:pt x="24" y="0"/>
                    </a:lnTo>
                    <a:lnTo>
                      <a:pt x="332" y="64"/>
                    </a:lnTo>
                    <a:lnTo>
                      <a:pt x="308" y="18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58">
                <a:extLst>
                  <a:ext uri="{FF2B5EF4-FFF2-40B4-BE49-F238E27FC236}">
                    <a16:creationId xmlns:a16="http://schemas.microsoft.com/office/drawing/2014/main" id="{C5DEA739-5E23-4AF7-BB02-A885E9FE0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790" y="5668870"/>
                <a:ext cx="153988" cy="30163"/>
              </a:xfrm>
              <a:custGeom>
                <a:avLst/>
                <a:gdLst>
                  <a:gd name="T0" fmla="*/ 0 w 97"/>
                  <a:gd name="T1" fmla="*/ 0 h 19"/>
                  <a:gd name="T2" fmla="*/ 0 w 97"/>
                  <a:gd name="T3" fmla="*/ 0 h 19"/>
                  <a:gd name="T4" fmla="*/ 97 w 97"/>
                  <a:gd name="T5" fmla="*/ 19 h 19"/>
                  <a:gd name="T6" fmla="*/ 0 w 9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19">
                    <a:moveTo>
                      <a:pt x="0" y="0"/>
                    </a:moveTo>
                    <a:lnTo>
                      <a:pt x="0" y="0"/>
                    </a:lnTo>
                    <a:lnTo>
                      <a:pt x="97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C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59">
                <a:extLst>
                  <a:ext uri="{FF2B5EF4-FFF2-40B4-BE49-F238E27FC236}">
                    <a16:creationId xmlns:a16="http://schemas.microsoft.com/office/drawing/2014/main" id="{1CFA6E48-CA90-419E-B576-73920FA53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790" y="5668870"/>
                <a:ext cx="153988" cy="30163"/>
              </a:xfrm>
              <a:custGeom>
                <a:avLst/>
                <a:gdLst>
                  <a:gd name="T0" fmla="*/ 0 w 97"/>
                  <a:gd name="T1" fmla="*/ 0 h 19"/>
                  <a:gd name="T2" fmla="*/ 0 w 97"/>
                  <a:gd name="T3" fmla="*/ 0 h 19"/>
                  <a:gd name="T4" fmla="*/ 97 w 97"/>
                  <a:gd name="T5" fmla="*/ 19 h 19"/>
                  <a:gd name="T6" fmla="*/ 0 w 9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19">
                    <a:moveTo>
                      <a:pt x="0" y="0"/>
                    </a:moveTo>
                    <a:lnTo>
                      <a:pt x="0" y="0"/>
                    </a:lnTo>
                    <a:lnTo>
                      <a:pt x="97" y="1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0">
                <a:extLst>
                  <a:ext uri="{FF2B5EF4-FFF2-40B4-BE49-F238E27FC236}">
                    <a16:creationId xmlns:a16="http://schemas.microsoft.com/office/drawing/2014/main" id="{860A552C-BDE8-410A-9C30-AB4AD0830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790" y="5483133"/>
                <a:ext cx="285750" cy="236538"/>
              </a:xfrm>
              <a:custGeom>
                <a:avLst/>
                <a:gdLst>
                  <a:gd name="T0" fmla="*/ 24 w 180"/>
                  <a:gd name="T1" fmla="*/ 0 h 149"/>
                  <a:gd name="T2" fmla="*/ 0 w 180"/>
                  <a:gd name="T3" fmla="*/ 117 h 149"/>
                  <a:gd name="T4" fmla="*/ 97 w 180"/>
                  <a:gd name="T5" fmla="*/ 136 h 149"/>
                  <a:gd name="T6" fmla="*/ 156 w 180"/>
                  <a:gd name="T7" fmla="*/ 149 h 149"/>
                  <a:gd name="T8" fmla="*/ 180 w 180"/>
                  <a:gd name="T9" fmla="*/ 32 h 149"/>
                  <a:gd name="T10" fmla="*/ 24 w 180"/>
                  <a:gd name="T11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" h="149">
                    <a:moveTo>
                      <a:pt x="24" y="0"/>
                    </a:moveTo>
                    <a:lnTo>
                      <a:pt x="0" y="117"/>
                    </a:lnTo>
                    <a:lnTo>
                      <a:pt x="97" y="136"/>
                    </a:lnTo>
                    <a:lnTo>
                      <a:pt x="156" y="149"/>
                    </a:lnTo>
                    <a:lnTo>
                      <a:pt x="180" y="3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C6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1">
                <a:extLst>
                  <a:ext uri="{FF2B5EF4-FFF2-40B4-BE49-F238E27FC236}">
                    <a16:creationId xmlns:a16="http://schemas.microsoft.com/office/drawing/2014/main" id="{CC020044-367E-4848-B9E9-9260110FA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790" y="5483133"/>
                <a:ext cx="285750" cy="236538"/>
              </a:xfrm>
              <a:custGeom>
                <a:avLst/>
                <a:gdLst>
                  <a:gd name="T0" fmla="*/ 24 w 180"/>
                  <a:gd name="T1" fmla="*/ 0 h 149"/>
                  <a:gd name="T2" fmla="*/ 0 w 180"/>
                  <a:gd name="T3" fmla="*/ 117 h 149"/>
                  <a:gd name="T4" fmla="*/ 97 w 180"/>
                  <a:gd name="T5" fmla="*/ 136 h 149"/>
                  <a:gd name="T6" fmla="*/ 156 w 180"/>
                  <a:gd name="T7" fmla="*/ 149 h 149"/>
                  <a:gd name="T8" fmla="*/ 180 w 180"/>
                  <a:gd name="T9" fmla="*/ 32 h 149"/>
                  <a:gd name="T10" fmla="*/ 24 w 180"/>
                  <a:gd name="T11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" h="149">
                    <a:moveTo>
                      <a:pt x="24" y="0"/>
                    </a:moveTo>
                    <a:lnTo>
                      <a:pt x="0" y="117"/>
                    </a:lnTo>
                    <a:lnTo>
                      <a:pt x="97" y="136"/>
                    </a:lnTo>
                    <a:lnTo>
                      <a:pt x="156" y="149"/>
                    </a:lnTo>
                    <a:lnTo>
                      <a:pt x="180" y="32"/>
                    </a:lnTo>
                    <a:lnTo>
                      <a:pt x="2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2">
                <a:extLst>
                  <a:ext uri="{FF2B5EF4-FFF2-40B4-BE49-F238E27FC236}">
                    <a16:creationId xmlns:a16="http://schemas.microsoft.com/office/drawing/2014/main" id="{44BB956E-A0A6-431D-883E-7AD7DD3DE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2302" y="5668870"/>
                <a:ext cx="365125" cy="493713"/>
              </a:xfrm>
              <a:custGeom>
                <a:avLst/>
                <a:gdLst>
                  <a:gd name="T0" fmla="*/ 57 w 230"/>
                  <a:gd name="T1" fmla="*/ 0 h 311"/>
                  <a:gd name="T2" fmla="*/ 0 w 230"/>
                  <a:gd name="T3" fmla="*/ 275 h 311"/>
                  <a:gd name="T4" fmla="*/ 173 w 230"/>
                  <a:gd name="T5" fmla="*/ 311 h 311"/>
                  <a:gd name="T6" fmla="*/ 230 w 230"/>
                  <a:gd name="T7" fmla="*/ 36 h 311"/>
                  <a:gd name="T8" fmla="*/ 213 w 230"/>
                  <a:gd name="T9" fmla="*/ 32 h 311"/>
                  <a:gd name="T10" fmla="*/ 154 w 230"/>
                  <a:gd name="T11" fmla="*/ 19 h 311"/>
                  <a:gd name="T12" fmla="*/ 57 w 230"/>
                  <a:gd name="T1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311">
                    <a:moveTo>
                      <a:pt x="57" y="0"/>
                    </a:moveTo>
                    <a:lnTo>
                      <a:pt x="0" y="275"/>
                    </a:lnTo>
                    <a:lnTo>
                      <a:pt x="173" y="311"/>
                    </a:lnTo>
                    <a:lnTo>
                      <a:pt x="230" y="36"/>
                    </a:lnTo>
                    <a:lnTo>
                      <a:pt x="213" y="32"/>
                    </a:lnTo>
                    <a:lnTo>
                      <a:pt x="154" y="1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63">
                <a:extLst>
                  <a:ext uri="{FF2B5EF4-FFF2-40B4-BE49-F238E27FC236}">
                    <a16:creationId xmlns:a16="http://schemas.microsoft.com/office/drawing/2014/main" id="{5643EEC7-A9FA-4B48-868D-D46DE2926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2302" y="5668870"/>
                <a:ext cx="365125" cy="493713"/>
              </a:xfrm>
              <a:custGeom>
                <a:avLst/>
                <a:gdLst>
                  <a:gd name="T0" fmla="*/ 57 w 230"/>
                  <a:gd name="T1" fmla="*/ 0 h 311"/>
                  <a:gd name="T2" fmla="*/ 0 w 230"/>
                  <a:gd name="T3" fmla="*/ 275 h 311"/>
                  <a:gd name="T4" fmla="*/ 173 w 230"/>
                  <a:gd name="T5" fmla="*/ 311 h 311"/>
                  <a:gd name="T6" fmla="*/ 230 w 230"/>
                  <a:gd name="T7" fmla="*/ 36 h 311"/>
                  <a:gd name="T8" fmla="*/ 213 w 230"/>
                  <a:gd name="T9" fmla="*/ 32 h 311"/>
                  <a:gd name="T10" fmla="*/ 154 w 230"/>
                  <a:gd name="T11" fmla="*/ 19 h 311"/>
                  <a:gd name="T12" fmla="*/ 57 w 230"/>
                  <a:gd name="T1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311">
                    <a:moveTo>
                      <a:pt x="57" y="0"/>
                    </a:moveTo>
                    <a:lnTo>
                      <a:pt x="0" y="275"/>
                    </a:lnTo>
                    <a:lnTo>
                      <a:pt x="173" y="311"/>
                    </a:lnTo>
                    <a:lnTo>
                      <a:pt x="230" y="36"/>
                    </a:lnTo>
                    <a:lnTo>
                      <a:pt x="213" y="32"/>
                    </a:lnTo>
                    <a:lnTo>
                      <a:pt x="154" y="19"/>
                    </a:lnTo>
                    <a:lnTo>
                      <a:pt x="5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64">
                <a:extLst>
                  <a:ext uri="{FF2B5EF4-FFF2-40B4-BE49-F238E27FC236}">
                    <a16:creationId xmlns:a16="http://schemas.microsoft.com/office/drawing/2014/main" id="{12FE321D-20A4-48AE-BA0C-9FC69696D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0977" y="3122520"/>
                <a:ext cx="0" cy="1111250"/>
              </a:xfrm>
              <a:custGeom>
                <a:avLst/>
                <a:gdLst>
                  <a:gd name="T0" fmla="*/ 0 h 640"/>
                  <a:gd name="T1" fmla="*/ 2 h 640"/>
                  <a:gd name="T2" fmla="*/ 640 h 640"/>
                  <a:gd name="T3" fmla="*/ 2 h 640"/>
                  <a:gd name="T4" fmla="*/ 0 h 64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640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640"/>
                      <a:pt x="0" y="640"/>
                      <a:pt x="0" y="64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6">
                <a:extLst>
                  <a:ext uri="{FF2B5EF4-FFF2-40B4-BE49-F238E27FC236}">
                    <a16:creationId xmlns:a16="http://schemas.microsoft.com/office/drawing/2014/main" id="{B22AF29F-98E8-4D11-BB9E-B49CDD5DD9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5952" y="3032033"/>
                <a:ext cx="835025" cy="2168525"/>
              </a:xfrm>
              <a:custGeom>
                <a:avLst/>
                <a:gdLst>
                  <a:gd name="T0" fmla="*/ 354 w 481"/>
                  <a:gd name="T1" fmla="*/ 1241 h 1249"/>
                  <a:gd name="T2" fmla="*/ 0 w 481"/>
                  <a:gd name="T3" fmla="*/ 1241 h 1249"/>
                  <a:gd name="T4" fmla="*/ 0 w 481"/>
                  <a:gd name="T5" fmla="*/ 1249 h 1249"/>
                  <a:gd name="T6" fmla="*/ 358 w 481"/>
                  <a:gd name="T7" fmla="*/ 1249 h 1249"/>
                  <a:gd name="T8" fmla="*/ 354 w 481"/>
                  <a:gd name="T9" fmla="*/ 1241 h 1249"/>
                  <a:gd name="T10" fmla="*/ 426 w 481"/>
                  <a:gd name="T11" fmla="*/ 0 h 1249"/>
                  <a:gd name="T12" fmla="*/ 0 w 481"/>
                  <a:gd name="T13" fmla="*/ 0 h 1249"/>
                  <a:gd name="T14" fmla="*/ 0 w 481"/>
                  <a:gd name="T15" fmla="*/ 8 h 1249"/>
                  <a:gd name="T16" fmla="*/ 426 w 481"/>
                  <a:gd name="T17" fmla="*/ 8 h 1249"/>
                  <a:gd name="T18" fmla="*/ 459 w 481"/>
                  <a:gd name="T19" fmla="*/ 21 h 1249"/>
                  <a:gd name="T20" fmla="*/ 473 w 481"/>
                  <a:gd name="T21" fmla="*/ 54 h 1249"/>
                  <a:gd name="T22" fmla="*/ 473 w 481"/>
                  <a:gd name="T23" fmla="*/ 737 h 1249"/>
                  <a:gd name="T24" fmla="*/ 481 w 481"/>
                  <a:gd name="T25" fmla="*/ 744 h 1249"/>
                  <a:gd name="T26" fmla="*/ 481 w 481"/>
                  <a:gd name="T27" fmla="*/ 692 h 1249"/>
                  <a:gd name="T28" fmla="*/ 481 w 481"/>
                  <a:gd name="T29" fmla="*/ 54 h 1249"/>
                  <a:gd name="T30" fmla="*/ 481 w 481"/>
                  <a:gd name="T31" fmla="*/ 52 h 1249"/>
                  <a:gd name="T32" fmla="*/ 426 w 481"/>
                  <a:gd name="T33" fmla="*/ 0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1" h="1249">
                    <a:moveTo>
                      <a:pt x="354" y="1241"/>
                    </a:moveTo>
                    <a:cubicBezTo>
                      <a:pt x="0" y="1241"/>
                      <a:pt x="0" y="1241"/>
                      <a:pt x="0" y="1241"/>
                    </a:cubicBezTo>
                    <a:cubicBezTo>
                      <a:pt x="0" y="1249"/>
                      <a:pt x="0" y="1249"/>
                      <a:pt x="0" y="1249"/>
                    </a:cubicBezTo>
                    <a:cubicBezTo>
                      <a:pt x="358" y="1249"/>
                      <a:pt x="358" y="1249"/>
                      <a:pt x="358" y="1249"/>
                    </a:cubicBezTo>
                    <a:cubicBezTo>
                      <a:pt x="354" y="1241"/>
                      <a:pt x="354" y="1241"/>
                      <a:pt x="354" y="1241"/>
                    </a:cubicBezTo>
                    <a:moveTo>
                      <a:pt x="42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426" y="8"/>
                      <a:pt x="426" y="8"/>
                      <a:pt x="426" y="8"/>
                    </a:cubicBezTo>
                    <a:cubicBezTo>
                      <a:pt x="439" y="8"/>
                      <a:pt x="451" y="13"/>
                      <a:pt x="459" y="21"/>
                    </a:cubicBezTo>
                    <a:cubicBezTo>
                      <a:pt x="467" y="30"/>
                      <a:pt x="473" y="41"/>
                      <a:pt x="473" y="54"/>
                    </a:cubicBezTo>
                    <a:cubicBezTo>
                      <a:pt x="473" y="737"/>
                      <a:pt x="473" y="737"/>
                      <a:pt x="473" y="737"/>
                    </a:cubicBezTo>
                    <a:cubicBezTo>
                      <a:pt x="474" y="738"/>
                      <a:pt x="477" y="741"/>
                      <a:pt x="481" y="744"/>
                    </a:cubicBezTo>
                    <a:cubicBezTo>
                      <a:pt x="481" y="692"/>
                      <a:pt x="481" y="692"/>
                      <a:pt x="481" y="692"/>
                    </a:cubicBezTo>
                    <a:cubicBezTo>
                      <a:pt x="481" y="54"/>
                      <a:pt x="481" y="54"/>
                      <a:pt x="481" y="54"/>
                    </a:cubicBezTo>
                    <a:cubicBezTo>
                      <a:pt x="481" y="53"/>
                      <a:pt x="481" y="52"/>
                      <a:pt x="481" y="52"/>
                    </a:cubicBezTo>
                    <a:cubicBezTo>
                      <a:pt x="479" y="23"/>
                      <a:pt x="456" y="0"/>
                      <a:pt x="426" y="0"/>
                    </a:cubicBezTo>
                  </a:path>
                </a:pathLst>
              </a:custGeom>
              <a:solidFill>
                <a:srgbClr val="C6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69">
                <a:extLst>
                  <a:ext uri="{FF2B5EF4-FFF2-40B4-BE49-F238E27FC236}">
                    <a16:creationId xmlns:a16="http://schemas.microsoft.com/office/drawing/2014/main" id="{D55B245C-F6D2-44C1-86E4-8F8C626A44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5952" y="5014820"/>
                <a:ext cx="63500" cy="128588"/>
              </a:xfrm>
              <a:custGeom>
                <a:avLst/>
                <a:gdLst>
                  <a:gd name="T0" fmla="*/ 0 w 37"/>
                  <a:gd name="T1" fmla="*/ 25 h 74"/>
                  <a:gd name="T2" fmla="*/ 0 w 37"/>
                  <a:gd name="T3" fmla="*/ 49 h 74"/>
                  <a:gd name="T4" fmla="*/ 12 w 37"/>
                  <a:gd name="T5" fmla="*/ 37 h 74"/>
                  <a:gd name="T6" fmla="*/ 14 w 37"/>
                  <a:gd name="T7" fmla="*/ 37 h 74"/>
                  <a:gd name="T8" fmla="*/ 16 w 37"/>
                  <a:gd name="T9" fmla="*/ 37 h 74"/>
                  <a:gd name="T10" fmla="*/ 16 w 37"/>
                  <a:gd name="T11" fmla="*/ 37 h 74"/>
                  <a:gd name="T12" fmla="*/ 14 w 37"/>
                  <a:gd name="T13" fmla="*/ 37 h 74"/>
                  <a:gd name="T14" fmla="*/ 12 w 37"/>
                  <a:gd name="T15" fmla="*/ 37 h 74"/>
                  <a:gd name="T16" fmla="*/ 0 w 37"/>
                  <a:gd name="T17" fmla="*/ 25 h 74"/>
                  <a:gd name="T18" fmla="*/ 0 w 37"/>
                  <a:gd name="T19" fmla="*/ 0 h 74"/>
                  <a:gd name="T20" fmla="*/ 0 w 37"/>
                  <a:gd name="T21" fmla="*/ 21 h 74"/>
                  <a:gd name="T22" fmla="*/ 16 w 37"/>
                  <a:gd name="T23" fmla="*/ 37 h 74"/>
                  <a:gd name="T24" fmla="*/ 16 w 37"/>
                  <a:gd name="T25" fmla="*/ 37 h 74"/>
                  <a:gd name="T26" fmla="*/ 16 w 37"/>
                  <a:gd name="T27" fmla="*/ 37 h 74"/>
                  <a:gd name="T28" fmla="*/ 0 w 37"/>
                  <a:gd name="T29" fmla="*/ 53 h 74"/>
                  <a:gd name="T30" fmla="*/ 0 w 37"/>
                  <a:gd name="T31" fmla="*/ 74 h 74"/>
                  <a:gd name="T32" fmla="*/ 37 w 37"/>
                  <a:gd name="T33" fmla="*/ 37 h 74"/>
                  <a:gd name="T34" fmla="*/ 0 w 37"/>
                  <a:gd name="T3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7" h="74">
                    <a:moveTo>
                      <a:pt x="0" y="25"/>
                    </a:moveTo>
                    <a:cubicBezTo>
                      <a:pt x="0" y="49"/>
                      <a:pt x="0" y="49"/>
                      <a:pt x="0" y="49"/>
                    </a:cubicBezTo>
                    <a:cubicBezTo>
                      <a:pt x="6" y="49"/>
                      <a:pt x="12" y="44"/>
                      <a:pt x="12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2" y="30"/>
                      <a:pt x="6" y="25"/>
                      <a:pt x="0" y="25"/>
                    </a:cubicBezTo>
                    <a:moveTo>
                      <a:pt x="0" y="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9" y="21"/>
                      <a:pt x="16" y="28"/>
                      <a:pt x="16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46"/>
                      <a:pt x="9" y="53"/>
                      <a:pt x="0" y="53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20" y="74"/>
                      <a:pt x="37" y="58"/>
                      <a:pt x="37" y="37"/>
                    </a:cubicBezTo>
                    <a:cubicBezTo>
                      <a:pt x="37" y="16"/>
                      <a:pt x="20" y="0"/>
                      <a:pt x="0" y="0"/>
                    </a:cubicBezTo>
                  </a:path>
                </a:pathLst>
              </a:custGeom>
              <a:solidFill>
                <a:srgbClr val="CEC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0">
                <a:extLst>
                  <a:ext uri="{FF2B5EF4-FFF2-40B4-BE49-F238E27FC236}">
                    <a16:creationId xmlns:a16="http://schemas.microsoft.com/office/drawing/2014/main" id="{F158AFC2-4FAE-4D7B-AB4D-A32744DD53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5952" y="5051333"/>
                <a:ext cx="26988" cy="55563"/>
              </a:xfrm>
              <a:custGeom>
                <a:avLst/>
                <a:gdLst>
                  <a:gd name="T0" fmla="*/ 16 w 16"/>
                  <a:gd name="T1" fmla="*/ 16 h 32"/>
                  <a:gd name="T2" fmla="*/ 14 w 16"/>
                  <a:gd name="T3" fmla="*/ 16 h 32"/>
                  <a:gd name="T4" fmla="*/ 12 w 16"/>
                  <a:gd name="T5" fmla="*/ 16 h 32"/>
                  <a:gd name="T6" fmla="*/ 0 w 16"/>
                  <a:gd name="T7" fmla="*/ 28 h 32"/>
                  <a:gd name="T8" fmla="*/ 0 w 16"/>
                  <a:gd name="T9" fmla="*/ 32 h 32"/>
                  <a:gd name="T10" fmla="*/ 16 w 16"/>
                  <a:gd name="T11" fmla="*/ 16 h 32"/>
                  <a:gd name="T12" fmla="*/ 16 w 16"/>
                  <a:gd name="T13" fmla="*/ 16 h 32"/>
                  <a:gd name="T14" fmla="*/ 16 w 16"/>
                  <a:gd name="T15" fmla="*/ 16 h 32"/>
                  <a:gd name="T16" fmla="*/ 16 w 16"/>
                  <a:gd name="T17" fmla="*/ 16 h 32"/>
                  <a:gd name="T18" fmla="*/ 0 w 16"/>
                  <a:gd name="T19" fmla="*/ 0 h 32"/>
                  <a:gd name="T20" fmla="*/ 0 w 16"/>
                  <a:gd name="T21" fmla="*/ 4 h 32"/>
                  <a:gd name="T22" fmla="*/ 12 w 16"/>
                  <a:gd name="T23" fmla="*/ 16 h 32"/>
                  <a:gd name="T24" fmla="*/ 14 w 16"/>
                  <a:gd name="T25" fmla="*/ 16 h 32"/>
                  <a:gd name="T26" fmla="*/ 16 w 16"/>
                  <a:gd name="T27" fmla="*/ 16 h 32"/>
                  <a:gd name="T28" fmla="*/ 16 w 16"/>
                  <a:gd name="T29" fmla="*/ 16 h 32"/>
                  <a:gd name="T30" fmla="*/ 0 w 16"/>
                  <a:gd name="T3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32">
                    <a:moveTo>
                      <a:pt x="16" y="16"/>
                    </a:moveTo>
                    <a:cubicBezTo>
                      <a:pt x="14" y="16"/>
                      <a:pt x="14" y="16"/>
                      <a:pt x="14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23"/>
                      <a:pt x="6" y="28"/>
                      <a:pt x="0" y="2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9" y="32"/>
                      <a:pt x="16" y="25"/>
                      <a:pt x="16" y="16"/>
                    </a:cubicBezTo>
                    <a:moveTo>
                      <a:pt x="16" y="16"/>
                    </a:move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moveTo>
                      <a:pt x="0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6" y="4"/>
                      <a:pt x="12" y="9"/>
                      <a:pt x="12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7"/>
                      <a:pt x="9" y="0"/>
                      <a:pt x="0" y="0"/>
                    </a:cubicBezTo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2">
                <a:extLst>
                  <a:ext uri="{FF2B5EF4-FFF2-40B4-BE49-F238E27FC236}">
                    <a16:creationId xmlns:a16="http://schemas.microsoft.com/office/drawing/2014/main" id="{E01032B3-1C28-48C7-9DCB-CA902C9A9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365" y="4063908"/>
                <a:ext cx="279400" cy="436563"/>
              </a:xfrm>
              <a:custGeom>
                <a:avLst/>
                <a:gdLst>
                  <a:gd name="T0" fmla="*/ 9 w 161"/>
                  <a:gd name="T1" fmla="*/ 59 h 252"/>
                  <a:gd name="T2" fmla="*/ 83 w 161"/>
                  <a:gd name="T3" fmla="*/ 224 h 252"/>
                  <a:gd name="T4" fmla="*/ 133 w 161"/>
                  <a:gd name="T5" fmla="*/ 243 h 252"/>
                  <a:gd name="T6" fmla="*/ 152 w 161"/>
                  <a:gd name="T7" fmla="*/ 193 h 252"/>
                  <a:gd name="T8" fmla="*/ 78 w 161"/>
                  <a:gd name="T9" fmla="*/ 28 h 252"/>
                  <a:gd name="T10" fmla="*/ 28 w 161"/>
                  <a:gd name="T11" fmla="*/ 9 h 252"/>
                  <a:gd name="T12" fmla="*/ 9 w 161"/>
                  <a:gd name="T13" fmla="*/ 59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" h="252">
                    <a:moveTo>
                      <a:pt x="9" y="59"/>
                    </a:moveTo>
                    <a:cubicBezTo>
                      <a:pt x="83" y="224"/>
                      <a:pt x="83" y="224"/>
                      <a:pt x="83" y="224"/>
                    </a:cubicBezTo>
                    <a:cubicBezTo>
                      <a:pt x="91" y="243"/>
                      <a:pt x="114" y="252"/>
                      <a:pt x="133" y="243"/>
                    </a:cubicBezTo>
                    <a:cubicBezTo>
                      <a:pt x="152" y="234"/>
                      <a:pt x="161" y="212"/>
                      <a:pt x="152" y="193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69" y="9"/>
                      <a:pt x="47" y="0"/>
                      <a:pt x="28" y="9"/>
                    </a:cubicBezTo>
                    <a:cubicBezTo>
                      <a:pt x="9" y="17"/>
                      <a:pt x="0" y="40"/>
                      <a:pt x="9" y="59"/>
                    </a:cubicBezTo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3">
                <a:extLst>
                  <a:ext uri="{FF2B5EF4-FFF2-40B4-BE49-F238E27FC236}">
                    <a16:creationId xmlns:a16="http://schemas.microsoft.com/office/drawing/2014/main" id="{0498EECA-E742-44AB-9BD8-CC8F19DB3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127" y="4109945"/>
                <a:ext cx="277813" cy="436563"/>
              </a:xfrm>
              <a:custGeom>
                <a:avLst/>
                <a:gdLst>
                  <a:gd name="T0" fmla="*/ 8 w 160"/>
                  <a:gd name="T1" fmla="*/ 59 h 251"/>
                  <a:gd name="T2" fmla="*/ 82 w 160"/>
                  <a:gd name="T3" fmla="*/ 223 h 251"/>
                  <a:gd name="T4" fmla="*/ 133 w 160"/>
                  <a:gd name="T5" fmla="*/ 242 h 251"/>
                  <a:gd name="T6" fmla="*/ 152 w 160"/>
                  <a:gd name="T7" fmla="*/ 192 h 251"/>
                  <a:gd name="T8" fmla="*/ 78 w 160"/>
                  <a:gd name="T9" fmla="*/ 27 h 251"/>
                  <a:gd name="T10" fmla="*/ 27 w 160"/>
                  <a:gd name="T11" fmla="*/ 8 h 251"/>
                  <a:gd name="T12" fmla="*/ 8 w 160"/>
                  <a:gd name="T13" fmla="*/ 5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251">
                    <a:moveTo>
                      <a:pt x="8" y="59"/>
                    </a:moveTo>
                    <a:cubicBezTo>
                      <a:pt x="82" y="223"/>
                      <a:pt x="82" y="223"/>
                      <a:pt x="82" y="223"/>
                    </a:cubicBezTo>
                    <a:cubicBezTo>
                      <a:pt x="91" y="242"/>
                      <a:pt x="113" y="251"/>
                      <a:pt x="133" y="242"/>
                    </a:cubicBezTo>
                    <a:cubicBezTo>
                      <a:pt x="152" y="234"/>
                      <a:pt x="160" y="211"/>
                      <a:pt x="152" y="192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69" y="8"/>
                      <a:pt x="47" y="0"/>
                      <a:pt x="27" y="8"/>
                    </a:cubicBezTo>
                    <a:cubicBezTo>
                      <a:pt x="8" y="17"/>
                      <a:pt x="0" y="39"/>
                      <a:pt x="8" y="59"/>
                    </a:cubicBezTo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4">
                <a:extLst>
                  <a:ext uri="{FF2B5EF4-FFF2-40B4-BE49-F238E27FC236}">
                    <a16:creationId xmlns:a16="http://schemas.microsoft.com/office/drawing/2014/main" id="{4DFA3D65-CE32-4F48-8FF2-ABAD9D542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5415" y="4179795"/>
                <a:ext cx="219075" cy="388938"/>
              </a:xfrm>
              <a:custGeom>
                <a:avLst/>
                <a:gdLst>
                  <a:gd name="T0" fmla="*/ 6 w 126"/>
                  <a:gd name="T1" fmla="*/ 47 h 224"/>
                  <a:gd name="T2" fmla="*/ 60 w 126"/>
                  <a:gd name="T3" fmla="*/ 198 h 224"/>
                  <a:gd name="T4" fmla="*/ 101 w 126"/>
                  <a:gd name="T5" fmla="*/ 218 h 224"/>
                  <a:gd name="T6" fmla="*/ 120 w 126"/>
                  <a:gd name="T7" fmla="*/ 177 h 224"/>
                  <a:gd name="T8" fmla="*/ 66 w 126"/>
                  <a:gd name="T9" fmla="*/ 25 h 224"/>
                  <a:gd name="T10" fmla="*/ 25 w 126"/>
                  <a:gd name="T11" fmla="*/ 6 h 224"/>
                  <a:gd name="T12" fmla="*/ 6 w 126"/>
                  <a:gd name="T13" fmla="*/ 47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24">
                    <a:moveTo>
                      <a:pt x="6" y="47"/>
                    </a:moveTo>
                    <a:cubicBezTo>
                      <a:pt x="60" y="198"/>
                      <a:pt x="60" y="198"/>
                      <a:pt x="60" y="198"/>
                    </a:cubicBezTo>
                    <a:cubicBezTo>
                      <a:pt x="66" y="215"/>
                      <a:pt x="84" y="224"/>
                      <a:pt x="101" y="218"/>
                    </a:cubicBezTo>
                    <a:cubicBezTo>
                      <a:pt x="117" y="212"/>
                      <a:pt x="126" y="194"/>
                      <a:pt x="120" y="177"/>
                    </a:cubicBezTo>
                    <a:cubicBezTo>
                      <a:pt x="66" y="25"/>
                      <a:pt x="66" y="25"/>
                      <a:pt x="66" y="25"/>
                    </a:cubicBezTo>
                    <a:cubicBezTo>
                      <a:pt x="60" y="9"/>
                      <a:pt x="42" y="0"/>
                      <a:pt x="25" y="6"/>
                    </a:cubicBezTo>
                    <a:cubicBezTo>
                      <a:pt x="9" y="12"/>
                      <a:pt x="0" y="30"/>
                      <a:pt x="6" y="47"/>
                    </a:cubicBezTo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5">
                <a:extLst>
                  <a:ext uri="{FF2B5EF4-FFF2-40B4-BE49-F238E27FC236}">
                    <a16:creationId xmlns:a16="http://schemas.microsoft.com/office/drawing/2014/main" id="{4257CE74-3C6A-4266-9B2F-682F505B5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9165" y="4209958"/>
                <a:ext cx="736600" cy="974725"/>
              </a:xfrm>
              <a:custGeom>
                <a:avLst/>
                <a:gdLst>
                  <a:gd name="T0" fmla="*/ 296 w 424"/>
                  <a:gd name="T1" fmla="*/ 58 h 562"/>
                  <a:gd name="T2" fmla="*/ 374 w 424"/>
                  <a:gd name="T3" fmla="*/ 121 h 562"/>
                  <a:gd name="T4" fmla="*/ 397 w 424"/>
                  <a:gd name="T5" fmla="*/ 281 h 562"/>
                  <a:gd name="T6" fmla="*/ 424 w 424"/>
                  <a:gd name="T7" fmla="*/ 460 h 562"/>
                  <a:gd name="T8" fmla="*/ 216 w 424"/>
                  <a:gd name="T9" fmla="*/ 562 h 562"/>
                  <a:gd name="T10" fmla="*/ 0 w 424"/>
                  <a:gd name="T11" fmla="*/ 256 h 562"/>
                  <a:gd name="T12" fmla="*/ 69 w 424"/>
                  <a:gd name="T13" fmla="*/ 26 h 562"/>
                  <a:gd name="T14" fmla="*/ 142 w 424"/>
                  <a:gd name="T15" fmla="*/ 0 h 562"/>
                  <a:gd name="T16" fmla="*/ 296 w 424"/>
                  <a:gd name="T17" fmla="*/ 58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4" h="562">
                    <a:moveTo>
                      <a:pt x="296" y="58"/>
                    </a:moveTo>
                    <a:cubicBezTo>
                      <a:pt x="296" y="58"/>
                      <a:pt x="338" y="93"/>
                      <a:pt x="374" y="121"/>
                    </a:cubicBezTo>
                    <a:cubicBezTo>
                      <a:pt x="410" y="149"/>
                      <a:pt x="400" y="221"/>
                      <a:pt x="397" y="281"/>
                    </a:cubicBezTo>
                    <a:cubicBezTo>
                      <a:pt x="391" y="380"/>
                      <a:pt x="424" y="460"/>
                      <a:pt x="424" y="460"/>
                    </a:cubicBezTo>
                    <a:cubicBezTo>
                      <a:pt x="216" y="562"/>
                      <a:pt x="216" y="562"/>
                      <a:pt x="216" y="562"/>
                    </a:cubicBezTo>
                    <a:cubicBezTo>
                      <a:pt x="216" y="562"/>
                      <a:pt x="56" y="390"/>
                      <a:pt x="0" y="256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296" y="58"/>
                      <a:pt x="296" y="58"/>
                      <a:pt x="296" y="58"/>
                    </a:cubicBezTo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6">
                <a:extLst>
                  <a:ext uri="{FF2B5EF4-FFF2-40B4-BE49-F238E27FC236}">
                    <a16:creationId xmlns:a16="http://schemas.microsoft.com/office/drawing/2014/main" id="{68DC5D0C-26F7-4E00-A2F1-89CC89A12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5990" y="4157570"/>
                <a:ext cx="131763" cy="534988"/>
              </a:xfrm>
              <a:custGeom>
                <a:avLst/>
                <a:gdLst>
                  <a:gd name="T0" fmla="*/ 0 w 76"/>
                  <a:gd name="T1" fmla="*/ 38 h 308"/>
                  <a:gd name="T2" fmla="*/ 0 w 76"/>
                  <a:gd name="T3" fmla="*/ 270 h 308"/>
                  <a:gd name="T4" fmla="*/ 38 w 76"/>
                  <a:gd name="T5" fmla="*/ 308 h 308"/>
                  <a:gd name="T6" fmla="*/ 76 w 76"/>
                  <a:gd name="T7" fmla="*/ 270 h 308"/>
                  <a:gd name="T8" fmla="*/ 76 w 76"/>
                  <a:gd name="T9" fmla="*/ 38 h 308"/>
                  <a:gd name="T10" fmla="*/ 38 w 76"/>
                  <a:gd name="T11" fmla="*/ 0 h 308"/>
                  <a:gd name="T12" fmla="*/ 0 w 76"/>
                  <a:gd name="T13" fmla="*/ 3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308">
                    <a:moveTo>
                      <a:pt x="0" y="38"/>
                    </a:moveTo>
                    <a:cubicBezTo>
                      <a:pt x="0" y="270"/>
                      <a:pt x="0" y="270"/>
                      <a:pt x="0" y="270"/>
                    </a:cubicBezTo>
                    <a:cubicBezTo>
                      <a:pt x="0" y="291"/>
                      <a:pt x="17" y="308"/>
                      <a:pt x="38" y="308"/>
                    </a:cubicBezTo>
                    <a:cubicBezTo>
                      <a:pt x="59" y="308"/>
                      <a:pt x="76" y="291"/>
                      <a:pt x="76" y="270"/>
                    </a:cubicBezTo>
                    <a:cubicBezTo>
                      <a:pt x="76" y="38"/>
                      <a:pt x="76" y="38"/>
                      <a:pt x="76" y="38"/>
                    </a:cubicBezTo>
                    <a:cubicBezTo>
                      <a:pt x="76" y="17"/>
                      <a:pt x="59" y="0"/>
                      <a:pt x="38" y="0"/>
                    </a:cubicBezTo>
                    <a:cubicBezTo>
                      <a:pt x="17" y="0"/>
                      <a:pt x="0" y="17"/>
                      <a:pt x="0" y="38"/>
                    </a:cubicBezTo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7">
                <a:extLst>
                  <a:ext uri="{FF2B5EF4-FFF2-40B4-BE49-F238E27FC236}">
                    <a16:creationId xmlns:a16="http://schemas.microsoft.com/office/drawing/2014/main" id="{2A57DCF6-4456-4343-9D23-E76771BA7A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8690" y="4195670"/>
                <a:ext cx="63500" cy="133350"/>
              </a:xfrm>
              <a:custGeom>
                <a:avLst/>
                <a:gdLst>
                  <a:gd name="T0" fmla="*/ 3 w 37"/>
                  <a:gd name="T1" fmla="*/ 32 h 77"/>
                  <a:gd name="T2" fmla="*/ 17 w 37"/>
                  <a:gd name="T3" fmla="*/ 76 h 77"/>
                  <a:gd name="T4" fmla="*/ 36 w 37"/>
                  <a:gd name="T5" fmla="*/ 37 h 77"/>
                  <a:gd name="T6" fmla="*/ 19 w 37"/>
                  <a:gd name="T7" fmla="*/ 1 h 77"/>
                  <a:gd name="T8" fmla="*/ 3 w 37"/>
                  <a:gd name="T9" fmla="*/ 3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77">
                    <a:moveTo>
                      <a:pt x="3" y="32"/>
                    </a:moveTo>
                    <a:cubicBezTo>
                      <a:pt x="4" y="65"/>
                      <a:pt x="0" y="74"/>
                      <a:pt x="17" y="76"/>
                    </a:cubicBezTo>
                    <a:cubicBezTo>
                      <a:pt x="34" y="77"/>
                      <a:pt x="36" y="56"/>
                      <a:pt x="36" y="37"/>
                    </a:cubicBezTo>
                    <a:cubicBezTo>
                      <a:pt x="37" y="16"/>
                      <a:pt x="30" y="2"/>
                      <a:pt x="19" y="1"/>
                    </a:cubicBezTo>
                    <a:cubicBezTo>
                      <a:pt x="3" y="0"/>
                      <a:pt x="2" y="13"/>
                      <a:pt x="3" y="32"/>
                    </a:cubicBezTo>
                    <a:close/>
                  </a:path>
                </a:pathLst>
              </a:custGeom>
              <a:solidFill>
                <a:srgbClr val="F4E9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8">
                <a:extLst>
                  <a:ext uri="{FF2B5EF4-FFF2-40B4-BE49-F238E27FC236}">
                    <a16:creationId xmlns:a16="http://schemas.microsoft.com/office/drawing/2014/main" id="{3F2CCCC0-3175-4336-9161-4A3EF56F3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1240" y="4184558"/>
                <a:ext cx="103188" cy="512763"/>
              </a:xfrm>
              <a:custGeom>
                <a:avLst/>
                <a:gdLst>
                  <a:gd name="T0" fmla="*/ 9 w 59"/>
                  <a:gd name="T1" fmla="*/ 0 h 295"/>
                  <a:gd name="T2" fmla="*/ 52 w 59"/>
                  <a:gd name="T3" fmla="*/ 138 h 295"/>
                  <a:gd name="T4" fmla="*/ 59 w 59"/>
                  <a:gd name="T5" fmla="*/ 295 h 295"/>
                  <a:gd name="T6" fmla="*/ 0 w 59"/>
                  <a:gd name="T7" fmla="*/ 213 h 295"/>
                  <a:gd name="T8" fmla="*/ 9 w 59"/>
                  <a:gd name="T9" fmla="*/ 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95">
                    <a:moveTo>
                      <a:pt x="9" y="0"/>
                    </a:moveTo>
                    <a:cubicBezTo>
                      <a:pt x="52" y="138"/>
                      <a:pt x="52" y="138"/>
                      <a:pt x="52" y="138"/>
                    </a:cubicBezTo>
                    <a:cubicBezTo>
                      <a:pt x="49" y="185"/>
                      <a:pt x="59" y="295"/>
                      <a:pt x="59" y="295"/>
                    </a:cubicBezTo>
                    <a:cubicBezTo>
                      <a:pt x="59" y="295"/>
                      <a:pt x="43" y="269"/>
                      <a:pt x="0" y="213"/>
                    </a:cubicBezTo>
                    <a:cubicBezTo>
                      <a:pt x="0" y="213"/>
                      <a:pt x="30" y="60"/>
                      <a:pt x="9" y="0"/>
                    </a:cubicBezTo>
                    <a:close/>
                  </a:path>
                </a:pathLst>
              </a:custGeom>
              <a:solidFill>
                <a:srgbClr val="E5C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9">
                <a:extLst>
                  <a:ext uri="{FF2B5EF4-FFF2-40B4-BE49-F238E27FC236}">
                    <a16:creationId xmlns:a16="http://schemas.microsoft.com/office/drawing/2014/main" id="{E4411FFC-C29D-42EE-8568-72D6C42008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0277" y="3782920"/>
                <a:ext cx="112713" cy="119063"/>
              </a:xfrm>
              <a:custGeom>
                <a:avLst/>
                <a:gdLst>
                  <a:gd name="T0" fmla="*/ 1 w 65"/>
                  <a:gd name="T1" fmla="*/ 26 h 69"/>
                  <a:gd name="T2" fmla="*/ 14 w 65"/>
                  <a:gd name="T3" fmla="*/ 61 h 69"/>
                  <a:gd name="T4" fmla="*/ 28 w 65"/>
                  <a:gd name="T5" fmla="*/ 69 h 69"/>
                  <a:gd name="T6" fmla="*/ 59 w 65"/>
                  <a:gd name="T7" fmla="*/ 54 h 69"/>
                  <a:gd name="T8" fmla="*/ 30 w 65"/>
                  <a:gd name="T9" fmla="*/ 9 h 69"/>
                  <a:gd name="T10" fmla="*/ 1 w 65"/>
                  <a:gd name="T11" fmla="*/ 26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69">
                    <a:moveTo>
                      <a:pt x="1" y="26"/>
                    </a:moveTo>
                    <a:cubicBezTo>
                      <a:pt x="1" y="41"/>
                      <a:pt x="3" y="44"/>
                      <a:pt x="14" y="61"/>
                    </a:cubicBezTo>
                    <a:cubicBezTo>
                      <a:pt x="17" y="66"/>
                      <a:pt x="22" y="69"/>
                      <a:pt x="28" y="69"/>
                    </a:cubicBezTo>
                    <a:cubicBezTo>
                      <a:pt x="41" y="69"/>
                      <a:pt x="65" y="67"/>
                      <a:pt x="59" y="54"/>
                    </a:cubicBezTo>
                    <a:cubicBezTo>
                      <a:pt x="53" y="38"/>
                      <a:pt x="44" y="17"/>
                      <a:pt x="30" y="9"/>
                    </a:cubicBezTo>
                    <a:cubicBezTo>
                      <a:pt x="15" y="0"/>
                      <a:pt x="0" y="8"/>
                      <a:pt x="1" y="26"/>
                    </a:cubicBezTo>
                    <a:close/>
                  </a:path>
                </a:pathLst>
              </a:custGeom>
              <a:solidFill>
                <a:srgbClr val="F4E9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0">
                <a:extLst>
                  <a:ext uri="{FF2B5EF4-FFF2-40B4-BE49-F238E27FC236}">
                    <a16:creationId xmlns:a16="http://schemas.microsoft.com/office/drawing/2014/main" id="{85D7F445-E0A0-48B2-A13A-0B5ED5DDF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2215" y="4886233"/>
                <a:ext cx="531813" cy="395288"/>
              </a:xfrm>
              <a:custGeom>
                <a:avLst/>
                <a:gdLst>
                  <a:gd name="T0" fmla="*/ 335 w 335"/>
                  <a:gd name="T1" fmla="*/ 108 h 249"/>
                  <a:gd name="T2" fmla="*/ 54 w 335"/>
                  <a:gd name="T3" fmla="*/ 249 h 249"/>
                  <a:gd name="T4" fmla="*/ 0 w 335"/>
                  <a:gd name="T5" fmla="*/ 141 h 249"/>
                  <a:gd name="T6" fmla="*/ 281 w 335"/>
                  <a:gd name="T7" fmla="*/ 0 h 249"/>
                  <a:gd name="T8" fmla="*/ 335 w 335"/>
                  <a:gd name="T9" fmla="*/ 10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5" h="249">
                    <a:moveTo>
                      <a:pt x="335" y="108"/>
                    </a:moveTo>
                    <a:lnTo>
                      <a:pt x="54" y="249"/>
                    </a:lnTo>
                    <a:lnTo>
                      <a:pt x="0" y="141"/>
                    </a:lnTo>
                    <a:lnTo>
                      <a:pt x="281" y="0"/>
                    </a:lnTo>
                    <a:lnTo>
                      <a:pt x="335" y="10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1">
                <a:extLst>
                  <a:ext uri="{FF2B5EF4-FFF2-40B4-BE49-F238E27FC236}">
                    <a16:creationId xmlns:a16="http://schemas.microsoft.com/office/drawing/2014/main" id="{B3089E25-9E4B-4B5F-97DB-5C977DF800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2215" y="4886233"/>
                <a:ext cx="531813" cy="395288"/>
              </a:xfrm>
              <a:custGeom>
                <a:avLst/>
                <a:gdLst>
                  <a:gd name="T0" fmla="*/ 335 w 335"/>
                  <a:gd name="T1" fmla="*/ 108 h 249"/>
                  <a:gd name="T2" fmla="*/ 54 w 335"/>
                  <a:gd name="T3" fmla="*/ 249 h 249"/>
                  <a:gd name="T4" fmla="*/ 0 w 335"/>
                  <a:gd name="T5" fmla="*/ 141 h 249"/>
                  <a:gd name="T6" fmla="*/ 281 w 335"/>
                  <a:gd name="T7" fmla="*/ 0 h 249"/>
                  <a:gd name="T8" fmla="*/ 335 w 335"/>
                  <a:gd name="T9" fmla="*/ 10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5" h="249">
                    <a:moveTo>
                      <a:pt x="335" y="108"/>
                    </a:moveTo>
                    <a:lnTo>
                      <a:pt x="54" y="249"/>
                    </a:lnTo>
                    <a:lnTo>
                      <a:pt x="0" y="141"/>
                    </a:lnTo>
                    <a:lnTo>
                      <a:pt x="281" y="0"/>
                    </a:lnTo>
                    <a:lnTo>
                      <a:pt x="335" y="10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4">
                <a:extLst>
                  <a:ext uri="{FF2B5EF4-FFF2-40B4-BE49-F238E27FC236}">
                    <a16:creationId xmlns:a16="http://schemas.microsoft.com/office/drawing/2014/main" id="{E821CA67-81AD-4899-A26A-9B658BB26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3077" y="5044983"/>
                <a:ext cx="33338" cy="58738"/>
              </a:xfrm>
              <a:custGeom>
                <a:avLst/>
                <a:gdLst>
                  <a:gd name="T0" fmla="*/ 3 w 21"/>
                  <a:gd name="T1" fmla="*/ 0 h 37"/>
                  <a:gd name="T2" fmla="*/ 0 w 21"/>
                  <a:gd name="T3" fmla="*/ 2 h 37"/>
                  <a:gd name="T4" fmla="*/ 0 w 21"/>
                  <a:gd name="T5" fmla="*/ 2 h 37"/>
                  <a:gd name="T6" fmla="*/ 3 w 21"/>
                  <a:gd name="T7" fmla="*/ 0 h 37"/>
                  <a:gd name="T8" fmla="*/ 21 w 21"/>
                  <a:gd name="T9" fmla="*/ 37 h 37"/>
                  <a:gd name="T10" fmla="*/ 3 w 21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37">
                    <a:moveTo>
                      <a:pt x="3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21" y="3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5">
                <a:extLst>
                  <a:ext uri="{FF2B5EF4-FFF2-40B4-BE49-F238E27FC236}">
                    <a16:creationId xmlns:a16="http://schemas.microsoft.com/office/drawing/2014/main" id="{4D9A090D-BB62-45FF-BB5F-A09295C3C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3077" y="5044983"/>
                <a:ext cx="33338" cy="58738"/>
              </a:xfrm>
              <a:custGeom>
                <a:avLst/>
                <a:gdLst>
                  <a:gd name="T0" fmla="*/ 3 w 21"/>
                  <a:gd name="T1" fmla="*/ 0 h 37"/>
                  <a:gd name="T2" fmla="*/ 0 w 21"/>
                  <a:gd name="T3" fmla="*/ 2 h 37"/>
                  <a:gd name="T4" fmla="*/ 0 w 21"/>
                  <a:gd name="T5" fmla="*/ 2 h 37"/>
                  <a:gd name="T6" fmla="*/ 3 w 21"/>
                  <a:gd name="T7" fmla="*/ 0 h 37"/>
                  <a:gd name="T8" fmla="*/ 21 w 21"/>
                  <a:gd name="T9" fmla="*/ 37 h 37"/>
                  <a:gd name="T10" fmla="*/ 3 w 21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37">
                    <a:moveTo>
                      <a:pt x="3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21" y="37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6">
                <a:extLst>
                  <a:ext uri="{FF2B5EF4-FFF2-40B4-BE49-F238E27FC236}">
                    <a16:creationId xmlns:a16="http://schemas.microsoft.com/office/drawing/2014/main" id="{8898BC6E-43B1-4D15-8EAA-D489848B8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7015" y="5160870"/>
                <a:ext cx="19050" cy="9525"/>
              </a:xfrm>
              <a:custGeom>
                <a:avLst/>
                <a:gdLst>
                  <a:gd name="T0" fmla="*/ 12 w 12"/>
                  <a:gd name="T1" fmla="*/ 0 h 6"/>
                  <a:gd name="T2" fmla="*/ 0 w 12"/>
                  <a:gd name="T3" fmla="*/ 6 h 6"/>
                  <a:gd name="T4" fmla="*/ 0 w 12"/>
                  <a:gd name="T5" fmla="*/ 6 h 6"/>
                  <a:gd name="T6" fmla="*/ 12 w 12"/>
                  <a:gd name="T7" fmla="*/ 0 h 6"/>
                  <a:gd name="T8" fmla="*/ 12 w 12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7">
                <a:extLst>
                  <a:ext uri="{FF2B5EF4-FFF2-40B4-BE49-F238E27FC236}">
                    <a16:creationId xmlns:a16="http://schemas.microsoft.com/office/drawing/2014/main" id="{B77A2340-3830-4DEE-BACC-1D54935931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7015" y="5160870"/>
                <a:ext cx="19050" cy="9525"/>
              </a:xfrm>
              <a:custGeom>
                <a:avLst/>
                <a:gdLst>
                  <a:gd name="T0" fmla="*/ 12 w 12"/>
                  <a:gd name="T1" fmla="*/ 0 h 6"/>
                  <a:gd name="T2" fmla="*/ 0 w 12"/>
                  <a:gd name="T3" fmla="*/ 6 h 6"/>
                  <a:gd name="T4" fmla="*/ 0 w 12"/>
                  <a:gd name="T5" fmla="*/ 6 h 6"/>
                  <a:gd name="T6" fmla="*/ 12 w 12"/>
                  <a:gd name="T7" fmla="*/ 0 h 6"/>
                  <a:gd name="T8" fmla="*/ 12 w 12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8">
                <a:extLst>
                  <a:ext uri="{FF2B5EF4-FFF2-40B4-BE49-F238E27FC236}">
                    <a16:creationId xmlns:a16="http://schemas.microsoft.com/office/drawing/2014/main" id="{E94B5722-5A4F-45C1-8919-9C0000707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6065" y="4946558"/>
                <a:ext cx="227013" cy="214313"/>
              </a:xfrm>
              <a:custGeom>
                <a:avLst/>
                <a:gdLst>
                  <a:gd name="T0" fmla="*/ 96 w 143"/>
                  <a:gd name="T1" fmla="*/ 0 h 135"/>
                  <a:gd name="T2" fmla="*/ 96 w 143"/>
                  <a:gd name="T3" fmla="*/ 0 h 135"/>
                  <a:gd name="T4" fmla="*/ 131 w 143"/>
                  <a:gd name="T5" fmla="*/ 70 h 135"/>
                  <a:gd name="T6" fmla="*/ 0 w 143"/>
                  <a:gd name="T7" fmla="*/ 135 h 135"/>
                  <a:gd name="T8" fmla="*/ 0 w 143"/>
                  <a:gd name="T9" fmla="*/ 135 h 135"/>
                  <a:gd name="T10" fmla="*/ 143 w 143"/>
                  <a:gd name="T11" fmla="*/ 64 h 135"/>
                  <a:gd name="T12" fmla="*/ 143 w 143"/>
                  <a:gd name="T13" fmla="*/ 64 h 135"/>
                  <a:gd name="T14" fmla="*/ 131 w 143"/>
                  <a:gd name="T15" fmla="*/ 70 h 135"/>
                  <a:gd name="T16" fmla="*/ 96 w 143"/>
                  <a:gd name="T1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" h="135">
                    <a:moveTo>
                      <a:pt x="96" y="0"/>
                    </a:moveTo>
                    <a:lnTo>
                      <a:pt x="96" y="0"/>
                    </a:lnTo>
                    <a:lnTo>
                      <a:pt x="131" y="70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143" y="64"/>
                    </a:lnTo>
                    <a:lnTo>
                      <a:pt x="143" y="64"/>
                    </a:lnTo>
                    <a:lnTo>
                      <a:pt x="131" y="7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89">
                <a:extLst>
                  <a:ext uri="{FF2B5EF4-FFF2-40B4-BE49-F238E27FC236}">
                    <a16:creationId xmlns:a16="http://schemas.microsoft.com/office/drawing/2014/main" id="{0DAD13D7-70E5-4E5A-A946-4CD047AAB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6065" y="4946558"/>
                <a:ext cx="227013" cy="214313"/>
              </a:xfrm>
              <a:custGeom>
                <a:avLst/>
                <a:gdLst>
                  <a:gd name="T0" fmla="*/ 96 w 143"/>
                  <a:gd name="T1" fmla="*/ 0 h 135"/>
                  <a:gd name="T2" fmla="*/ 96 w 143"/>
                  <a:gd name="T3" fmla="*/ 0 h 135"/>
                  <a:gd name="T4" fmla="*/ 131 w 143"/>
                  <a:gd name="T5" fmla="*/ 70 h 135"/>
                  <a:gd name="T6" fmla="*/ 0 w 143"/>
                  <a:gd name="T7" fmla="*/ 135 h 135"/>
                  <a:gd name="T8" fmla="*/ 0 w 143"/>
                  <a:gd name="T9" fmla="*/ 135 h 135"/>
                  <a:gd name="T10" fmla="*/ 143 w 143"/>
                  <a:gd name="T11" fmla="*/ 64 h 135"/>
                  <a:gd name="T12" fmla="*/ 143 w 143"/>
                  <a:gd name="T13" fmla="*/ 64 h 135"/>
                  <a:gd name="T14" fmla="*/ 131 w 143"/>
                  <a:gd name="T15" fmla="*/ 70 h 135"/>
                  <a:gd name="T16" fmla="*/ 96 w 143"/>
                  <a:gd name="T1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" h="135">
                    <a:moveTo>
                      <a:pt x="96" y="0"/>
                    </a:moveTo>
                    <a:lnTo>
                      <a:pt x="96" y="0"/>
                    </a:lnTo>
                    <a:lnTo>
                      <a:pt x="131" y="70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143" y="64"/>
                    </a:lnTo>
                    <a:lnTo>
                      <a:pt x="143" y="64"/>
                    </a:lnTo>
                    <a:lnTo>
                      <a:pt x="131" y="70"/>
                    </a:lnTo>
                    <a:lnTo>
                      <a:pt x="9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0">
                <a:extLst>
                  <a:ext uri="{FF2B5EF4-FFF2-40B4-BE49-F238E27FC236}">
                    <a16:creationId xmlns:a16="http://schemas.microsoft.com/office/drawing/2014/main" id="{8D565F25-97C2-47BD-94CD-7269D819B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2877" y="4886233"/>
                <a:ext cx="311150" cy="284163"/>
              </a:xfrm>
              <a:custGeom>
                <a:avLst/>
                <a:gdLst>
                  <a:gd name="T0" fmla="*/ 142 w 196"/>
                  <a:gd name="T1" fmla="*/ 0 h 179"/>
                  <a:gd name="T2" fmla="*/ 133 w 196"/>
                  <a:gd name="T3" fmla="*/ 6 h 179"/>
                  <a:gd name="T4" fmla="*/ 0 w 196"/>
                  <a:gd name="T5" fmla="*/ 71 h 179"/>
                  <a:gd name="T6" fmla="*/ 53 w 196"/>
                  <a:gd name="T7" fmla="*/ 179 h 179"/>
                  <a:gd name="T8" fmla="*/ 65 w 196"/>
                  <a:gd name="T9" fmla="*/ 173 h 179"/>
                  <a:gd name="T10" fmla="*/ 196 w 196"/>
                  <a:gd name="T11" fmla="*/ 108 h 179"/>
                  <a:gd name="T12" fmla="*/ 161 w 196"/>
                  <a:gd name="T13" fmla="*/ 38 h 179"/>
                  <a:gd name="T14" fmla="*/ 142 w 196"/>
                  <a:gd name="T15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6" h="179">
                    <a:moveTo>
                      <a:pt x="142" y="0"/>
                    </a:moveTo>
                    <a:lnTo>
                      <a:pt x="133" y="6"/>
                    </a:lnTo>
                    <a:lnTo>
                      <a:pt x="0" y="71"/>
                    </a:lnTo>
                    <a:lnTo>
                      <a:pt x="53" y="179"/>
                    </a:lnTo>
                    <a:lnTo>
                      <a:pt x="65" y="173"/>
                    </a:lnTo>
                    <a:lnTo>
                      <a:pt x="196" y="108"/>
                    </a:lnTo>
                    <a:lnTo>
                      <a:pt x="161" y="3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C6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1">
                <a:extLst>
                  <a:ext uri="{FF2B5EF4-FFF2-40B4-BE49-F238E27FC236}">
                    <a16:creationId xmlns:a16="http://schemas.microsoft.com/office/drawing/2014/main" id="{B12CC9CC-E156-4726-B565-CCC17D249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2877" y="4886233"/>
                <a:ext cx="311150" cy="284163"/>
              </a:xfrm>
              <a:custGeom>
                <a:avLst/>
                <a:gdLst>
                  <a:gd name="T0" fmla="*/ 142 w 196"/>
                  <a:gd name="T1" fmla="*/ 0 h 179"/>
                  <a:gd name="T2" fmla="*/ 133 w 196"/>
                  <a:gd name="T3" fmla="*/ 6 h 179"/>
                  <a:gd name="T4" fmla="*/ 0 w 196"/>
                  <a:gd name="T5" fmla="*/ 71 h 179"/>
                  <a:gd name="T6" fmla="*/ 53 w 196"/>
                  <a:gd name="T7" fmla="*/ 179 h 179"/>
                  <a:gd name="T8" fmla="*/ 65 w 196"/>
                  <a:gd name="T9" fmla="*/ 173 h 179"/>
                  <a:gd name="T10" fmla="*/ 196 w 196"/>
                  <a:gd name="T11" fmla="*/ 108 h 179"/>
                  <a:gd name="T12" fmla="*/ 161 w 196"/>
                  <a:gd name="T13" fmla="*/ 38 h 179"/>
                  <a:gd name="T14" fmla="*/ 142 w 196"/>
                  <a:gd name="T15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6" h="179">
                    <a:moveTo>
                      <a:pt x="142" y="0"/>
                    </a:moveTo>
                    <a:lnTo>
                      <a:pt x="133" y="6"/>
                    </a:lnTo>
                    <a:lnTo>
                      <a:pt x="0" y="71"/>
                    </a:lnTo>
                    <a:lnTo>
                      <a:pt x="53" y="179"/>
                    </a:lnTo>
                    <a:lnTo>
                      <a:pt x="65" y="173"/>
                    </a:lnTo>
                    <a:lnTo>
                      <a:pt x="196" y="108"/>
                    </a:lnTo>
                    <a:lnTo>
                      <a:pt x="161" y="38"/>
                    </a:lnTo>
                    <a:lnTo>
                      <a:pt x="14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94" name="Picture 2" descr="Image result for multi-institutional study of leadership transparent">
                <a:extLst>
                  <a:ext uri="{FF2B5EF4-FFF2-40B4-BE49-F238E27FC236}">
                    <a16:creationId xmlns:a16="http://schemas.microsoft.com/office/drawing/2014/main" id="{6C6BD8F3-7204-480B-8A91-9C6C94DC44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5691" y="3246266"/>
                <a:ext cx="1242566" cy="7728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5" name="Freeform 71">
                <a:extLst>
                  <a:ext uri="{FF2B5EF4-FFF2-40B4-BE49-F238E27FC236}">
                    <a16:creationId xmlns:a16="http://schemas.microsoft.com/office/drawing/2014/main" id="{0255AAF0-4483-4DB6-8213-0CDDA3D6D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7415" y="3763870"/>
                <a:ext cx="415925" cy="852488"/>
              </a:xfrm>
              <a:custGeom>
                <a:avLst/>
                <a:gdLst>
                  <a:gd name="T0" fmla="*/ 74 w 240"/>
                  <a:gd name="T1" fmla="*/ 28 h 491"/>
                  <a:gd name="T2" fmla="*/ 150 w 240"/>
                  <a:gd name="T3" fmla="*/ 177 h 491"/>
                  <a:gd name="T4" fmla="*/ 151 w 240"/>
                  <a:gd name="T5" fmla="*/ 179 h 491"/>
                  <a:gd name="T6" fmla="*/ 153 w 240"/>
                  <a:gd name="T7" fmla="*/ 183 h 491"/>
                  <a:gd name="T8" fmla="*/ 231 w 240"/>
                  <a:gd name="T9" fmla="*/ 419 h 491"/>
                  <a:gd name="T10" fmla="*/ 199 w 240"/>
                  <a:gd name="T11" fmla="*/ 482 h 491"/>
                  <a:gd name="T12" fmla="*/ 135 w 240"/>
                  <a:gd name="T13" fmla="*/ 450 h 491"/>
                  <a:gd name="T14" fmla="*/ 135 w 240"/>
                  <a:gd name="T15" fmla="*/ 448 h 491"/>
                  <a:gd name="T16" fmla="*/ 67 w 240"/>
                  <a:gd name="T17" fmla="*/ 209 h 491"/>
                  <a:gd name="T18" fmla="*/ 70 w 240"/>
                  <a:gd name="T19" fmla="*/ 216 h 491"/>
                  <a:gd name="T20" fmla="*/ 29 w 240"/>
                  <a:gd name="T21" fmla="*/ 102 h 491"/>
                  <a:gd name="T22" fmla="*/ 20 w 240"/>
                  <a:gd name="T23" fmla="*/ 9 h 491"/>
                  <a:gd name="T24" fmla="*/ 74 w 240"/>
                  <a:gd name="T25" fmla="*/ 28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0" h="491">
                    <a:moveTo>
                      <a:pt x="74" y="28"/>
                    </a:moveTo>
                    <a:cubicBezTo>
                      <a:pt x="150" y="177"/>
                      <a:pt x="150" y="177"/>
                      <a:pt x="150" y="177"/>
                    </a:cubicBezTo>
                    <a:cubicBezTo>
                      <a:pt x="151" y="179"/>
                      <a:pt x="151" y="179"/>
                      <a:pt x="151" y="179"/>
                    </a:cubicBezTo>
                    <a:cubicBezTo>
                      <a:pt x="153" y="183"/>
                      <a:pt x="153" y="183"/>
                      <a:pt x="153" y="183"/>
                    </a:cubicBezTo>
                    <a:cubicBezTo>
                      <a:pt x="231" y="419"/>
                      <a:pt x="231" y="419"/>
                      <a:pt x="231" y="419"/>
                    </a:cubicBezTo>
                    <a:cubicBezTo>
                      <a:pt x="240" y="445"/>
                      <a:pt x="225" y="474"/>
                      <a:pt x="199" y="482"/>
                    </a:cubicBezTo>
                    <a:cubicBezTo>
                      <a:pt x="173" y="491"/>
                      <a:pt x="144" y="477"/>
                      <a:pt x="135" y="450"/>
                    </a:cubicBezTo>
                    <a:cubicBezTo>
                      <a:pt x="135" y="450"/>
                      <a:pt x="135" y="449"/>
                      <a:pt x="135" y="448"/>
                    </a:cubicBezTo>
                    <a:cubicBezTo>
                      <a:pt x="67" y="209"/>
                      <a:pt x="67" y="209"/>
                      <a:pt x="67" y="209"/>
                    </a:cubicBezTo>
                    <a:cubicBezTo>
                      <a:pt x="70" y="216"/>
                      <a:pt x="70" y="216"/>
                      <a:pt x="70" y="216"/>
                    </a:cubicBezTo>
                    <a:cubicBezTo>
                      <a:pt x="29" y="102"/>
                      <a:pt x="29" y="102"/>
                      <a:pt x="29" y="102"/>
                    </a:cubicBezTo>
                    <a:cubicBezTo>
                      <a:pt x="19" y="81"/>
                      <a:pt x="0" y="19"/>
                      <a:pt x="20" y="9"/>
                    </a:cubicBezTo>
                    <a:cubicBezTo>
                      <a:pt x="40" y="0"/>
                      <a:pt x="64" y="9"/>
                      <a:pt x="74" y="28"/>
                    </a:cubicBezTo>
                    <a:close/>
                  </a:path>
                </a:pathLst>
              </a:cu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8AA1A77-1AB7-43CD-99D9-38300AB3F3E8}"/>
              </a:ext>
            </a:extLst>
          </p:cNvPr>
          <p:cNvSpPr/>
          <p:nvPr/>
        </p:nvSpPr>
        <p:spPr>
          <a:xfrm>
            <a:off x="4041641" y="1019169"/>
            <a:ext cx="57851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Cases where students completed less than 90% of the survey were removed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International students were omitted given cultural variation around the intermediate and outcome variables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 students who identified as seniors were retained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Sample numbers were generated for race and gender and appropriately cleaned based on results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B58B70-63EA-41AF-AF8F-ACCC293C0D5C}"/>
              </a:ext>
            </a:extLst>
          </p:cNvPr>
          <p:cNvSpPr/>
          <p:nvPr/>
        </p:nvSpPr>
        <p:spPr>
          <a:xfrm>
            <a:off x="4566479" y="275149"/>
            <a:ext cx="50225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SAMPLE SELECTION PARAMETERS</a:t>
            </a:r>
          </a:p>
        </p:txBody>
      </p:sp>
      <p:sp>
        <p:nvSpPr>
          <p:cNvPr id="97" name="Title 1">
            <a:extLst>
              <a:ext uri="{FF2B5EF4-FFF2-40B4-BE49-F238E27FC236}">
                <a16:creationId xmlns:a16="http://schemas.microsoft.com/office/drawing/2014/main" id="{90CAAEF2-447F-4CF2-AF5E-A7C244B73F89}"/>
              </a:ext>
            </a:extLst>
          </p:cNvPr>
          <p:cNvSpPr txBox="1">
            <a:spLocks/>
          </p:cNvSpPr>
          <p:nvPr/>
        </p:nvSpPr>
        <p:spPr>
          <a:xfrm>
            <a:off x="198120" y="272808"/>
            <a:ext cx="3566160" cy="745132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METHODS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29442A-809B-4E41-8E5B-9696FC394FA4}"/>
              </a:ext>
            </a:extLst>
          </p:cNvPr>
          <p:cNvSpPr/>
          <p:nvPr/>
        </p:nvSpPr>
        <p:spPr>
          <a:xfrm>
            <a:off x="79254" y="901642"/>
            <a:ext cx="38038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Cross-sectional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2018 Multi-Institutional Study of Leadership (MSL)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 core scales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4 sub-studies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Collects: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Demographics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Pre-college experiences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College experiences</a:t>
            </a:r>
          </a:p>
        </p:txBody>
      </p:sp>
    </p:spTree>
    <p:extLst>
      <p:ext uri="{BB962C8B-B14F-4D97-AF65-F5344CB8AC3E}">
        <p14:creationId xmlns:p14="http://schemas.microsoft.com/office/powerpoint/2010/main" val="348740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7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65E02-1523-4702-B2CA-B0D70316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MAJOR CONCLUSIONS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51ED1A-66BB-46C3-AF56-ABCB15683B23}"/>
              </a:ext>
            </a:extLst>
          </p:cNvPr>
          <p:cNvGrpSpPr/>
          <p:nvPr/>
        </p:nvGrpSpPr>
        <p:grpSpPr>
          <a:xfrm>
            <a:off x="1505712" y="5264140"/>
            <a:ext cx="7414593" cy="1628912"/>
            <a:chOff x="2575560" y="3904488"/>
            <a:chExt cx="7414593" cy="162891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BC5A9B-DA6C-414C-9205-CE78D37D4A9E}"/>
                </a:ext>
              </a:extLst>
            </p:cNvPr>
            <p:cNvSpPr txBox="1"/>
            <p:nvPr/>
          </p:nvSpPr>
          <p:spPr>
            <a:xfrm>
              <a:off x="2575560" y="4617720"/>
              <a:ext cx="576596" cy="559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33" b="1" dirty="0">
                  <a:solidFill>
                    <a:schemeClr val="accent1"/>
                  </a:solidFill>
                </a:rPr>
                <a:t>03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158B9DA-EACF-4627-AF93-01D9F2F8CB72}"/>
                </a:ext>
              </a:extLst>
            </p:cNvPr>
            <p:cNvSpPr txBox="1"/>
            <p:nvPr/>
          </p:nvSpPr>
          <p:spPr>
            <a:xfrm>
              <a:off x="2575560" y="4974336"/>
              <a:ext cx="576596" cy="559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33" b="1" dirty="0">
                  <a:solidFill>
                    <a:schemeClr val="accent2"/>
                  </a:solidFill>
                </a:rPr>
                <a:t>04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32C8490-5D2B-41CE-9A82-BD6B0430C591}"/>
                </a:ext>
              </a:extLst>
            </p:cNvPr>
            <p:cNvSpPr txBox="1"/>
            <p:nvPr/>
          </p:nvSpPr>
          <p:spPr>
            <a:xfrm>
              <a:off x="2581292" y="3904488"/>
              <a:ext cx="576596" cy="559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33" b="1" dirty="0">
                  <a:solidFill>
                    <a:schemeClr val="accent3"/>
                  </a:solidFill>
                </a:rPr>
                <a:t>01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351B675-ED50-4ED3-A8B4-73C050002280}"/>
                </a:ext>
              </a:extLst>
            </p:cNvPr>
            <p:cNvSpPr txBox="1"/>
            <p:nvPr/>
          </p:nvSpPr>
          <p:spPr>
            <a:xfrm>
              <a:off x="2581292" y="4261104"/>
              <a:ext cx="576596" cy="559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33" b="1" dirty="0">
                  <a:solidFill>
                    <a:schemeClr val="accent4"/>
                  </a:solidFill>
                </a:rPr>
                <a:t>02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74825E8-9FA5-4474-BC17-A0B5B568E590}"/>
                </a:ext>
              </a:extLst>
            </p:cNvPr>
            <p:cNvSpPr/>
            <p:nvPr/>
          </p:nvSpPr>
          <p:spPr>
            <a:xfrm>
              <a:off x="3157888" y="4725709"/>
              <a:ext cx="6351045" cy="352019"/>
            </a:xfrm>
            <a:prstGeom prst="rect">
              <a:avLst/>
            </a:prstGeom>
          </p:spPr>
          <p:txBody>
            <a:bodyPr wrap="square" lIns="74295" tIns="37148" rIns="74295" bIns="37148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Social Networking Centrality: A Concerning Influence 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B855F3-E4CF-430F-A64F-59A0218ECB0E}"/>
                </a:ext>
              </a:extLst>
            </p:cNvPr>
            <p:cNvSpPr/>
            <p:nvPr/>
          </p:nvSpPr>
          <p:spPr>
            <a:xfrm>
              <a:off x="3157889" y="5068173"/>
              <a:ext cx="6627586" cy="352020"/>
            </a:xfrm>
            <a:prstGeom prst="rect">
              <a:avLst/>
            </a:prstGeom>
          </p:spPr>
          <p:txBody>
            <a:bodyPr wrap="square" lIns="74295" tIns="37148" rIns="74295" bIns="37148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Recognizing the Complexity of Social Networking Frequency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ECCDD22-D7A4-49F1-B20C-5AB00CF8A6D6}"/>
                </a:ext>
              </a:extLst>
            </p:cNvPr>
            <p:cNvSpPr/>
            <p:nvPr/>
          </p:nvSpPr>
          <p:spPr>
            <a:xfrm>
              <a:off x="3163621" y="3984174"/>
              <a:ext cx="6826532" cy="352020"/>
            </a:xfrm>
            <a:prstGeom prst="rect">
              <a:avLst/>
            </a:prstGeom>
          </p:spPr>
          <p:txBody>
            <a:bodyPr wrap="square" lIns="74295" tIns="37148" rIns="74295" bIns="37148">
              <a:spAutoFit/>
            </a:bodyPr>
            <a:lstStyle/>
            <a:p>
              <a:r>
                <a:rPr lang="en-US" b="1" dirty="0">
                  <a:solidFill>
                    <a:schemeClr val="accent3"/>
                  </a:solidFill>
                </a:rPr>
                <a:t>Social Networking Proficiency: They Can (and Must) Be Taught! 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0B2FCE4-4091-4E5A-9BE8-A63F39F49C4E}"/>
                </a:ext>
              </a:extLst>
            </p:cNvPr>
            <p:cNvSpPr/>
            <p:nvPr/>
          </p:nvSpPr>
          <p:spPr>
            <a:xfrm>
              <a:off x="3163621" y="4326636"/>
              <a:ext cx="6627586" cy="352020"/>
            </a:xfrm>
            <a:prstGeom prst="rect">
              <a:avLst/>
            </a:prstGeom>
          </p:spPr>
          <p:txBody>
            <a:bodyPr wrap="square" lIns="74295" tIns="37148" rIns="74295" bIns="37148">
              <a:spAutoFit/>
            </a:bodyPr>
            <a:lstStyle/>
            <a:p>
              <a:r>
                <a:rPr lang="en-US" b="1" dirty="0">
                  <a:solidFill>
                    <a:schemeClr val="accent4"/>
                  </a:solidFill>
                </a:rPr>
                <a:t>Social Perspective-Taking and High-Impact Practices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6C24886-D2E7-4147-BC82-C793733D8613}"/>
              </a:ext>
            </a:extLst>
          </p:cNvPr>
          <p:cNvGrpSpPr/>
          <p:nvPr/>
        </p:nvGrpSpPr>
        <p:grpSpPr>
          <a:xfrm>
            <a:off x="367902" y="2419626"/>
            <a:ext cx="9538097" cy="1151298"/>
            <a:chOff x="367902" y="2419626"/>
            <a:chExt cx="9538097" cy="115129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EA8AAB-9D0C-4C4F-9970-57ACF716CC82}"/>
                </a:ext>
              </a:extLst>
            </p:cNvPr>
            <p:cNvSpPr txBox="1"/>
            <p:nvPr/>
          </p:nvSpPr>
          <p:spPr>
            <a:xfrm>
              <a:off x="1352764" y="2419626"/>
              <a:ext cx="796114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b="1" dirty="0"/>
                <a:t>Social Networking Matters to Socially Responsible Leadership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5F09C49-0939-49CD-907A-5CD6907D7117}"/>
                </a:ext>
              </a:extLst>
            </p:cNvPr>
            <p:cNvGrpSpPr/>
            <p:nvPr/>
          </p:nvGrpSpPr>
          <p:grpSpPr>
            <a:xfrm>
              <a:off x="367902" y="2558125"/>
              <a:ext cx="832104" cy="832104"/>
              <a:chOff x="768967" y="1736355"/>
              <a:chExt cx="832104" cy="832104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B3655ED-DB16-499C-82CB-8AC45FB21913}"/>
                  </a:ext>
                </a:extLst>
              </p:cNvPr>
              <p:cNvSpPr/>
              <p:nvPr/>
            </p:nvSpPr>
            <p:spPr>
              <a:xfrm>
                <a:off x="768967" y="1736355"/>
                <a:ext cx="832104" cy="83210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C5DB5A9D-D480-4821-8B45-C61880E8BBBD}"/>
                  </a:ext>
                </a:extLst>
              </p:cNvPr>
              <p:cNvGrpSpPr/>
              <p:nvPr/>
            </p:nvGrpSpPr>
            <p:grpSpPr>
              <a:xfrm>
                <a:off x="1027690" y="1923082"/>
                <a:ext cx="314658" cy="458653"/>
                <a:chOff x="5094234" y="1418097"/>
                <a:chExt cx="244600" cy="356535"/>
              </a:xfrm>
              <a:solidFill>
                <a:schemeClr val="bg1"/>
              </a:solidFill>
            </p:grpSpPr>
            <p:sp>
              <p:nvSpPr>
                <p:cNvPr id="34" name="Freeform 114">
                  <a:extLst>
                    <a:ext uri="{FF2B5EF4-FFF2-40B4-BE49-F238E27FC236}">
                      <a16:creationId xmlns:a16="http://schemas.microsoft.com/office/drawing/2014/main" id="{F2B6FDF0-DC49-4DDF-B61D-AE7091A837A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094234" y="1418097"/>
                  <a:ext cx="244600" cy="356535"/>
                </a:xfrm>
                <a:custGeom>
                  <a:avLst/>
                  <a:gdLst>
                    <a:gd name="T0" fmla="*/ 44 w 88"/>
                    <a:gd name="T1" fmla="*/ 0 h 128"/>
                    <a:gd name="T2" fmla="*/ 0 w 88"/>
                    <a:gd name="T3" fmla="*/ 44 h 128"/>
                    <a:gd name="T4" fmla="*/ 20 w 88"/>
                    <a:gd name="T5" fmla="*/ 92 h 128"/>
                    <a:gd name="T6" fmla="*/ 44 w 88"/>
                    <a:gd name="T7" fmla="*/ 128 h 128"/>
                    <a:gd name="T8" fmla="*/ 68 w 88"/>
                    <a:gd name="T9" fmla="*/ 92 h 128"/>
                    <a:gd name="T10" fmla="*/ 88 w 88"/>
                    <a:gd name="T11" fmla="*/ 44 h 128"/>
                    <a:gd name="T12" fmla="*/ 44 w 88"/>
                    <a:gd name="T13" fmla="*/ 0 h 128"/>
                    <a:gd name="T14" fmla="*/ 54 w 88"/>
                    <a:gd name="T15" fmla="*/ 109 h 128"/>
                    <a:gd name="T16" fmla="*/ 35 w 88"/>
                    <a:gd name="T17" fmla="*/ 111 h 128"/>
                    <a:gd name="T18" fmla="*/ 32 w 88"/>
                    <a:gd name="T19" fmla="*/ 104 h 128"/>
                    <a:gd name="T20" fmla="*/ 32 w 88"/>
                    <a:gd name="T21" fmla="*/ 103 h 128"/>
                    <a:gd name="T22" fmla="*/ 57 w 88"/>
                    <a:gd name="T23" fmla="*/ 100 h 128"/>
                    <a:gd name="T24" fmla="*/ 56 w 88"/>
                    <a:gd name="T25" fmla="*/ 104 h 128"/>
                    <a:gd name="T26" fmla="*/ 54 w 88"/>
                    <a:gd name="T27" fmla="*/ 109 h 128"/>
                    <a:gd name="T28" fmla="*/ 31 w 88"/>
                    <a:gd name="T29" fmla="*/ 100 h 128"/>
                    <a:gd name="T30" fmla="*/ 28 w 88"/>
                    <a:gd name="T31" fmla="*/ 92 h 128"/>
                    <a:gd name="T32" fmla="*/ 60 w 88"/>
                    <a:gd name="T33" fmla="*/ 92 h 128"/>
                    <a:gd name="T34" fmla="*/ 58 w 88"/>
                    <a:gd name="T35" fmla="*/ 96 h 128"/>
                    <a:gd name="T36" fmla="*/ 31 w 88"/>
                    <a:gd name="T37" fmla="*/ 100 h 128"/>
                    <a:gd name="T38" fmla="*/ 44 w 88"/>
                    <a:gd name="T39" fmla="*/ 120 h 128"/>
                    <a:gd name="T40" fmla="*/ 36 w 88"/>
                    <a:gd name="T41" fmla="*/ 115 h 128"/>
                    <a:gd name="T42" fmla="*/ 53 w 88"/>
                    <a:gd name="T43" fmla="*/ 113 h 128"/>
                    <a:gd name="T44" fmla="*/ 44 w 88"/>
                    <a:gd name="T45" fmla="*/ 120 h 128"/>
                    <a:gd name="T46" fmla="*/ 63 w 88"/>
                    <a:gd name="T47" fmla="*/ 84 h 128"/>
                    <a:gd name="T48" fmla="*/ 25 w 88"/>
                    <a:gd name="T49" fmla="*/ 84 h 128"/>
                    <a:gd name="T50" fmla="*/ 19 w 88"/>
                    <a:gd name="T51" fmla="*/ 71 h 128"/>
                    <a:gd name="T52" fmla="*/ 8 w 88"/>
                    <a:gd name="T53" fmla="*/ 44 h 128"/>
                    <a:gd name="T54" fmla="*/ 44 w 88"/>
                    <a:gd name="T55" fmla="*/ 8 h 128"/>
                    <a:gd name="T56" fmla="*/ 80 w 88"/>
                    <a:gd name="T57" fmla="*/ 44 h 128"/>
                    <a:gd name="T58" fmla="*/ 69 w 88"/>
                    <a:gd name="T59" fmla="*/ 71 h 128"/>
                    <a:gd name="T60" fmla="*/ 63 w 88"/>
                    <a:gd name="T61" fmla="*/ 84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8" h="128">
                      <a:moveTo>
                        <a:pt x="44" y="0"/>
                      </a:moveTo>
                      <a:cubicBezTo>
                        <a:pt x="20" y="0"/>
                        <a:pt x="0" y="20"/>
                        <a:pt x="0" y="44"/>
                      </a:cubicBezTo>
                      <a:cubicBezTo>
                        <a:pt x="0" y="60"/>
                        <a:pt x="15" y="77"/>
                        <a:pt x="20" y="92"/>
                      </a:cubicBezTo>
                      <a:cubicBezTo>
                        <a:pt x="28" y="115"/>
                        <a:pt x="27" y="128"/>
                        <a:pt x="44" y="128"/>
                      </a:cubicBezTo>
                      <a:cubicBezTo>
                        <a:pt x="61" y="128"/>
                        <a:pt x="60" y="115"/>
                        <a:pt x="68" y="92"/>
                      </a:cubicBezTo>
                      <a:cubicBezTo>
                        <a:pt x="73" y="77"/>
                        <a:pt x="88" y="60"/>
                        <a:pt x="88" y="44"/>
                      </a:cubicBezTo>
                      <a:cubicBezTo>
                        <a:pt x="88" y="20"/>
                        <a:pt x="68" y="0"/>
                        <a:pt x="44" y="0"/>
                      </a:cubicBezTo>
                      <a:close/>
                      <a:moveTo>
                        <a:pt x="54" y="109"/>
                      </a:moveTo>
                      <a:cubicBezTo>
                        <a:pt x="35" y="111"/>
                        <a:pt x="35" y="111"/>
                        <a:pt x="35" y="111"/>
                      </a:cubicBezTo>
                      <a:cubicBezTo>
                        <a:pt x="34" y="109"/>
                        <a:pt x="33" y="107"/>
                        <a:pt x="32" y="104"/>
                      </a:cubicBezTo>
                      <a:cubicBezTo>
                        <a:pt x="32" y="104"/>
                        <a:pt x="32" y="104"/>
                        <a:pt x="32" y="103"/>
                      </a:cubicBezTo>
                      <a:cubicBezTo>
                        <a:pt x="57" y="100"/>
                        <a:pt x="57" y="100"/>
                        <a:pt x="57" y="100"/>
                      </a:cubicBezTo>
                      <a:cubicBezTo>
                        <a:pt x="57" y="102"/>
                        <a:pt x="56" y="103"/>
                        <a:pt x="56" y="104"/>
                      </a:cubicBezTo>
                      <a:cubicBezTo>
                        <a:pt x="55" y="106"/>
                        <a:pt x="55" y="107"/>
                        <a:pt x="54" y="109"/>
                      </a:cubicBezTo>
                      <a:close/>
                      <a:moveTo>
                        <a:pt x="31" y="100"/>
                      </a:moveTo>
                      <a:cubicBezTo>
                        <a:pt x="30" y="97"/>
                        <a:pt x="29" y="95"/>
                        <a:pt x="28" y="92"/>
                      </a:cubicBezTo>
                      <a:cubicBezTo>
                        <a:pt x="60" y="92"/>
                        <a:pt x="60" y="92"/>
                        <a:pt x="60" y="92"/>
                      </a:cubicBezTo>
                      <a:cubicBezTo>
                        <a:pt x="59" y="93"/>
                        <a:pt x="59" y="95"/>
                        <a:pt x="58" y="96"/>
                      </a:cubicBezTo>
                      <a:lnTo>
                        <a:pt x="31" y="100"/>
                      </a:lnTo>
                      <a:close/>
                      <a:moveTo>
                        <a:pt x="44" y="120"/>
                      </a:moveTo>
                      <a:cubicBezTo>
                        <a:pt x="40" y="120"/>
                        <a:pt x="38" y="120"/>
                        <a:pt x="36" y="115"/>
                      </a:cubicBezTo>
                      <a:cubicBezTo>
                        <a:pt x="53" y="113"/>
                        <a:pt x="53" y="113"/>
                        <a:pt x="53" y="113"/>
                      </a:cubicBezTo>
                      <a:cubicBezTo>
                        <a:pt x="51" y="119"/>
                        <a:pt x="49" y="120"/>
                        <a:pt x="44" y="120"/>
                      </a:cubicBezTo>
                      <a:close/>
                      <a:moveTo>
                        <a:pt x="63" y="84"/>
                      </a:move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23" y="80"/>
                        <a:pt x="21" y="75"/>
                        <a:pt x="19" y="71"/>
                      </a:cubicBezTo>
                      <a:cubicBezTo>
                        <a:pt x="13" y="62"/>
                        <a:pt x="8" y="52"/>
                        <a:pt x="8" y="44"/>
                      </a:cubicBezTo>
                      <a:cubicBezTo>
                        <a:pt x="8" y="24"/>
                        <a:pt x="24" y="8"/>
                        <a:pt x="44" y="8"/>
                      </a:cubicBezTo>
                      <a:cubicBezTo>
                        <a:pt x="64" y="8"/>
                        <a:pt x="80" y="24"/>
                        <a:pt x="80" y="44"/>
                      </a:cubicBezTo>
                      <a:cubicBezTo>
                        <a:pt x="80" y="52"/>
                        <a:pt x="75" y="62"/>
                        <a:pt x="69" y="71"/>
                      </a:cubicBezTo>
                      <a:cubicBezTo>
                        <a:pt x="67" y="75"/>
                        <a:pt x="65" y="80"/>
                        <a:pt x="63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115">
                  <a:extLst>
                    <a:ext uri="{FF2B5EF4-FFF2-40B4-BE49-F238E27FC236}">
                      <a16:creationId xmlns:a16="http://schemas.microsoft.com/office/drawing/2014/main" id="{A850B2F5-B9A7-4434-A098-BB03C29753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9510" y="1473373"/>
                  <a:ext cx="73242" cy="73242"/>
                </a:xfrm>
                <a:custGeom>
                  <a:avLst/>
                  <a:gdLst>
                    <a:gd name="T0" fmla="*/ 24 w 26"/>
                    <a:gd name="T1" fmla="*/ 0 h 26"/>
                    <a:gd name="T2" fmla="*/ 0 w 26"/>
                    <a:gd name="T3" fmla="*/ 24 h 26"/>
                    <a:gd name="T4" fmla="*/ 2 w 26"/>
                    <a:gd name="T5" fmla="*/ 26 h 26"/>
                    <a:gd name="T6" fmla="*/ 4 w 26"/>
                    <a:gd name="T7" fmla="*/ 24 h 26"/>
                    <a:gd name="T8" fmla="*/ 24 w 26"/>
                    <a:gd name="T9" fmla="*/ 4 h 26"/>
                    <a:gd name="T10" fmla="*/ 26 w 26"/>
                    <a:gd name="T11" fmla="*/ 2 h 26"/>
                    <a:gd name="T12" fmla="*/ 24 w 26"/>
                    <a:gd name="T1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26">
                      <a:moveTo>
                        <a:pt x="24" y="0"/>
                      </a:move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13"/>
                        <a:pt x="13" y="4"/>
                        <a:pt x="24" y="4"/>
                      </a:cubicBezTo>
                      <a:cubicBezTo>
                        <a:pt x="25" y="4"/>
                        <a:pt x="26" y="3"/>
                        <a:pt x="26" y="2"/>
                      </a:cubicBezTo>
                      <a:cubicBezTo>
                        <a:pt x="26" y="1"/>
                        <a:pt x="25" y="0"/>
                        <a:pt x="2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E7672F8-E721-47B3-A7D9-BA0F6E763437}"/>
                </a:ext>
              </a:extLst>
            </p:cNvPr>
            <p:cNvSpPr/>
            <p:nvPr/>
          </p:nvSpPr>
          <p:spPr>
            <a:xfrm>
              <a:off x="1236582" y="2647594"/>
              <a:ext cx="866941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This study confirms a relationship between social networking and socially responsible leadership and demonstrates this relationship exists above and beyond known influences like high-impact practices and social perspective-taking. </a:t>
              </a:r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0820E8-5C67-40D0-990E-FE16114DF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885519"/>
              </p:ext>
            </p:extLst>
          </p:nvPr>
        </p:nvGraphicFramePr>
        <p:xfrm>
          <a:off x="150003" y="1609886"/>
          <a:ext cx="9605993" cy="3621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3761">
                  <a:extLst>
                    <a:ext uri="{9D8B030D-6E8A-4147-A177-3AD203B41FA5}">
                      <a16:colId xmlns:a16="http://schemas.microsoft.com/office/drawing/2014/main" val="3872582272"/>
                    </a:ext>
                  </a:extLst>
                </a:gridCol>
                <a:gridCol w="1628134">
                  <a:extLst>
                    <a:ext uri="{9D8B030D-6E8A-4147-A177-3AD203B41FA5}">
                      <a16:colId xmlns:a16="http://schemas.microsoft.com/office/drawing/2014/main" val="3258830180"/>
                    </a:ext>
                  </a:extLst>
                </a:gridCol>
                <a:gridCol w="1139694">
                  <a:extLst>
                    <a:ext uri="{9D8B030D-6E8A-4147-A177-3AD203B41FA5}">
                      <a16:colId xmlns:a16="http://schemas.microsoft.com/office/drawing/2014/main" val="2699244033"/>
                    </a:ext>
                  </a:extLst>
                </a:gridCol>
                <a:gridCol w="976881">
                  <a:extLst>
                    <a:ext uri="{9D8B030D-6E8A-4147-A177-3AD203B41FA5}">
                      <a16:colId xmlns:a16="http://schemas.microsoft.com/office/drawing/2014/main" val="1960483505"/>
                    </a:ext>
                  </a:extLst>
                </a:gridCol>
                <a:gridCol w="1139694">
                  <a:extLst>
                    <a:ext uri="{9D8B030D-6E8A-4147-A177-3AD203B41FA5}">
                      <a16:colId xmlns:a16="http://schemas.microsoft.com/office/drawing/2014/main" val="3752800059"/>
                    </a:ext>
                  </a:extLst>
                </a:gridCol>
                <a:gridCol w="1790948">
                  <a:extLst>
                    <a:ext uri="{9D8B030D-6E8A-4147-A177-3AD203B41FA5}">
                      <a16:colId xmlns:a16="http://schemas.microsoft.com/office/drawing/2014/main" val="1440167837"/>
                    </a:ext>
                  </a:extLst>
                </a:gridCol>
                <a:gridCol w="976881">
                  <a:extLst>
                    <a:ext uri="{9D8B030D-6E8A-4147-A177-3AD203B41FA5}">
                      <a16:colId xmlns:a16="http://schemas.microsoft.com/office/drawing/2014/main" val="2785895117"/>
                    </a:ext>
                  </a:extLst>
                </a:gridCol>
              </a:tblGrid>
              <a:tr h="42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Consciousness of Self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Congruence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Commitment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Collaboration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Controversy with Civility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Citizenship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extLst>
                  <a:ext uri="{0D108BD9-81ED-4DB2-BD59-A6C34878D82A}">
                    <a16:rowId xmlns:a16="http://schemas.microsoft.com/office/drawing/2014/main" val="4192623607"/>
                  </a:ext>
                </a:extLst>
              </a:tr>
              <a:tr h="7111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Frequency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extLst>
                  <a:ext uri="{0D108BD9-81ED-4DB2-BD59-A6C34878D82A}">
                    <a16:rowId xmlns:a16="http://schemas.microsoft.com/office/drawing/2014/main" val="3691820264"/>
                  </a:ext>
                </a:extLst>
              </a:tr>
              <a:tr h="7111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Proficiency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extLst>
                  <a:ext uri="{0D108BD9-81ED-4DB2-BD59-A6C34878D82A}">
                    <a16:rowId xmlns:a16="http://schemas.microsoft.com/office/drawing/2014/main" val="2152604170"/>
                  </a:ext>
                </a:extLst>
              </a:tr>
              <a:tr h="7111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Centrality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extLst>
                  <a:ext uri="{0D108BD9-81ED-4DB2-BD59-A6C34878D82A}">
                    <a16:rowId xmlns:a16="http://schemas.microsoft.com/office/drawing/2014/main" val="4013527181"/>
                  </a:ext>
                </a:extLst>
              </a:tr>
              <a:tr h="106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Social Perspective-Taking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4" marR="4564" marT="4564" marB="0" anchor="ctr"/>
                </a:tc>
                <a:extLst>
                  <a:ext uri="{0D108BD9-81ED-4DB2-BD59-A6C34878D82A}">
                    <a16:rowId xmlns:a16="http://schemas.microsoft.com/office/drawing/2014/main" val="298716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5" name="Group 704"/>
          <p:cNvGrpSpPr/>
          <p:nvPr/>
        </p:nvGrpSpPr>
        <p:grpSpPr>
          <a:xfrm>
            <a:off x="-2" y="694944"/>
            <a:ext cx="11359227" cy="1361562"/>
            <a:chOff x="-118872" y="590986"/>
            <a:chExt cx="5683241" cy="748716"/>
          </a:xfrm>
        </p:grpSpPr>
        <p:sp>
          <p:nvSpPr>
            <p:cNvPr id="702" name="Freeform 701"/>
            <p:cNvSpPr/>
            <p:nvPr/>
          </p:nvSpPr>
          <p:spPr>
            <a:xfrm>
              <a:off x="-118872" y="590986"/>
              <a:ext cx="5683241" cy="748716"/>
            </a:xfrm>
            <a:custGeom>
              <a:avLst/>
              <a:gdLst>
                <a:gd name="connsiteX0" fmla="*/ 0 w 3544788"/>
                <a:gd name="connsiteY0" fmla="*/ 0 h 594360"/>
                <a:gd name="connsiteX1" fmla="*/ 3544788 w 3544788"/>
                <a:gd name="connsiteY1" fmla="*/ 0 h 594360"/>
                <a:gd name="connsiteX2" fmla="*/ 3252130 w 3544788"/>
                <a:gd name="connsiteY2" fmla="*/ 594360 h 594360"/>
                <a:gd name="connsiteX3" fmla="*/ 0 w 3544788"/>
                <a:gd name="connsiteY3" fmla="*/ 594360 h 594360"/>
                <a:gd name="connsiteX4" fmla="*/ 0 w 3544788"/>
                <a:gd name="connsiteY4" fmla="*/ 0 h 59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4788" h="594360">
                  <a:moveTo>
                    <a:pt x="0" y="0"/>
                  </a:moveTo>
                  <a:lnTo>
                    <a:pt x="3544788" y="0"/>
                  </a:lnTo>
                  <a:lnTo>
                    <a:pt x="3252130" y="594360"/>
                  </a:lnTo>
                  <a:lnTo>
                    <a:pt x="0" y="594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118871" y="643378"/>
              <a:ext cx="4956164" cy="456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We don't have a choice on whether we do </a:t>
              </a:r>
            </a:p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social networking, the choice is how well we do it.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75148" y="1068651"/>
              <a:ext cx="170849" cy="160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300" i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706" name="Group 705"/>
          <p:cNvGrpSpPr/>
          <p:nvPr/>
        </p:nvGrpSpPr>
        <p:grpSpPr>
          <a:xfrm>
            <a:off x="673608" y="2639087"/>
            <a:ext cx="4038335" cy="3594518"/>
            <a:chOff x="768096" y="1378648"/>
            <a:chExt cx="2990850" cy="2738438"/>
          </a:xfrm>
        </p:grpSpPr>
        <p:sp>
          <p:nvSpPr>
            <p:cNvPr id="707" name="Freeform 536"/>
            <p:cNvSpPr>
              <a:spLocks noEditPoints="1"/>
            </p:cNvSpPr>
            <p:nvPr/>
          </p:nvSpPr>
          <p:spPr bwMode="auto">
            <a:xfrm>
              <a:off x="1641221" y="2440686"/>
              <a:ext cx="120650" cy="119063"/>
            </a:xfrm>
            <a:custGeom>
              <a:avLst/>
              <a:gdLst>
                <a:gd name="T0" fmla="*/ 54 w 119"/>
                <a:gd name="T1" fmla="*/ 37 h 118"/>
                <a:gd name="T2" fmla="*/ 30 w 119"/>
                <a:gd name="T3" fmla="*/ 49 h 118"/>
                <a:gd name="T4" fmla="*/ 8 w 119"/>
                <a:gd name="T5" fmla="*/ 70 h 118"/>
                <a:gd name="T6" fmla="*/ 0 w 119"/>
                <a:gd name="T7" fmla="*/ 90 h 118"/>
                <a:gd name="T8" fmla="*/ 8 w 119"/>
                <a:gd name="T9" fmla="*/ 110 h 118"/>
                <a:gd name="T10" fmla="*/ 28 w 119"/>
                <a:gd name="T11" fmla="*/ 118 h 118"/>
                <a:gd name="T12" fmla="*/ 48 w 119"/>
                <a:gd name="T13" fmla="*/ 110 h 118"/>
                <a:gd name="T14" fmla="*/ 54 w 119"/>
                <a:gd name="T15" fmla="*/ 104 h 118"/>
                <a:gd name="T16" fmla="*/ 54 w 119"/>
                <a:gd name="T17" fmla="*/ 94 h 118"/>
                <a:gd name="T18" fmla="*/ 49 w 119"/>
                <a:gd name="T19" fmla="*/ 91 h 118"/>
                <a:gd name="T20" fmla="*/ 43 w 119"/>
                <a:gd name="T21" fmla="*/ 94 h 118"/>
                <a:gd name="T22" fmla="*/ 37 w 119"/>
                <a:gd name="T23" fmla="*/ 99 h 118"/>
                <a:gd name="T24" fmla="*/ 28 w 119"/>
                <a:gd name="T25" fmla="*/ 103 h 118"/>
                <a:gd name="T26" fmla="*/ 18 w 119"/>
                <a:gd name="T27" fmla="*/ 99 h 118"/>
                <a:gd name="T28" fmla="*/ 15 w 119"/>
                <a:gd name="T29" fmla="*/ 90 h 118"/>
                <a:gd name="T30" fmla="*/ 18 w 119"/>
                <a:gd name="T31" fmla="*/ 81 h 118"/>
                <a:gd name="T32" fmla="*/ 41 w 119"/>
                <a:gd name="T33" fmla="*/ 59 h 118"/>
                <a:gd name="T34" fmla="*/ 54 w 119"/>
                <a:gd name="T35" fmla="*/ 51 h 118"/>
                <a:gd name="T36" fmla="*/ 60 w 119"/>
                <a:gd name="T37" fmla="*/ 54 h 118"/>
                <a:gd name="T38" fmla="*/ 65 w 119"/>
                <a:gd name="T39" fmla="*/ 56 h 118"/>
                <a:gd name="T40" fmla="*/ 70 w 119"/>
                <a:gd name="T41" fmla="*/ 54 h 118"/>
                <a:gd name="T42" fmla="*/ 70 w 119"/>
                <a:gd name="T43" fmla="*/ 44 h 118"/>
                <a:gd name="T44" fmla="*/ 54 w 119"/>
                <a:gd name="T45" fmla="*/ 37 h 118"/>
                <a:gd name="T46" fmla="*/ 97 w 119"/>
                <a:gd name="T47" fmla="*/ 0 h 118"/>
                <a:gd name="T48" fmla="*/ 81 w 119"/>
                <a:gd name="T49" fmla="*/ 1 h 118"/>
                <a:gd name="T50" fmla="*/ 72 w 119"/>
                <a:gd name="T51" fmla="*/ 7 h 118"/>
                <a:gd name="T52" fmla="*/ 65 w 119"/>
                <a:gd name="T53" fmla="*/ 14 h 118"/>
                <a:gd name="T54" fmla="*/ 65 w 119"/>
                <a:gd name="T55" fmla="*/ 25 h 118"/>
                <a:gd name="T56" fmla="*/ 70 w 119"/>
                <a:gd name="T57" fmla="*/ 27 h 118"/>
                <a:gd name="T58" fmla="*/ 75 w 119"/>
                <a:gd name="T59" fmla="*/ 25 h 118"/>
                <a:gd name="T60" fmla="*/ 83 w 119"/>
                <a:gd name="T61" fmla="*/ 17 h 118"/>
                <a:gd name="T62" fmla="*/ 90 w 119"/>
                <a:gd name="T63" fmla="*/ 14 h 118"/>
                <a:gd name="T64" fmla="*/ 100 w 119"/>
                <a:gd name="T65" fmla="*/ 19 h 118"/>
                <a:gd name="T66" fmla="*/ 104 w 119"/>
                <a:gd name="T67" fmla="*/ 28 h 118"/>
                <a:gd name="T68" fmla="*/ 100 w 119"/>
                <a:gd name="T69" fmla="*/ 37 h 118"/>
                <a:gd name="T70" fmla="*/ 76 w 119"/>
                <a:gd name="T71" fmla="*/ 61 h 118"/>
                <a:gd name="T72" fmla="*/ 65 w 119"/>
                <a:gd name="T73" fmla="*/ 67 h 118"/>
                <a:gd name="T74" fmla="*/ 58 w 119"/>
                <a:gd name="T75" fmla="*/ 64 h 118"/>
                <a:gd name="T76" fmla="*/ 53 w 119"/>
                <a:gd name="T77" fmla="*/ 62 h 118"/>
                <a:gd name="T78" fmla="*/ 48 w 119"/>
                <a:gd name="T79" fmla="*/ 64 h 118"/>
                <a:gd name="T80" fmla="*/ 48 w 119"/>
                <a:gd name="T81" fmla="*/ 75 h 118"/>
                <a:gd name="T82" fmla="*/ 65 w 119"/>
                <a:gd name="T83" fmla="*/ 82 h 118"/>
                <a:gd name="T84" fmla="*/ 87 w 119"/>
                <a:gd name="T85" fmla="*/ 71 h 118"/>
                <a:gd name="T86" fmla="*/ 110 w 119"/>
                <a:gd name="T87" fmla="*/ 48 h 118"/>
                <a:gd name="T88" fmla="*/ 119 w 119"/>
                <a:gd name="T89" fmla="*/ 28 h 118"/>
                <a:gd name="T90" fmla="*/ 110 w 119"/>
                <a:gd name="T91" fmla="*/ 8 h 118"/>
                <a:gd name="T92" fmla="*/ 97 w 119"/>
                <a:gd name="T9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9" h="118">
                  <a:moveTo>
                    <a:pt x="54" y="37"/>
                  </a:moveTo>
                  <a:cubicBezTo>
                    <a:pt x="47" y="37"/>
                    <a:pt x="38" y="41"/>
                    <a:pt x="30" y="4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3" y="76"/>
                    <a:pt x="0" y="83"/>
                    <a:pt x="0" y="90"/>
                  </a:cubicBezTo>
                  <a:cubicBezTo>
                    <a:pt x="0" y="98"/>
                    <a:pt x="3" y="105"/>
                    <a:pt x="8" y="110"/>
                  </a:cubicBezTo>
                  <a:cubicBezTo>
                    <a:pt x="14" y="115"/>
                    <a:pt x="21" y="118"/>
                    <a:pt x="28" y="118"/>
                  </a:cubicBezTo>
                  <a:cubicBezTo>
                    <a:pt x="35" y="118"/>
                    <a:pt x="42" y="115"/>
                    <a:pt x="48" y="110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7" y="101"/>
                    <a:pt x="57" y="96"/>
                    <a:pt x="54" y="94"/>
                  </a:cubicBezTo>
                  <a:cubicBezTo>
                    <a:pt x="52" y="92"/>
                    <a:pt x="50" y="91"/>
                    <a:pt x="49" y="91"/>
                  </a:cubicBezTo>
                  <a:cubicBezTo>
                    <a:pt x="47" y="91"/>
                    <a:pt x="45" y="92"/>
                    <a:pt x="43" y="94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5" y="102"/>
                    <a:pt x="31" y="103"/>
                    <a:pt x="28" y="103"/>
                  </a:cubicBezTo>
                  <a:cubicBezTo>
                    <a:pt x="24" y="103"/>
                    <a:pt x="21" y="102"/>
                    <a:pt x="18" y="99"/>
                  </a:cubicBezTo>
                  <a:cubicBezTo>
                    <a:pt x="16" y="97"/>
                    <a:pt x="15" y="94"/>
                    <a:pt x="15" y="90"/>
                  </a:cubicBezTo>
                  <a:cubicBezTo>
                    <a:pt x="15" y="87"/>
                    <a:pt x="16" y="83"/>
                    <a:pt x="18" y="81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4" y="56"/>
                    <a:pt x="49" y="51"/>
                    <a:pt x="54" y="51"/>
                  </a:cubicBezTo>
                  <a:cubicBezTo>
                    <a:pt x="56" y="51"/>
                    <a:pt x="58" y="52"/>
                    <a:pt x="60" y="54"/>
                  </a:cubicBezTo>
                  <a:cubicBezTo>
                    <a:pt x="61" y="55"/>
                    <a:pt x="63" y="56"/>
                    <a:pt x="65" y="56"/>
                  </a:cubicBezTo>
                  <a:cubicBezTo>
                    <a:pt x="67" y="56"/>
                    <a:pt x="69" y="55"/>
                    <a:pt x="70" y="54"/>
                  </a:cubicBezTo>
                  <a:cubicBezTo>
                    <a:pt x="73" y="51"/>
                    <a:pt x="73" y="46"/>
                    <a:pt x="70" y="44"/>
                  </a:cubicBezTo>
                  <a:cubicBezTo>
                    <a:pt x="66" y="39"/>
                    <a:pt x="60" y="37"/>
                    <a:pt x="54" y="37"/>
                  </a:cubicBezTo>
                  <a:moveTo>
                    <a:pt x="97" y="0"/>
                  </a:moveTo>
                  <a:cubicBezTo>
                    <a:pt x="81" y="1"/>
                    <a:pt x="81" y="1"/>
                    <a:pt x="81" y="1"/>
                  </a:cubicBezTo>
                  <a:cubicBezTo>
                    <a:pt x="78" y="2"/>
                    <a:pt x="75" y="4"/>
                    <a:pt x="72" y="7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2" y="17"/>
                    <a:pt x="62" y="22"/>
                    <a:pt x="65" y="25"/>
                  </a:cubicBezTo>
                  <a:cubicBezTo>
                    <a:pt x="66" y="26"/>
                    <a:pt x="68" y="27"/>
                    <a:pt x="70" y="27"/>
                  </a:cubicBezTo>
                  <a:cubicBezTo>
                    <a:pt x="72" y="27"/>
                    <a:pt x="74" y="26"/>
                    <a:pt x="75" y="25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5" y="15"/>
                    <a:pt x="87" y="14"/>
                    <a:pt x="90" y="14"/>
                  </a:cubicBezTo>
                  <a:cubicBezTo>
                    <a:pt x="94" y="14"/>
                    <a:pt x="97" y="16"/>
                    <a:pt x="100" y="19"/>
                  </a:cubicBezTo>
                  <a:cubicBezTo>
                    <a:pt x="102" y="21"/>
                    <a:pt x="104" y="25"/>
                    <a:pt x="104" y="28"/>
                  </a:cubicBezTo>
                  <a:cubicBezTo>
                    <a:pt x="104" y="32"/>
                    <a:pt x="102" y="35"/>
                    <a:pt x="100" y="37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1" y="66"/>
                    <a:pt x="67" y="67"/>
                    <a:pt x="65" y="67"/>
                  </a:cubicBezTo>
                  <a:cubicBezTo>
                    <a:pt x="61" y="67"/>
                    <a:pt x="60" y="65"/>
                    <a:pt x="58" y="64"/>
                  </a:cubicBezTo>
                  <a:cubicBezTo>
                    <a:pt x="57" y="63"/>
                    <a:pt x="55" y="62"/>
                    <a:pt x="53" y="62"/>
                  </a:cubicBezTo>
                  <a:cubicBezTo>
                    <a:pt x="51" y="62"/>
                    <a:pt x="49" y="63"/>
                    <a:pt x="48" y="64"/>
                  </a:cubicBezTo>
                  <a:cubicBezTo>
                    <a:pt x="45" y="67"/>
                    <a:pt x="45" y="72"/>
                    <a:pt x="48" y="75"/>
                  </a:cubicBezTo>
                  <a:cubicBezTo>
                    <a:pt x="53" y="80"/>
                    <a:pt x="59" y="82"/>
                    <a:pt x="65" y="82"/>
                  </a:cubicBezTo>
                  <a:cubicBezTo>
                    <a:pt x="72" y="82"/>
                    <a:pt x="79" y="78"/>
                    <a:pt x="87" y="71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6" y="42"/>
                    <a:pt x="119" y="35"/>
                    <a:pt x="119" y="28"/>
                  </a:cubicBezTo>
                  <a:cubicBezTo>
                    <a:pt x="119" y="21"/>
                    <a:pt x="116" y="14"/>
                    <a:pt x="110" y="8"/>
                  </a:cubicBezTo>
                  <a:cubicBezTo>
                    <a:pt x="106" y="4"/>
                    <a:pt x="102" y="2"/>
                    <a:pt x="9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537"/>
            <p:cNvSpPr>
              <a:spLocks noEditPoints="1"/>
            </p:cNvSpPr>
            <p:nvPr/>
          </p:nvSpPr>
          <p:spPr bwMode="auto">
            <a:xfrm>
              <a:off x="2909633" y="2124774"/>
              <a:ext cx="90488" cy="90488"/>
            </a:xfrm>
            <a:custGeom>
              <a:avLst/>
              <a:gdLst>
                <a:gd name="T0" fmla="*/ 41 w 89"/>
                <a:gd name="T1" fmla="*/ 29 h 90"/>
                <a:gd name="T2" fmla="*/ 23 w 89"/>
                <a:gd name="T3" fmla="*/ 37 h 90"/>
                <a:gd name="T4" fmla="*/ 6 w 89"/>
                <a:gd name="T5" fmla="*/ 54 h 90"/>
                <a:gd name="T6" fmla="*/ 0 w 89"/>
                <a:gd name="T7" fmla="*/ 69 h 90"/>
                <a:gd name="T8" fmla="*/ 6 w 89"/>
                <a:gd name="T9" fmla="*/ 84 h 90"/>
                <a:gd name="T10" fmla="*/ 21 w 89"/>
                <a:gd name="T11" fmla="*/ 90 h 90"/>
                <a:gd name="T12" fmla="*/ 36 w 89"/>
                <a:gd name="T13" fmla="*/ 84 h 90"/>
                <a:gd name="T14" fmla="*/ 40 w 89"/>
                <a:gd name="T15" fmla="*/ 79 h 90"/>
                <a:gd name="T16" fmla="*/ 40 w 89"/>
                <a:gd name="T17" fmla="*/ 71 h 90"/>
                <a:gd name="T18" fmla="*/ 36 w 89"/>
                <a:gd name="T19" fmla="*/ 70 h 90"/>
                <a:gd name="T20" fmla="*/ 33 w 89"/>
                <a:gd name="T21" fmla="*/ 71 h 90"/>
                <a:gd name="T22" fmla="*/ 28 w 89"/>
                <a:gd name="T23" fmla="*/ 76 h 90"/>
                <a:gd name="T24" fmla="*/ 21 w 89"/>
                <a:gd name="T25" fmla="*/ 79 h 90"/>
                <a:gd name="T26" fmla="*/ 14 w 89"/>
                <a:gd name="T27" fmla="*/ 76 h 90"/>
                <a:gd name="T28" fmla="*/ 11 w 89"/>
                <a:gd name="T29" fmla="*/ 69 h 90"/>
                <a:gd name="T30" fmla="*/ 14 w 89"/>
                <a:gd name="T31" fmla="*/ 62 h 90"/>
                <a:gd name="T32" fmla="*/ 30 w 89"/>
                <a:gd name="T33" fmla="*/ 45 h 90"/>
                <a:gd name="T34" fmla="*/ 41 w 89"/>
                <a:gd name="T35" fmla="*/ 40 h 90"/>
                <a:gd name="T36" fmla="*/ 45 w 89"/>
                <a:gd name="T37" fmla="*/ 42 h 90"/>
                <a:gd name="T38" fmla="*/ 49 w 89"/>
                <a:gd name="T39" fmla="*/ 43 h 90"/>
                <a:gd name="T40" fmla="*/ 53 w 89"/>
                <a:gd name="T41" fmla="*/ 41 h 90"/>
                <a:gd name="T42" fmla="*/ 53 w 89"/>
                <a:gd name="T43" fmla="*/ 34 h 90"/>
                <a:gd name="T44" fmla="*/ 41 w 89"/>
                <a:gd name="T45" fmla="*/ 29 h 90"/>
                <a:gd name="T46" fmla="*/ 68 w 89"/>
                <a:gd name="T47" fmla="*/ 0 h 90"/>
                <a:gd name="T48" fmla="*/ 54 w 89"/>
                <a:gd name="T49" fmla="*/ 6 h 90"/>
                <a:gd name="T50" fmla="*/ 49 w 89"/>
                <a:gd name="T51" fmla="*/ 12 h 90"/>
                <a:gd name="T52" fmla="*/ 49 w 89"/>
                <a:gd name="T53" fmla="*/ 19 h 90"/>
                <a:gd name="T54" fmla="*/ 53 w 89"/>
                <a:gd name="T55" fmla="*/ 21 h 90"/>
                <a:gd name="T56" fmla="*/ 57 w 89"/>
                <a:gd name="T57" fmla="*/ 19 h 90"/>
                <a:gd name="T58" fmla="*/ 62 w 89"/>
                <a:gd name="T59" fmla="*/ 14 h 90"/>
                <a:gd name="T60" fmla="*/ 68 w 89"/>
                <a:gd name="T61" fmla="*/ 11 h 90"/>
                <a:gd name="T62" fmla="*/ 75 w 89"/>
                <a:gd name="T63" fmla="*/ 15 h 90"/>
                <a:gd name="T64" fmla="*/ 78 w 89"/>
                <a:gd name="T65" fmla="*/ 22 h 90"/>
                <a:gd name="T66" fmla="*/ 75 w 89"/>
                <a:gd name="T67" fmla="*/ 29 h 90"/>
                <a:gd name="T68" fmla="*/ 58 w 89"/>
                <a:gd name="T69" fmla="*/ 47 h 90"/>
                <a:gd name="T70" fmla="*/ 49 w 89"/>
                <a:gd name="T71" fmla="*/ 52 h 90"/>
                <a:gd name="T72" fmla="*/ 44 w 89"/>
                <a:gd name="T73" fmla="*/ 49 h 90"/>
                <a:gd name="T74" fmla="*/ 40 w 89"/>
                <a:gd name="T75" fmla="*/ 48 h 90"/>
                <a:gd name="T76" fmla="*/ 36 w 89"/>
                <a:gd name="T77" fmla="*/ 49 h 90"/>
                <a:gd name="T78" fmla="*/ 36 w 89"/>
                <a:gd name="T79" fmla="*/ 57 h 90"/>
                <a:gd name="T80" fmla="*/ 49 w 89"/>
                <a:gd name="T81" fmla="*/ 63 h 90"/>
                <a:gd name="T82" fmla="*/ 65 w 89"/>
                <a:gd name="T83" fmla="*/ 55 h 90"/>
                <a:gd name="T84" fmla="*/ 83 w 89"/>
                <a:gd name="T85" fmla="*/ 37 h 90"/>
                <a:gd name="T86" fmla="*/ 89 w 89"/>
                <a:gd name="T87" fmla="*/ 22 h 90"/>
                <a:gd name="T88" fmla="*/ 83 w 89"/>
                <a:gd name="T89" fmla="*/ 7 h 90"/>
                <a:gd name="T90" fmla="*/ 68 w 89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" h="90">
                  <a:moveTo>
                    <a:pt x="41" y="29"/>
                  </a:moveTo>
                  <a:cubicBezTo>
                    <a:pt x="35" y="29"/>
                    <a:pt x="29" y="32"/>
                    <a:pt x="23" y="37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2" y="58"/>
                    <a:pt x="0" y="63"/>
                    <a:pt x="0" y="69"/>
                  </a:cubicBezTo>
                  <a:cubicBezTo>
                    <a:pt x="0" y="75"/>
                    <a:pt x="2" y="80"/>
                    <a:pt x="6" y="84"/>
                  </a:cubicBezTo>
                  <a:cubicBezTo>
                    <a:pt x="10" y="88"/>
                    <a:pt x="15" y="90"/>
                    <a:pt x="21" y="90"/>
                  </a:cubicBezTo>
                  <a:cubicBezTo>
                    <a:pt x="26" y="90"/>
                    <a:pt x="32" y="88"/>
                    <a:pt x="36" y="84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3" y="77"/>
                    <a:pt x="43" y="74"/>
                    <a:pt x="40" y="71"/>
                  </a:cubicBezTo>
                  <a:cubicBezTo>
                    <a:pt x="39" y="70"/>
                    <a:pt x="38" y="70"/>
                    <a:pt x="36" y="70"/>
                  </a:cubicBezTo>
                  <a:cubicBezTo>
                    <a:pt x="35" y="70"/>
                    <a:pt x="34" y="70"/>
                    <a:pt x="33" y="71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6" y="78"/>
                    <a:pt x="23" y="79"/>
                    <a:pt x="21" y="79"/>
                  </a:cubicBezTo>
                  <a:cubicBezTo>
                    <a:pt x="18" y="79"/>
                    <a:pt x="16" y="78"/>
                    <a:pt x="14" y="76"/>
                  </a:cubicBezTo>
                  <a:cubicBezTo>
                    <a:pt x="12" y="74"/>
                    <a:pt x="11" y="72"/>
                    <a:pt x="11" y="69"/>
                  </a:cubicBezTo>
                  <a:cubicBezTo>
                    <a:pt x="11" y="66"/>
                    <a:pt x="12" y="64"/>
                    <a:pt x="14" y="62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3" y="43"/>
                    <a:pt x="37" y="40"/>
                    <a:pt x="41" y="40"/>
                  </a:cubicBezTo>
                  <a:cubicBezTo>
                    <a:pt x="42" y="40"/>
                    <a:pt x="44" y="40"/>
                    <a:pt x="45" y="42"/>
                  </a:cubicBezTo>
                  <a:cubicBezTo>
                    <a:pt x="46" y="43"/>
                    <a:pt x="48" y="43"/>
                    <a:pt x="49" y="43"/>
                  </a:cubicBezTo>
                  <a:cubicBezTo>
                    <a:pt x="51" y="43"/>
                    <a:pt x="52" y="43"/>
                    <a:pt x="53" y="41"/>
                  </a:cubicBezTo>
                  <a:cubicBezTo>
                    <a:pt x="55" y="39"/>
                    <a:pt x="55" y="36"/>
                    <a:pt x="53" y="34"/>
                  </a:cubicBezTo>
                  <a:cubicBezTo>
                    <a:pt x="50" y="30"/>
                    <a:pt x="45" y="29"/>
                    <a:pt x="41" y="29"/>
                  </a:cubicBezTo>
                  <a:moveTo>
                    <a:pt x="68" y="0"/>
                  </a:moveTo>
                  <a:cubicBezTo>
                    <a:pt x="63" y="0"/>
                    <a:pt x="58" y="2"/>
                    <a:pt x="54" y="6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7" y="14"/>
                    <a:pt x="47" y="17"/>
                    <a:pt x="49" y="19"/>
                  </a:cubicBezTo>
                  <a:cubicBezTo>
                    <a:pt x="50" y="20"/>
                    <a:pt x="51" y="21"/>
                    <a:pt x="53" y="21"/>
                  </a:cubicBezTo>
                  <a:cubicBezTo>
                    <a:pt x="54" y="21"/>
                    <a:pt x="55" y="20"/>
                    <a:pt x="57" y="19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4" y="12"/>
                    <a:pt x="66" y="11"/>
                    <a:pt x="68" y="11"/>
                  </a:cubicBezTo>
                  <a:cubicBezTo>
                    <a:pt x="70" y="11"/>
                    <a:pt x="73" y="13"/>
                    <a:pt x="75" y="15"/>
                  </a:cubicBezTo>
                  <a:cubicBezTo>
                    <a:pt x="77" y="17"/>
                    <a:pt x="78" y="19"/>
                    <a:pt x="78" y="22"/>
                  </a:cubicBezTo>
                  <a:cubicBezTo>
                    <a:pt x="78" y="25"/>
                    <a:pt x="77" y="27"/>
                    <a:pt x="75" y="2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4" y="50"/>
                    <a:pt x="51" y="52"/>
                    <a:pt x="49" y="52"/>
                  </a:cubicBezTo>
                  <a:cubicBezTo>
                    <a:pt x="46" y="52"/>
                    <a:pt x="45" y="50"/>
                    <a:pt x="44" y="49"/>
                  </a:cubicBezTo>
                  <a:cubicBezTo>
                    <a:pt x="43" y="48"/>
                    <a:pt x="41" y="48"/>
                    <a:pt x="40" y="48"/>
                  </a:cubicBezTo>
                  <a:cubicBezTo>
                    <a:pt x="39" y="48"/>
                    <a:pt x="37" y="48"/>
                    <a:pt x="36" y="49"/>
                  </a:cubicBezTo>
                  <a:cubicBezTo>
                    <a:pt x="34" y="51"/>
                    <a:pt x="34" y="55"/>
                    <a:pt x="36" y="57"/>
                  </a:cubicBezTo>
                  <a:cubicBezTo>
                    <a:pt x="40" y="61"/>
                    <a:pt x="44" y="63"/>
                    <a:pt x="49" y="63"/>
                  </a:cubicBezTo>
                  <a:cubicBezTo>
                    <a:pt x="54" y="63"/>
                    <a:pt x="60" y="60"/>
                    <a:pt x="65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7" y="33"/>
                    <a:pt x="89" y="28"/>
                    <a:pt x="89" y="22"/>
                  </a:cubicBezTo>
                  <a:cubicBezTo>
                    <a:pt x="89" y="16"/>
                    <a:pt x="87" y="11"/>
                    <a:pt x="83" y="7"/>
                  </a:cubicBezTo>
                  <a:cubicBezTo>
                    <a:pt x="79" y="3"/>
                    <a:pt x="73" y="0"/>
                    <a:pt x="68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538"/>
            <p:cNvSpPr>
              <a:spLocks noEditPoints="1"/>
            </p:cNvSpPr>
            <p:nvPr/>
          </p:nvSpPr>
          <p:spPr bwMode="auto">
            <a:xfrm>
              <a:off x="2022221" y="3224911"/>
              <a:ext cx="92075" cy="90488"/>
            </a:xfrm>
            <a:custGeom>
              <a:avLst/>
              <a:gdLst>
                <a:gd name="T0" fmla="*/ 42 w 90"/>
                <a:gd name="T1" fmla="*/ 28 h 90"/>
                <a:gd name="T2" fmla="*/ 23 w 90"/>
                <a:gd name="T3" fmla="*/ 37 h 90"/>
                <a:gd name="T4" fmla="*/ 7 w 90"/>
                <a:gd name="T5" fmla="*/ 54 h 90"/>
                <a:gd name="T6" fmla="*/ 0 w 90"/>
                <a:gd name="T7" fmla="*/ 69 h 90"/>
                <a:gd name="T8" fmla="*/ 7 w 90"/>
                <a:gd name="T9" fmla="*/ 84 h 90"/>
                <a:gd name="T10" fmla="*/ 22 w 90"/>
                <a:gd name="T11" fmla="*/ 90 h 90"/>
                <a:gd name="T12" fmla="*/ 36 w 90"/>
                <a:gd name="T13" fmla="*/ 84 h 90"/>
                <a:gd name="T14" fmla="*/ 41 w 90"/>
                <a:gd name="T15" fmla="*/ 79 h 90"/>
                <a:gd name="T16" fmla="*/ 41 w 90"/>
                <a:gd name="T17" fmla="*/ 71 h 90"/>
                <a:gd name="T18" fmla="*/ 37 w 90"/>
                <a:gd name="T19" fmla="*/ 70 h 90"/>
                <a:gd name="T20" fmla="*/ 33 w 90"/>
                <a:gd name="T21" fmla="*/ 71 h 90"/>
                <a:gd name="T22" fmla="*/ 29 w 90"/>
                <a:gd name="T23" fmla="*/ 76 h 90"/>
                <a:gd name="T24" fmla="*/ 22 w 90"/>
                <a:gd name="T25" fmla="*/ 79 h 90"/>
                <a:gd name="T26" fmla="*/ 14 w 90"/>
                <a:gd name="T27" fmla="*/ 76 h 90"/>
                <a:gd name="T28" fmla="*/ 11 w 90"/>
                <a:gd name="T29" fmla="*/ 69 h 90"/>
                <a:gd name="T30" fmla="*/ 14 w 90"/>
                <a:gd name="T31" fmla="*/ 62 h 90"/>
                <a:gd name="T32" fmla="*/ 31 w 90"/>
                <a:gd name="T33" fmla="*/ 45 h 90"/>
                <a:gd name="T34" fmla="*/ 41 w 90"/>
                <a:gd name="T35" fmla="*/ 40 h 90"/>
                <a:gd name="T36" fmla="*/ 46 w 90"/>
                <a:gd name="T37" fmla="*/ 41 h 90"/>
                <a:gd name="T38" fmla="*/ 50 w 90"/>
                <a:gd name="T39" fmla="*/ 43 h 90"/>
                <a:gd name="T40" fmla="*/ 54 w 90"/>
                <a:gd name="T41" fmla="*/ 41 h 90"/>
                <a:gd name="T42" fmla="*/ 54 w 90"/>
                <a:gd name="T43" fmla="*/ 34 h 90"/>
                <a:gd name="T44" fmla="*/ 42 w 90"/>
                <a:gd name="T45" fmla="*/ 28 h 90"/>
                <a:gd name="T46" fmla="*/ 68 w 90"/>
                <a:gd name="T47" fmla="*/ 0 h 90"/>
                <a:gd name="T48" fmla="*/ 55 w 90"/>
                <a:gd name="T49" fmla="*/ 6 h 90"/>
                <a:gd name="T50" fmla="*/ 49 w 90"/>
                <a:gd name="T51" fmla="*/ 11 h 90"/>
                <a:gd name="T52" fmla="*/ 49 w 90"/>
                <a:gd name="T53" fmla="*/ 19 h 90"/>
                <a:gd name="T54" fmla="*/ 53 w 90"/>
                <a:gd name="T55" fmla="*/ 21 h 90"/>
                <a:gd name="T56" fmla="*/ 57 w 90"/>
                <a:gd name="T57" fmla="*/ 19 h 90"/>
                <a:gd name="T58" fmla="*/ 63 w 90"/>
                <a:gd name="T59" fmla="*/ 14 h 90"/>
                <a:gd name="T60" fmla="*/ 68 w 90"/>
                <a:gd name="T61" fmla="*/ 11 h 90"/>
                <a:gd name="T62" fmla="*/ 76 w 90"/>
                <a:gd name="T63" fmla="*/ 15 h 90"/>
                <a:gd name="T64" fmla="*/ 79 w 90"/>
                <a:gd name="T65" fmla="*/ 22 h 90"/>
                <a:gd name="T66" fmla="*/ 76 w 90"/>
                <a:gd name="T67" fmla="*/ 29 h 90"/>
                <a:gd name="T68" fmla="*/ 58 w 90"/>
                <a:gd name="T69" fmla="*/ 47 h 90"/>
                <a:gd name="T70" fmla="*/ 49 w 90"/>
                <a:gd name="T71" fmla="*/ 52 h 90"/>
                <a:gd name="T72" fmla="*/ 45 w 90"/>
                <a:gd name="T73" fmla="*/ 49 h 90"/>
                <a:gd name="T74" fmla="*/ 41 w 90"/>
                <a:gd name="T75" fmla="*/ 48 h 90"/>
                <a:gd name="T76" fmla="*/ 37 w 90"/>
                <a:gd name="T77" fmla="*/ 49 h 90"/>
                <a:gd name="T78" fmla="*/ 37 w 90"/>
                <a:gd name="T79" fmla="*/ 57 h 90"/>
                <a:gd name="T80" fmla="*/ 49 w 90"/>
                <a:gd name="T81" fmla="*/ 63 h 90"/>
                <a:gd name="T82" fmla="*/ 66 w 90"/>
                <a:gd name="T83" fmla="*/ 54 h 90"/>
                <a:gd name="T84" fmla="*/ 84 w 90"/>
                <a:gd name="T85" fmla="*/ 37 h 90"/>
                <a:gd name="T86" fmla="*/ 90 w 90"/>
                <a:gd name="T87" fmla="*/ 22 h 90"/>
                <a:gd name="T88" fmla="*/ 84 w 90"/>
                <a:gd name="T89" fmla="*/ 7 h 90"/>
                <a:gd name="T90" fmla="*/ 68 w 90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90">
                  <a:moveTo>
                    <a:pt x="42" y="28"/>
                  </a:moveTo>
                  <a:cubicBezTo>
                    <a:pt x="36" y="28"/>
                    <a:pt x="29" y="31"/>
                    <a:pt x="23" y="3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3" y="58"/>
                    <a:pt x="0" y="63"/>
                    <a:pt x="0" y="69"/>
                  </a:cubicBezTo>
                  <a:cubicBezTo>
                    <a:pt x="0" y="74"/>
                    <a:pt x="3" y="80"/>
                    <a:pt x="7" y="84"/>
                  </a:cubicBezTo>
                  <a:cubicBezTo>
                    <a:pt x="11" y="88"/>
                    <a:pt x="16" y="90"/>
                    <a:pt x="22" y="90"/>
                  </a:cubicBezTo>
                  <a:cubicBezTo>
                    <a:pt x="27" y="90"/>
                    <a:pt x="32" y="88"/>
                    <a:pt x="36" y="84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3" y="77"/>
                    <a:pt x="43" y="74"/>
                    <a:pt x="41" y="71"/>
                  </a:cubicBezTo>
                  <a:cubicBezTo>
                    <a:pt x="40" y="70"/>
                    <a:pt x="39" y="70"/>
                    <a:pt x="37" y="70"/>
                  </a:cubicBezTo>
                  <a:cubicBezTo>
                    <a:pt x="36" y="70"/>
                    <a:pt x="34" y="70"/>
                    <a:pt x="33" y="71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7" y="78"/>
                    <a:pt x="24" y="79"/>
                    <a:pt x="22" y="79"/>
                  </a:cubicBezTo>
                  <a:cubicBezTo>
                    <a:pt x="19" y="79"/>
                    <a:pt x="16" y="78"/>
                    <a:pt x="14" y="76"/>
                  </a:cubicBezTo>
                  <a:cubicBezTo>
                    <a:pt x="12" y="74"/>
                    <a:pt x="11" y="71"/>
                    <a:pt x="11" y="69"/>
                  </a:cubicBezTo>
                  <a:cubicBezTo>
                    <a:pt x="11" y="66"/>
                    <a:pt x="12" y="64"/>
                    <a:pt x="14" y="62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4" y="43"/>
                    <a:pt x="38" y="40"/>
                    <a:pt x="41" y="40"/>
                  </a:cubicBezTo>
                  <a:cubicBezTo>
                    <a:pt x="43" y="40"/>
                    <a:pt x="44" y="40"/>
                    <a:pt x="46" y="41"/>
                  </a:cubicBezTo>
                  <a:cubicBezTo>
                    <a:pt x="47" y="43"/>
                    <a:pt x="48" y="43"/>
                    <a:pt x="50" y="43"/>
                  </a:cubicBezTo>
                  <a:cubicBezTo>
                    <a:pt x="51" y="43"/>
                    <a:pt x="53" y="43"/>
                    <a:pt x="54" y="41"/>
                  </a:cubicBezTo>
                  <a:cubicBezTo>
                    <a:pt x="56" y="39"/>
                    <a:pt x="56" y="36"/>
                    <a:pt x="54" y="34"/>
                  </a:cubicBezTo>
                  <a:cubicBezTo>
                    <a:pt x="50" y="30"/>
                    <a:pt x="46" y="28"/>
                    <a:pt x="42" y="28"/>
                  </a:cubicBezTo>
                  <a:moveTo>
                    <a:pt x="68" y="0"/>
                  </a:moveTo>
                  <a:cubicBezTo>
                    <a:pt x="64" y="0"/>
                    <a:pt x="59" y="2"/>
                    <a:pt x="55" y="6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7" y="14"/>
                    <a:pt x="47" y="17"/>
                    <a:pt x="49" y="19"/>
                  </a:cubicBezTo>
                  <a:cubicBezTo>
                    <a:pt x="50" y="20"/>
                    <a:pt x="52" y="21"/>
                    <a:pt x="53" y="21"/>
                  </a:cubicBezTo>
                  <a:cubicBezTo>
                    <a:pt x="55" y="21"/>
                    <a:pt x="56" y="20"/>
                    <a:pt x="57" y="19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5" y="12"/>
                    <a:pt x="66" y="11"/>
                    <a:pt x="68" y="11"/>
                  </a:cubicBezTo>
                  <a:cubicBezTo>
                    <a:pt x="71" y="11"/>
                    <a:pt x="74" y="13"/>
                    <a:pt x="76" y="15"/>
                  </a:cubicBezTo>
                  <a:cubicBezTo>
                    <a:pt x="78" y="17"/>
                    <a:pt x="79" y="19"/>
                    <a:pt x="79" y="22"/>
                  </a:cubicBezTo>
                  <a:cubicBezTo>
                    <a:pt x="79" y="25"/>
                    <a:pt x="78" y="27"/>
                    <a:pt x="76" y="2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4" y="50"/>
                    <a:pt x="51" y="52"/>
                    <a:pt x="49" y="52"/>
                  </a:cubicBezTo>
                  <a:cubicBezTo>
                    <a:pt x="47" y="52"/>
                    <a:pt x="45" y="50"/>
                    <a:pt x="45" y="49"/>
                  </a:cubicBezTo>
                  <a:cubicBezTo>
                    <a:pt x="43" y="48"/>
                    <a:pt x="42" y="48"/>
                    <a:pt x="41" y="48"/>
                  </a:cubicBezTo>
                  <a:cubicBezTo>
                    <a:pt x="39" y="48"/>
                    <a:pt x="38" y="48"/>
                    <a:pt x="37" y="49"/>
                  </a:cubicBezTo>
                  <a:cubicBezTo>
                    <a:pt x="35" y="51"/>
                    <a:pt x="35" y="55"/>
                    <a:pt x="37" y="57"/>
                  </a:cubicBezTo>
                  <a:cubicBezTo>
                    <a:pt x="40" y="61"/>
                    <a:pt x="45" y="63"/>
                    <a:pt x="49" y="63"/>
                  </a:cubicBezTo>
                  <a:cubicBezTo>
                    <a:pt x="55" y="63"/>
                    <a:pt x="60" y="60"/>
                    <a:pt x="66" y="54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8" y="33"/>
                    <a:pt x="90" y="27"/>
                    <a:pt x="90" y="22"/>
                  </a:cubicBezTo>
                  <a:cubicBezTo>
                    <a:pt x="90" y="16"/>
                    <a:pt x="88" y="11"/>
                    <a:pt x="84" y="7"/>
                  </a:cubicBezTo>
                  <a:cubicBezTo>
                    <a:pt x="79" y="2"/>
                    <a:pt x="74" y="0"/>
                    <a:pt x="6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539"/>
            <p:cNvSpPr>
              <a:spLocks noEditPoints="1"/>
            </p:cNvSpPr>
            <p:nvPr/>
          </p:nvSpPr>
          <p:spPr bwMode="auto">
            <a:xfrm>
              <a:off x="3508121" y="3188399"/>
              <a:ext cx="90488" cy="92075"/>
            </a:xfrm>
            <a:custGeom>
              <a:avLst/>
              <a:gdLst>
                <a:gd name="T0" fmla="*/ 41 w 89"/>
                <a:gd name="T1" fmla="*/ 28 h 90"/>
                <a:gd name="T2" fmla="*/ 23 w 89"/>
                <a:gd name="T3" fmla="*/ 37 h 90"/>
                <a:gd name="T4" fmla="*/ 6 w 89"/>
                <a:gd name="T5" fmla="*/ 54 h 90"/>
                <a:gd name="T6" fmla="*/ 0 w 89"/>
                <a:gd name="T7" fmla="*/ 69 h 90"/>
                <a:gd name="T8" fmla="*/ 6 w 89"/>
                <a:gd name="T9" fmla="*/ 83 h 90"/>
                <a:gd name="T10" fmla="*/ 21 w 89"/>
                <a:gd name="T11" fmla="*/ 90 h 90"/>
                <a:gd name="T12" fmla="*/ 36 w 89"/>
                <a:gd name="T13" fmla="*/ 83 h 90"/>
                <a:gd name="T14" fmla="*/ 40 w 89"/>
                <a:gd name="T15" fmla="*/ 79 h 90"/>
                <a:gd name="T16" fmla="*/ 40 w 89"/>
                <a:gd name="T17" fmla="*/ 71 h 90"/>
                <a:gd name="T18" fmla="*/ 37 w 89"/>
                <a:gd name="T19" fmla="*/ 69 h 90"/>
                <a:gd name="T20" fmla="*/ 33 w 89"/>
                <a:gd name="T21" fmla="*/ 71 h 90"/>
                <a:gd name="T22" fmla="*/ 28 w 89"/>
                <a:gd name="T23" fmla="*/ 76 h 90"/>
                <a:gd name="T24" fmla="*/ 21 w 89"/>
                <a:gd name="T25" fmla="*/ 78 h 90"/>
                <a:gd name="T26" fmla="*/ 14 w 89"/>
                <a:gd name="T27" fmla="*/ 76 h 90"/>
                <a:gd name="T28" fmla="*/ 11 w 89"/>
                <a:gd name="T29" fmla="*/ 69 h 90"/>
                <a:gd name="T30" fmla="*/ 14 w 89"/>
                <a:gd name="T31" fmla="*/ 62 h 90"/>
                <a:gd name="T32" fmla="*/ 31 w 89"/>
                <a:gd name="T33" fmla="*/ 45 h 90"/>
                <a:gd name="T34" fmla="*/ 41 w 89"/>
                <a:gd name="T35" fmla="*/ 39 h 90"/>
                <a:gd name="T36" fmla="*/ 45 w 89"/>
                <a:gd name="T37" fmla="*/ 41 h 90"/>
                <a:gd name="T38" fmla="*/ 49 w 89"/>
                <a:gd name="T39" fmla="*/ 43 h 90"/>
                <a:gd name="T40" fmla="*/ 53 w 89"/>
                <a:gd name="T41" fmla="*/ 41 h 90"/>
                <a:gd name="T42" fmla="*/ 53 w 89"/>
                <a:gd name="T43" fmla="*/ 33 h 90"/>
                <a:gd name="T44" fmla="*/ 41 w 89"/>
                <a:gd name="T45" fmla="*/ 28 h 90"/>
                <a:gd name="T46" fmla="*/ 68 w 89"/>
                <a:gd name="T47" fmla="*/ 0 h 90"/>
                <a:gd name="T48" fmla="*/ 54 w 89"/>
                <a:gd name="T49" fmla="*/ 6 h 90"/>
                <a:gd name="T50" fmla="*/ 49 w 89"/>
                <a:gd name="T51" fmla="*/ 11 h 90"/>
                <a:gd name="T52" fmla="*/ 49 w 89"/>
                <a:gd name="T53" fmla="*/ 19 h 90"/>
                <a:gd name="T54" fmla="*/ 53 w 89"/>
                <a:gd name="T55" fmla="*/ 21 h 90"/>
                <a:gd name="T56" fmla="*/ 57 w 89"/>
                <a:gd name="T57" fmla="*/ 19 h 90"/>
                <a:gd name="T58" fmla="*/ 62 w 89"/>
                <a:gd name="T59" fmla="*/ 13 h 90"/>
                <a:gd name="T60" fmla="*/ 68 w 89"/>
                <a:gd name="T61" fmla="*/ 11 h 90"/>
                <a:gd name="T62" fmla="*/ 75 w 89"/>
                <a:gd name="T63" fmla="*/ 15 h 90"/>
                <a:gd name="T64" fmla="*/ 78 w 89"/>
                <a:gd name="T65" fmla="*/ 22 h 90"/>
                <a:gd name="T66" fmla="*/ 75 w 89"/>
                <a:gd name="T67" fmla="*/ 29 h 90"/>
                <a:gd name="T68" fmla="*/ 58 w 89"/>
                <a:gd name="T69" fmla="*/ 46 h 90"/>
                <a:gd name="T70" fmla="*/ 49 w 89"/>
                <a:gd name="T71" fmla="*/ 51 h 90"/>
                <a:gd name="T72" fmla="*/ 44 w 89"/>
                <a:gd name="T73" fmla="*/ 49 h 90"/>
                <a:gd name="T74" fmla="*/ 40 w 89"/>
                <a:gd name="T75" fmla="*/ 47 h 90"/>
                <a:gd name="T76" fmla="*/ 36 w 89"/>
                <a:gd name="T77" fmla="*/ 49 h 90"/>
                <a:gd name="T78" fmla="*/ 36 w 89"/>
                <a:gd name="T79" fmla="*/ 57 h 90"/>
                <a:gd name="T80" fmla="*/ 49 w 89"/>
                <a:gd name="T81" fmla="*/ 62 h 90"/>
                <a:gd name="T82" fmla="*/ 65 w 89"/>
                <a:gd name="T83" fmla="*/ 54 h 90"/>
                <a:gd name="T84" fmla="*/ 83 w 89"/>
                <a:gd name="T85" fmla="*/ 36 h 90"/>
                <a:gd name="T86" fmla="*/ 89 w 89"/>
                <a:gd name="T87" fmla="*/ 22 h 90"/>
                <a:gd name="T88" fmla="*/ 83 w 89"/>
                <a:gd name="T89" fmla="*/ 7 h 90"/>
                <a:gd name="T90" fmla="*/ 68 w 89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" h="90">
                  <a:moveTo>
                    <a:pt x="41" y="28"/>
                  </a:moveTo>
                  <a:cubicBezTo>
                    <a:pt x="35" y="28"/>
                    <a:pt x="29" y="31"/>
                    <a:pt x="23" y="37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2" y="58"/>
                    <a:pt x="0" y="63"/>
                    <a:pt x="0" y="69"/>
                  </a:cubicBezTo>
                  <a:cubicBezTo>
                    <a:pt x="0" y="74"/>
                    <a:pt x="2" y="79"/>
                    <a:pt x="6" y="83"/>
                  </a:cubicBezTo>
                  <a:cubicBezTo>
                    <a:pt x="10" y="88"/>
                    <a:pt x="16" y="90"/>
                    <a:pt x="21" y="90"/>
                  </a:cubicBezTo>
                  <a:cubicBezTo>
                    <a:pt x="26" y="90"/>
                    <a:pt x="32" y="88"/>
                    <a:pt x="36" y="83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3" y="77"/>
                    <a:pt x="43" y="73"/>
                    <a:pt x="40" y="71"/>
                  </a:cubicBezTo>
                  <a:cubicBezTo>
                    <a:pt x="39" y="70"/>
                    <a:pt x="38" y="69"/>
                    <a:pt x="37" y="69"/>
                  </a:cubicBezTo>
                  <a:cubicBezTo>
                    <a:pt x="35" y="69"/>
                    <a:pt x="34" y="70"/>
                    <a:pt x="33" y="71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6" y="78"/>
                    <a:pt x="24" y="78"/>
                    <a:pt x="21" y="78"/>
                  </a:cubicBezTo>
                  <a:cubicBezTo>
                    <a:pt x="18" y="78"/>
                    <a:pt x="16" y="78"/>
                    <a:pt x="14" y="76"/>
                  </a:cubicBezTo>
                  <a:cubicBezTo>
                    <a:pt x="12" y="74"/>
                    <a:pt x="11" y="71"/>
                    <a:pt x="11" y="69"/>
                  </a:cubicBezTo>
                  <a:cubicBezTo>
                    <a:pt x="11" y="66"/>
                    <a:pt x="12" y="63"/>
                    <a:pt x="14" y="62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43"/>
                    <a:pt x="37" y="39"/>
                    <a:pt x="41" y="39"/>
                  </a:cubicBezTo>
                  <a:cubicBezTo>
                    <a:pt x="42" y="39"/>
                    <a:pt x="44" y="40"/>
                    <a:pt x="45" y="41"/>
                  </a:cubicBezTo>
                  <a:cubicBezTo>
                    <a:pt x="46" y="42"/>
                    <a:pt x="48" y="43"/>
                    <a:pt x="49" y="43"/>
                  </a:cubicBezTo>
                  <a:cubicBezTo>
                    <a:pt x="51" y="43"/>
                    <a:pt x="52" y="42"/>
                    <a:pt x="53" y="41"/>
                  </a:cubicBezTo>
                  <a:cubicBezTo>
                    <a:pt x="55" y="39"/>
                    <a:pt x="55" y="35"/>
                    <a:pt x="53" y="33"/>
                  </a:cubicBezTo>
                  <a:cubicBezTo>
                    <a:pt x="50" y="30"/>
                    <a:pt x="45" y="28"/>
                    <a:pt x="41" y="28"/>
                  </a:cubicBezTo>
                  <a:moveTo>
                    <a:pt x="68" y="0"/>
                  </a:moveTo>
                  <a:cubicBezTo>
                    <a:pt x="63" y="0"/>
                    <a:pt x="58" y="2"/>
                    <a:pt x="54" y="6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7" y="13"/>
                    <a:pt x="47" y="17"/>
                    <a:pt x="49" y="19"/>
                  </a:cubicBezTo>
                  <a:cubicBezTo>
                    <a:pt x="50" y="20"/>
                    <a:pt x="51" y="21"/>
                    <a:pt x="53" y="21"/>
                  </a:cubicBezTo>
                  <a:cubicBezTo>
                    <a:pt x="54" y="21"/>
                    <a:pt x="56" y="20"/>
                    <a:pt x="57" y="19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4" y="12"/>
                    <a:pt x="66" y="11"/>
                    <a:pt x="68" y="11"/>
                  </a:cubicBezTo>
                  <a:cubicBezTo>
                    <a:pt x="71" y="11"/>
                    <a:pt x="73" y="13"/>
                    <a:pt x="75" y="15"/>
                  </a:cubicBezTo>
                  <a:cubicBezTo>
                    <a:pt x="77" y="16"/>
                    <a:pt x="78" y="19"/>
                    <a:pt x="78" y="22"/>
                  </a:cubicBezTo>
                  <a:cubicBezTo>
                    <a:pt x="78" y="24"/>
                    <a:pt x="77" y="27"/>
                    <a:pt x="75" y="29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50"/>
                    <a:pt x="51" y="51"/>
                    <a:pt x="49" y="51"/>
                  </a:cubicBezTo>
                  <a:cubicBezTo>
                    <a:pt x="46" y="51"/>
                    <a:pt x="45" y="50"/>
                    <a:pt x="44" y="49"/>
                  </a:cubicBezTo>
                  <a:cubicBezTo>
                    <a:pt x="43" y="48"/>
                    <a:pt x="42" y="47"/>
                    <a:pt x="40" y="47"/>
                  </a:cubicBezTo>
                  <a:cubicBezTo>
                    <a:pt x="39" y="47"/>
                    <a:pt x="37" y="48"/>
                    <a:pt x="36" y="49"/>
                  </a:cubicBezTo>
                  <a:cubicBezTo>
                    <a:pt x="34" y="51"/>
                    <a:pt x="34" y="55"/>
                    <a:pt x="36" y="57"/>
                  </a:cubicBezTo>
                  <a:cubicBezTo>
                    <a:pt x="40" y="61"/>
                    <a:pt x="44" y="62"/>
                    <a:pt x="49" y="62"/>
                  </a:cubicBezTo>
                  <a:cubicBezTo>
                    <a:pt x="54" y="62"/>
                    <a:pt x="60" y="60"/>
                    <a:pt x="65" y="54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7" y="33"/>
                    <a:pt x="89" y="27"/>
                    <a:pt x="89" y="22"/>
                  </a:cubicBezTo>
                  <a:cubicBezTo>
                    <a:pt x="89" y="16"/>
                    <a:pt x="87" y="11"/>
                    <a:pt x="83" y="7"/>
                  </a:cubicBezTo>
                  <a:cubicBezTo>
                    <a:pt x="79" y="2"/>
                    <a:pt x="73" y="0"/>
                    <a:pt x="6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540"/>
            <p:cNvSpPr>
              <a:spLocks noEditPoints="1"/>
            </p:cNvSpPr>
            <p:nvPr/>
          </p:nvSpPr>
          <p:spPr bwMode="auto">
            <a:xfrm>
              <a:off x="2419096" y="1459611"/>
              <a:ext cx="114300" cy="114300"/>
            </a:xfrm>
            <a:custGeom>
              <a:avLst/>
              <a:gdLst>
                <a:gd name="T0" fmla="*/ 52 w 113"/>
                <a:gd name="T1" fmla="*/ 36 h 113"/>
                <a:gd name="T2" fmla="*/ 28 w 113"/>
                <a:gd name="T3" fmla="*/ 47 h 113"/>
                <a:gd name="T4" fmla="*/ 7 w 113"/>
                <a:gd name="T5" fmla="*/ 68 h 113"/>
                <a:gd name="T6" fmla="*/ 0 w 113"/>
                <a:gd name="T7" fmla="*/ 87 h 113"/>
                <a:gd name="T8" fmla="*/ 7 w 113"/>
                <a:gd name="T9" fmla="*/ 105 h 113"/>
                <a:gd name="T10" fmla="*/ 26 w 113"/>
                <a:gd name="T11" fmla="*/ 113 h 113"/>
                <a:gd name="T12" fmla="*/ 45 w 113"/>
                <a:gd name="T13" fmla="*/ 105 h 113"/>
                <a:gd name="T14" fmla="*/ 51 w 113"/>
                <a:gd name="T15" fmla="*/ 100 h 113"/>
                <a:gd name="T16" fmla="*/ 51 w 113"/>
                <a:gd name="T17" fmla="*/ 90 h 113"/>
                <a:gd name="T18" fmla="*/ 46 w 113"/>
                <a:gd name="T19" fmla="*/ 88 h 113"/>
                <a:gd name="T20" fmla="*/ 41 w 113"/>
                <a:gd name="T21" fmla="*/ 90 h 113"/>
                <a:gd name="T22" fmla="*/ 35 w 113"/>
                <a:gd name="T23" fmla="*/ 95 h 113"/>
                <a:gd name="T24" fmla="*/ 26 w 113"/>
                <a:gd name="T25" fmla="*/ 99 h 113"/>
                <a:gd name="T26" fmla="*/ 17 w 113"/>
                <a:gd name="T27" fmla="*/ 95 h 113"/>
                <a:gd name="T28" fmla="*/ 14 w 113"/>
                <a:gd name="T29" fmla="*/ 87 h 113"/>
                <a:gd name="T30" fmla="*/ 17 w 113"/>
                <a:gd name="T31" fmla="*/ 78 h 113"/>
                <a:gd name="T32" fmla="*/ 38 w 113"/>
                <a:gd name="T33" fmla="*/ 57 h 113"/>
                <a:gd name="T34" fmla="*/ 51 w 113"/>
                <a:gd name="T35" fmla="*/ 50 h 113"/>
                <a:gd name="T36" fmla="*/ 57 w 113"/>
                <a:gd name="T37" fmla="*/ 52 h 113"/>
                <a:gd name="T38" fmla="*/ 62 w 113"/>
                <a:gd name="T39" fmla="*/ 54 h 113"/>
                <a:gd name="T40" fmla="*/ 67 w 113"/>
                <a:gd name="T41" fmla="*/ 52 h 113"/>
                <a:gd name="T42" fmla="*/ 67 w 113"/>
                <a:gd name="T43" fmla="*/ 42 h 113"/>
                <a:gd name="T44" fmla="*/ 52 w 113"/>
                <a:gd name="T45" fmla="*/ 36 h 113"/>
                <a:gd name="T46" fmla="*/ 85 w 113"/>
                <a:gd name="T47" fmla="*/ 0 h 113"/>
                <a:gd name="T48" fmla="*/ 68 w 113"/>
                <a:gd name="T49" fmla="*/ 7 h 113"/>
                <a:gd name="T50" fmla="*/ 61 w 113"/>
                <a:gd name="T51" fmla="*/ 14 h 113"/>
                <a:gd name="T52" fmla="*/ 61 w 113"/>
                <a:gd name="T53" fmla="*/ 24 h 113"/>
                <a:gd name="T54" fmla="*/ 66 w 113"/>
                <a:gd name="T55" fmla="*/ 26 h 113"/>
                <a:gd name="T56" fmla="*/ 71 w 113"/>
                <a:gd name="T57" fmla="*/ 24 h 113"/>
                <a:gd name="T58" fmla="*/ 78 w 113"/>
                <a:gd name="T59" fmla="*/ 17 h 113"/>
                <a:gd name="T60" fmla="*/ 85 w 113"/>
                <a:gd name="T61" fmla="*/ 14 h 113"/>
                <a:gd name="T62" fmla="*/ 95 w 113"/>
                <a:gd name="T63" fmla="*/ 19 h 113"/>
                <a:gd name="T64" fmla="*/ 99 w 113"/>
                <a:gd name="T65" fmla="*/ 27 h 113"/>
                <a:gd name="T66" fmla="*/ 95 w 113"/>
                <a:gd name="T67" fmla="*/ 36 h 113"/>
                <a:gd name="T68" fmla="*/ 72 w 113"/>
                <a:gd name="T69" fmla="*/ 59 h 113"/>
                <a:gd name="T70" fmla="*/ 61 w 113"/>
                <a:gd name="T71" fmla="*/ 65 h 113"/>
                <a:gd name="T72" fmla="*/ 55 w 113"/>
                <a:gd name="T73" fmla="*/ 62 h 113"/>
                <a:gd name="T74" fmla="*/ 50 w 113"/>
                <a:gd name="T75" fmla="*/ 60 h 113"/>
                <a:gd name="T76" fmla="*/ 45 w 113"/>
                <a:gd name="T77" fmla="*/ 62 h 113"/>
                <a:gd name="T78" fmla="*/ 45 w 113"/>
                <a:gd name="T79" fmla="*/ 72 h 113"/>
                <a:gd name="T80" fmla="*/ 61 w 113"/>
                <a:gd name="T81" fmla="*/ 79 h 113"/>
                <a:gd name="T82" fmla="*/ 82 w 113"/>
                <a:gd name="T83" fmla="*/ 68 h 113"/>
                <a:gd name="T84" fmla="*/ 105 w 113"/>
                <a:gd name="T85" fmla="*/ 46 h 113"/>
                <a:gd name="T86" fmla="*/ 113 w 113"/>
                <a:gd name="T87" fmla="*/ 27 h 113"/>
                <a:gd name="T88" fmla="*/ 105 w 113"/>
                <a:gd name="T89" fmla="*/ 9 h 113"/>
                <a:gd name="T90" fmla="*/ 85 w 113"/>
                <a:gd name="T9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3" h="113">
                  <a:moveTo>
                    <a:pt x="52" y="36"/>
                  </a:moveTo>
                  <a:cubicBezTo>
                    <a:pt x="44" y="36"/>
                    <a:pt x="36" y="40"/>
                    <a:pt x="28" y="47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2" y="73"/>
                    <a:pt x="0" y="80"/>
                    <a:pt x="0" y="87"/>
                  </a:cubicBezTo>
                  <a:cubicBezTo>
                    <a:pt x="0" y="94"/>
                    <a:pt x="2" y="100"/>
                    <a:pt x="7" y="105"/>
                  </a:cubicBezTo>
                  <a:cubicBezTo>
                    <a:pt x="13" y="111"/>
                    <a:pt x="19" y="113"/>
                    <a:pt x="26" y="113"/>
                  </a:cubicBezTo>
                  <a:cubicBezTo>
                    <a:pt x="33" y="113"/>
                    <a:pt x="40" y="111"/>
                    <a:pt x="45" y="105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4" y="97"/>
                    <a:pt x="54" y="93"/>
                    <a:pt x="51" y="90"/>
                  </a:cubicBezTo>
                  <a:cubicBezTo>
                    <a:pt x="49" y="88"/>
                    <a:pt x="48" y="88"/>
                    <a:pt x="46" y="88"/>
                  </a:cubicBezTo>
                  <a:cubicBezTo>
                    <a:pt x="44" y="88"/>
                    <a:pt x="42" y="88"/>
                    <a:pt x="41" y="90"/>
                  </a:cubicBezTo>
                  <a:cubicBezTo>
                    <a:pt x="35" y="95"/>
                    <a:pt x="35" y="95"/>
                    <a:pt x="35" y="95"/>
                  </a:cubicBezTo>
                  <a:cubicBezTo>
                    <a:pt x="33" y="98"/>
                    <a:pt x="30" y="99"/>
                    <a:pt x="26" y="99"/>
                  </a:cubicBezTo>
                  <a:cubicBezTo>
                    <a:pt x="23" y="99"/>
                    <a:pt x="20" y="98"/>
                    <a:pt x="17" y="95"/>
                  </a:cubicBezTo>
                  <a:cubicBezTo>
                    <a:pt x="15" y="93"/>
                    <a:pt x="14" y="90"/>
                    <a:pt x="14" y="87"/>
                  </a:cubicBezTo>
                  <a:cubicBezTo>
                    <a:pt x="14" y="83"/>
                    <a:pt x="15" y="80"/>
                    <a:pt x="17" y="78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4"/>
                    <a:pt x="46" y="50"/>
                    <a:pt x="51" y="50"/>
                  </a:cubicBezTo>
                  <a:cubicBezTo>
                    <a:pt x="53" y="50"/>
                    <a:pt x="55" y="50"/>
                    <a:pt x="57" y="52"/>
                  </a:cubicBezTo>
                  <a:cubicBezTo>
                    <a:pt x="58" y="53"/>
                    <a:pt x="60" y="54"/>
                    <a:pt x="62" y="54"/>
                  </a:cubicBezTo>
                  <a:cubicBezTo>
                    <a:pt x="64" y="54"/>
                    <a:pt x="65" y="53"/>
                    <a:pt x="67" y="52"/>
                  </a:cubicBezTo>
                  <a:cubicBezTo>
                    <a:pt x="69" y="49"/>
                    <a:pt x="69" y="45"/>
                    <a:pt x="67" y="42"/>
                  </a:cubicBezTo>
                  <a:cubicBezTo>
                    <a:pt x="62" y="38"/>
                    <a:pt x="57" y="36"/>
                    <a:pt x="52" y="36"/>
                  </a:cubicBezTo>
                  <a:moveTo>
                    <a:pt x="85" y="0"/>
                  </a:moveTo>
                  <a:cubicBezTo>
                    <a:pt x="79" y="0"/>
                    <a:pt x="73" y="3"/>
                    <a:pt x="68" y="7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59" y="17"/>
                    <a:pt x="59" y="22"/>
                    <a:pt x="61" y="24"/>
                  </a:cubicBezTo>
                  <a:cubicBezTo>
                    <a:pt x="63" y="26"/>
                    <a:pt x="64" y="26"/>
                    <a:pt x="66" y="26"/>
                  </a:cubicBezTo>
                  <a:cubicBezTo>
                    <a:pt x="68" y="26"/>
                    <a:pt x="70" y="26"/>
                    <a:pt x="71" y="2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80" y="15"/>
                    <a:pt x="83" y="14"/>
                    <a:pt x="85" y="14"/>
                  </a:cubicBezTo>
                  <a:cubicBezTo>
                    <a:pt x="89" y="14"/>
                    <a:pt x="92" y="16"/>
                    <a:pt x="95" y="19"/>
                  </a:cubicBezTo>
                  <a:cubicBezTo>
                    <a:pt x="97" y="21"/>
                    <a:pt x="99" y="24"/>
                    <a:pt x="99" y="27"/>
                  </a:cubicBezTo>
                  <a:cubicBezTo>
                    <a:pt x="99" y="31"/>
                    <a:pt x="97" y="34"/>
                    <a:pt x="95" y="36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68" y="63"/>
                    <a:pt x="64" y="65"/>
                    <a:pt x="61" y="65"/>
                  </a:cubicBezTo>
                  <a:cubicBezTo>
                    <a:pt x="58" y="65"/>
                    <a:pt x="56" y="63"/>
                    <a:pt x="55" y="62"/>
                  </a:cubicBezTo>
                  <a:cubicBezTo>
                    <a:pt x="54" y="61"/>
                    <a:pt x="52" y="60"/>
                    <a:pt x="50" y="60"/>
                  </a:cubicBezTo>
                  <a:cubicBezTo>
                    <a:pt x="49" y="60"/>
                    <a:pt x="47" y="61"/>
                    <a:pt x="45" y="62"/>
                  </a:cubicBezTo>
                  <a:cubicBezTo>
                    <a:pt x="43" y="65"/>
                    <a:pt x="43" y="69"/>
                    <a:pt x="45" y="72"/>
                  </a:cubicBezTo>
                  <a:cubicBezTo>
                    <a:pt x="50" y="77"/>
                    <a:pt x="55" y="79"/>
                    <a:pt x="61" y="79"/>
                  </a:cubicBezTo>
                  <a:cubicBezTo>
                    <a:pt x="68" y="79"/>
                    <a:pt x="75" y="75"/>
                    <a:pt x="82" y="68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10" y="41"/>
                    <a:pt x="113" y="35"/>
                    <a:pt x="113" y="27"/>
                  </a:cubicBezTo>
                  <a:cubicBezTo>
                    <a:pt x="113" y="20"/>
                    <a:pt x="110" y="14"/>
                    <a:pt x="105" y="9"/>
                  </a:cubicBezTo>
                  <a:cubicBezTo>
                    <a:pt x="99" y="3"/>
                    <a:pt x="92" y="0"/>
                    <a:pt x="8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541"/>
            <p:cNvSpPr>
              <a:spLocks/>
            </p:cNvSpPr>
            <p:nvPr/>
          </p:nvSpPr>
          <p:spPr bwMode="auto">
            <a:xfrm>
              <a:off x="2112708" y="2254949"/>
              <a:ext cx="57150" cy="68263"/>
            </a:xfrm>
            <a:custGeom>
              <a:avLst/>
              <a:gdLst>
                <a:gd name="T0" fmla="*/ 56 w 56"/>
                <a:gd name="T1" fmla="*/ 0 h 66"/>
                <a:gd name="T2" fmla="*/ 19 w 56"/>
                <a:gd name="T3" fmla="*/ 7 h 66"/>
                <a:gd name="T4" fmla="*/ 19 w 56"/>
                <a:gd name="T5" fmla="*/ 46 h 66"/>
                <a:gd name="T6" fmla="*/ 12 w 56"/>
                <a:gd name="T7" fmla="*/ 43 h 66"/>
                <a:gd name="T8" fmla="*/ 0 w 56"/>
                <a:gd name="T9" fmla="*/ 54 h 66"/>
                <a:gd name="T10" fmla="*/ 12 w 56"/>
                <a:gd name="T11" fmla="*/ 66 h 66"/>
                <a:gd name="T12" fmla="*/ 23 w 56"/>
                <a:gd name="T13" fmla="*/ 54 h 66"/>
                <a:gd name="T14" fmla="*/ 23 w 56"/>
                <a:gd name="T15" fmla="*/ 55 h 66"/>
                <a:gd name="T16" fmla="*/ 23 w 56"/>
                <a:gd name="T17" fmla="*/ 53 h 66"/>
                <a:gd name="T18" fmla="*/ 23 w 56"/>
                <a:gd name="T19" fmla="*/ 22 h 66"/>
                <a:gd name="T20" fmla="*/ 52 w 56"/>
                <a:gd name="T21" fmla="*/ 15 h 66"/>
                <a:gd name="T22" fmla="*/ 52 w 56"/>
                <a:gd name="T23" fmla="*/ 38 h 66"/>
                <a:gd name="T24" fmla="*/ 44 w 56"/>
                <a:gd name="T25" fmla="*/ 35 h 66"/>
                <a:gd name="T26" fmla="*/ 33 w 56"/>
                <a:gd name="T27" fmla="*/ 47 h 66"/>
                <a:gd name="T28" fmla="*/ 44 w 56"/>
                <a:gd name="T29" fmla="*/ 58 h 66"/>
                <a:gd name="T30" fmla="*/ 56 w 56"/>
                <a:gd name="T31" fmla="*/ 47 h 66"/>
                <a:gd name="T32" fmla="*/ 56 w 56"/>
                <a:gd name="T33" fmla="*/ 46 h 66"/>
                <a:gd name="T34" fmla="*/ 56 w 56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66">
                  <a:moveTo>
                    <a:pt x="56" y="0"/>
                  </a:moveTo>
                  <a:cubicBezTo>
                    <a:pt x="19" y="7"/>
                    <a:pt x="19" y="7"/>
                    <a:pt x="19" y="7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4"/>
                    <a:pt x="15" y="43"/>
                    <a:pt x="12" y="43"/>
                  </a:cubicBezTo>
                  <a:cubicBezTo>
                    <a:pt x="5" y="43"/>
                    <a:pt x="0" y="48"/>
                    <a:pt x="0" y="54"/>
                  </a:cubicBezTo>
                  <a:cubicBezTo>
                    <a:pt x="0" y="61"/>
                    <a:pt x="5" y="66"/>
                    <a:pt x="12" y="66"/>
                  </a:cubicBezTo>
                  <a:cubicBezTo>
                    <a:pt x="18" y="66"/>
                    <a:pt x="23" y="61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7" y="35"/>
                    <a:pt x="44" y="35"/>
                  </a:cubicBezTo>
                  <a:cubicBezTo>
                    <a:pt x="38" y="35"/>
                    <a:pt x="33" y="40"/>
                    <a:pt x="33" y="47"/>
                  </a:cubicBezTo>
                  <a:cubicBezTo>
                    <a:pt x="33" y="53"/>
                    <a:pt x="38" y="58"/>
                    <a:pt x="44" y="58"/>
                  </a:cubicBezTo>
                  <a:cubicBezTo>
                    <a:pt x="51" y="58"/>
                    <a:pt x="56" y="53"/>
                    <a:pt x="56" y="47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6" y="0"/>
                    <a:pt x="56" y="0"/>
                    <a:pt x="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Freeform 542"/>
            <p:cNvSpPr>
              <a:spLocks/>
            </p:cNvSpPr>
            <p:nvPr/>
          </p:nvSpPr>
          <p:spPr bwMode="auto">
            <a:xfrm>
              <a:off x="2207958" y="3363024"/>
              <a:ext cx="57150" cy="68263"/>
            </a:xfrm>
            <a:custGeom>
              <a:avLst/>
              <a:gdLst>
                <a:gd name="T0" fmla="*/ 55 w 55"/>
                <a:gd name="T1" fmla="*/ 0 h 66"/>
                <a:gd name="T2" fmla="*/ 19 w 55"/>
                <a:gd name="T3" fmla="*/ 7 h 66"/>
                <a:gd name="T4" fmla="*/ 19 w 55"/>
                <a:gd name="T5" fmla="*/ 46 h 66"/>
                <a:gd name="T6" fmla="*/ 11 w 55"/>
                <a:gd name="T7" fmla="*/ 43 h 66"/>
                <a:gd name="T8" fmla="*/ 0 w 55"/>
                <a:gd name="T9" fmla="*/ 55 h 66"/>
                <a:gd name="T10" fmla="*/ 11 w 55"/>
                <a:gd name="T11" fmla="*/ 66 h 66"/>
                <a:gd name="T12" fmla="*/ 22 w 55"/>
                <a:gd name="T13" fmla="*/ 55 h 66"/>
                <a:gd name="T14" fmla="*/ 22 w 55"/>
                <a:gd name="T15" fmla="*/ 55 h 66"/>
                <a:gd name="T16" fmla="*/ 22 w 55"/>
                <a:gd name="T17" fmla="*/ 53 h 66"/>
                <a:gd name="T18" fmla="*/ 22 w 55"/>
                <a:gd name="T19" fmla="*/ 22 h 66"/>
                <a:gd name="T20" fmla="*/ 52 w 55"/>
                <a:gd name="T21" fmla="*/ 15 h 66"/>
                <a:gd name="T22" fmla="*/ 52 w 55"/>
                <a:gd name="T23" fmla="*/ 38 h 66"/>
                <a:gd name="T24" fmla="*/ 44 w 55"/>
                <a:gd name="T25" fmla="*/ 35 h 66"/>
                <a:gd name="T26" fmla="*/ 32 w 55"/>
                <a:gd name="T27" fmla="*/ 47 h 66"/>
                <a:gd name="T28" fmla="*/ 44 w 55"/>
                <a:gd name="T29" fmla="*/ 58 h 66"/>
                <a:gd name="T30" fmla="*/ 55 w 55"/>
                <a:gd name="T31" fmla="*/ 47 h 66"/>
                <a:gd name="T32" fmla="*/ 55 w 55"/>
                <a:gd name="T33" fmla="*/ 46 h 66"/>
                <a:gd name="T34" fmla="*/ 55 w 55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66">
                  <a:moveTo>
                    <a:pt x="55" y="0"/>
                  </a:moveTo>
                  <a:cubicBezTo>
                    <a:pt x="19" y="7"/>
                    <a:pt x="19" y="7"/>
                    <a:pt x="19" y="7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4"/>
                    <a:pt x="14" y="43"/>
                    <a:pt x="11" y="43"/>
                  </a:cubicBezTo>
                  <a:cubicBezTo>
                    <a:pt x="5" y="43"/>
                    <a:pt x="0" y="48"/>
                    <a:pt x="0" y="55"/>
                  </a:cubicBezTo>
                  <a:cubicBezTo>
                    <a:pt x="0" y="61"/>
                    <a:pt x="5" y="66"/>
                    <a:pt x="11" y="66"/>
                  </a:cubicBezTo>
                  <a:cubicBezTo>
                    <a:pt x="17" y="66"/>
                    <a:pt x="22" y="61"/>
                    <a:pt x="22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7" y="35"/>
                    <a:pt x="44" y="35"/>
                  </a:cubicBezTo>
                  <a:cubicBezTo>
                    <a:pt x="38" y="35"/>
                    <a:pt x="32" y="40"/>
                    <a:pt x="32" y="47"/>
                  </a:cubicBezTo>
                  <a:cubicBezTo>
                    <a:pt x="32" y="53"/>
                    <a:pt x="38" y="58"/>
                    <a:pt x="44" y="58"/>
                  </a:cubicBezTo>
                  <a:cubicBezTo>
                    <a:pt x="50" y="58"/>
                    <a:pt x="55" y="53"/>
                    <a:pt x="55" y="47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0"/>
                    <a:pt x="55" y="0"/>
                    <a:pt x="5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Freeform 543"/>
            <p:cNvSpPr>
              <a:spLocks/>
            </p:cNvSpPr>
            <p:nvPr/>
          </p:nvSpPr>
          <p:spPr bwMode="auto">
            <a:xfrm>
              <a:off x="1196721" y="3010599"/>
              <a:ext cx="57150" cy="68263"/>
            </a:xfrm>
            <a:custGeom>
              <a:avLst/>
              <a:gdLst>
                <a:gd name="T0" fmla="*/ 56 w 56"/>
                <a:gd name="T1" fmla="*/ 0 h 66"/>
                <a:gd name="T2" fmla="*/ 20 w 56"/>
                <a:gd name="T3" fmla="*/ 7 h 66"/>
                <a:gd name="T4" fmla="*/ 20 w 56"/>
                <a:gd name="T5" fmla="*/ 46 h 66"/>
                <a:gd name="T6" fmla="*/ 12 w 56"/>
                <a:gd name="T7" fmla="*/ 43 h 66"/>
                <a:gd name="T8" fmla="*/ 0 w 56"/>
                <a:gd name="T9" fmla="*/ 54 h 66"/>
                <a:gd name="T10" fmla="*/ 12 w 56"/>
                <a:gd name="T11" fmla="*/ 66 h 66"/>
                <a:gd name="T12" fmla="*/ 23 w 56"/>
                <a:gd name="T13" fmla="*/ 54 h 66"/>
                <a:gd name="T14" fmla="*/ 23 w 56"/>
                <a:gd name="T15" fmla="*/ 54 h 66"/>
                <a:gd name="T16" fmla="*/ 23 w 56"/>
                <a:gd name="T17" fmla="*/ 53 h 66"/>
                <a:gd name="T18" fmla="*/ 23 w 56"/>
                <a:gd name="T19" fmla="*/ 22 h 66"/>
                <a:gd name="T20" fmla="*/ 52 w 56"/>
                <a:gd name="T21" fmla="*/ 15 h 66"/>
                <a:gd name="T22" fmla="*/ 52 w 56"/>
                <a:gd name="T23" fmla="*/ 38 h 66"/>
                <a:gd name="T24" fmla="*/ 45 w 56"/>
                <a:gd name="T25" fmla="*/ 35 h 66"/>
                <a:gd name="T26" fmla="*/ 33 w 56"/>
                <a:gd name="T27" fmla="*/ 47 h 66"/>
                <a:gd name="T28" fmla="*/ 45 w 56"/>
                <a:gd name="T29" fmla="*/ 58 h 66"/>
                <a:gd name="T30" fmla="*/ 56 w 56"/>
                <a:gd name="T31" fmla="*/ 47 h 66"/>
                <a:gd name="T32" fmla="*/ 56 w 56"/>
                <a:gd name="T33" fmla="*/ 46 h 66"/>
                <a:gd name="T34" fmla="*/ 56 w 56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66">
                  <a:moveTo>
                    <a:pt x="56" y="0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8" y="44"/>
                    <a:pt x="15" y="43"/>
                    <a:pt x="12" y="43"/>
                  </a:cubicBezTo>
                  <a:cubicBezTo>
                    <a:pt x="6" y="43"/>
                    <a:pt x="0" y="48"/>
                    <a:pt x="0" y="54"/>
                  </a:cubicBezTo>
                  <a:cubicBezTo>
                    <a:pt x="0" y="61"/>
                    <a:pt x="6" y="66"/>
                    <a:pt x="12" y="66"/>
                  </a:cubicBezTo>
                  <a:cubicBezTo>
                    <a:pt x="18" y="66"/>
                    <a:pt x="23" y="61"/>
                    <a:pt x="23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36"/>
                    <a:pt x="48" y="35"/>
                    <a:pt x="45" y="35"/>
                  </a:cubicBezTo>
                  <a:cubicBezTo>
                    <a:pt x="38" y="35"/>
                    <a:pt x="33" y="40"/>
                    <a:pt x="33" y="47"/>
                  </a:cubicBezTo>
                  <a:cubicBezTo>
                    <a:pt x="33" y="53"/>
                    <a:pt x="38" y="58"/>
                    <a:pt x="45" y="58"/>
                  </a:cubicBezTo>
                  <a:cubicBezTo>
                    <a:pt x="51" y="58"/>
                    <a:pt x="56" y="53"/>
                    <a:pt x="56" y="47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6" y="0"/>
                    <a:pt x="56" y="0"/>
                    <a:pt x="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544"/>
            <p:cNvSpPr>
              <a:spLocks/>
            </p:cNvSpPr>
            <p:nvPr/>
          </p:nvSpPr>
          <p:spPr bwMode="auto">
            <a:xfrm>
              <a:off x="3452558" y="2223199"/>
              <a:ext cx="101600" cy="120650"/>
            </a:xfrm>
            <a:custGeom>
              <a:avLst/>
              <a:gdLst>
                <a:gd name="T0" fmla="*/ 100 w 100"/>
                <a:gd name="T1" fmla="*/ 0 h 118"/>
                <a:gd name="T2" fmla="*/ 34 w 100"/>
                <a:gd name="T3" fmla="*/ 13 h 118"/>
                <a:gd name="T4" fmla="*/ 34 w 100"/>
                <a:gd name="T5" fmla="*/ 83 h 118"/>
                <a:gd name="T6" fmla="*/ 21 w 100"/>
                <a:gd name="T7" fmla="*/ 77 h 118"/>
                <a:gd name="T8" fmla="*/ 0 w 100"/>
                <a:gd name="T9" fmla="*/ 98 h 118"/>
                <a:gd name="T10" fmla="*/ 21 w 100"/>
                <a:gd name="T11" fmla="*/ 118 h 118"/>
                <a:gd name="T12" fmla="*/ 41 w 100"/>
                <a:gd name="T13" fmla="*/ 98 h 118"/>
                <a:gd name="T14" fmla="*/ 41 w 100"/>
                <a:gd name="T15" fmla="*/ 98 h 118"/>
                <a:gd name="T16" fmla="*/ 41 w 100"/>
                <a:gd name="T17" fmla="*/ 95 h 118"/>
                <a:gd name="T18" fmla="*/ 41 w 100"/>
                <a:gd name="T19" fmla="*/ 39 h 118"/>
                <a:gd name="T20" fmla="*/ 93 w 100"/>
                <a:gd name="T21" fmla="*/ 28 h 118"/>
                <a:gd name="T22" fmla="*/ 93 w 100"/>
                <a:gd name="T23" fmla="*/ 69 h 118"/>
                <a:gd name="T24" fmla="*/ 79 w 100"/>
                <a:gd name="T25" fmla="*/ 63 h 118"/>
                <a:gd name="T26" fmla="*/ 59 w 100"/>
                <a:gd name="T27" fmla="*/ 83 h 118"/>
                <a:gd name="T28" fmla="*/ 79 w 100"/>
                <a:gd name="T29" fmla="*/ 104 h 118"/>
                <a:gd name="T30" fmla="*/ 100 w 100"/>
                <a:gd name="T31" fmla="*/ 83 h 118"/>
                <a:gd name="T32" fmla="*/ 100 w 100"/>
                <a:gd name="T33" fmla="*/ 82 h 118"/>
                <a:gd name="T34" fmla="*/ 100 w 100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8">
                  <a:moveTo>
                    <a:pt x="100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79"/>
                    <a:pt x="26" y="77"/>
                    <a:pt x="21" y="77"/>
                  </a:cubicBezTo>
                  <a:cubicBezTo>
                    <a:pt x="9" y="77"/>
                    <a:pt x="0" y="86"/>
                    <a:pt x="0" y="98"/>
                  </a:cubicBezTo>
                  <a:cubicBezTo>
                    <a:pt x="0" y="109"/>
                    <a:pt x="9" y="118"/>
                    <a:pt x="21" y="118"/>
                  </a:cubicBezTo>
                  <a:cubicBezTo>
                    <a:pt x="32" y="118"/>
                    <a:pt x="41" y="109"/>
                    <a:pt x="41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69"/>
                    <a:pt x="93" y="69"/>
                    <a:pt x="93" y="69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5"/>
                    <a:pt x="68" y="104"/>
                    <a:pt x="79" y="104"/>
                  </a:cubicBezTo>
                  <a:cubicBezTo>
                    <a:pt x="91" y="104"/>
                    <a:pt x="100" y="95"/>
                    <a:pt x="100" y="83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100" y="0"/>
                    <a:pt x="100" y="0"/>
                    <a:pt x="10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545"/>
            <p:cNvSpPr>
              <a:spLocks/>
            </p:cNvSpPr>
            <p:nvPr/>
          </p:nvSpPr>
          <p:spPr bwMode="auto">
            <a:xfrm>
              <a:off x="801433" y="2515299"/>
              <a:ext cx="100013" cy="120650"/>
            </a:xfrm>
            <a:custGeom>
              <a:avLst/>
              <a:gdLst>
                <a:gd name="T0" fmla="*/ 99 w 99"/>
                <a:gd name="T1" fmla="*/ 0 h 118"/>
                <a:gd name="T2" fmla="*/ 34 w 99"/>
                <a:gd name="T3" fmla="*/ 13 h 118"/>
                <a:gd name="T4" fmla="*/ 34 w 99"/>
                <a:gd name="T5" fmla="*/ 83 h 118"/>
                <a:gd name="T6" fmla="*/ 20 w 99"/>
                <a:gd name="T7" fmla="*/ 77 h 118"/>
                <a:gd name="T8" fmla="*/ 0 w 99"/>
                <a:gd name="T9" fmla="*/ 97 h 118"/>
                <a:gd name="T10" fmla="*/ 20 w 99"/>
                <a:gd name="T11" fmla="*/ 118 h 118"/>
                <a:gd name="T12" fmla="*/ 41 w 99"/>
                <a:gd name="T13" fmla="*/ 97 h 118"/>
                <a:gd name="T14" fmla="*/ 41 w 99"/>
                <a:gd name="T15" fmla="*/ 97 h 118"/>
                <a:gd name="T16" fmla="*/ 41 w 99"/>
                <a:gd name="T17" fmla="*/ 95 h 118"/>
                <a:gd name="T18" fmla="*/ 41 w 99"/>
                <a:gd name="T19" fmla="*/ 39 h 118"/>
                <a:gd name="T20" fmla="*/ 93 w 99"/>
                <a:gd name="T21" fmla="*/ 27 h 118"/>
                <a:gd name="T22" fmla="*/ 93 w 99"/>
                <a:gd name="T23" fmla="*/ 68 h 118"/>
                <a:gd name="T24" fmla="*/ 79 w 99"/>
                <a:gd name="T25" fmla="*/ 63 h 118"/>
                <a:gd name="T26" fmla="*/ 59 w 99"/>
                <a:gd name="T27" fmla="*/ 83 h 118"/>
                <a:gd name="T28" fmla="*/ 79 w 99"/>
                <a:gd name="T29" fmla="*/ 103 h 118"/>
                <a:gd name="T30" fmla="*/ 99 w 99"/>
                <a:gd name="T31" fmla="*/ 83 h 118"/>
                <a:gd name="T32" fmla="*/ 99 w 99"/>
                <a:gd name="T33" fmla="*/ 82 h 118"/>
                <a:gd name="T34" fmla="*/ 99 w 99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8">
                  <a:moveTo>
                    <a:pt x="99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79"/>
                    <a:pt x="26" y="77"/>
                    <a:pt x="20" y="77"/>
                  </a:cubicBezTo>
                  <a:cubicBezTo>
                    <a:pt x="9" y="77"/>
                    <a:pt x="0" y="86"/>
                    <a:pt x="0" y="97"/>
                  </a:cubicBezTo>
                  <a:cubicBezTo>
                    <a:pt x="0" y="108"/>
                    <a:pt x="9" y="118"/>
                    <a:pt x="20" y="118"/>
                  </a:cubicBezTo>
                  <a:cubicBezTo>
                    <a:pt x="32" y="118"/>
                    <a:pt x="41" y="108"/>
                    <a:pt x="41" y="97"/>
                  </a:cubicBezTo>
                  <a:cubicBezTo>
                    <a:pt x="41" y="97"/>
                    <a:pt x="41" y="97"/>
                    <a:pt x="41" y="97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68"/>
                    <a:pt x="93" y="68"/>
                    <a:pt x="93" y="68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4"/>
                    <a:pt x="68" y="103"/>
                    <a:pt x="79" y="103"/>
                  </a:cubicBezTo>
                  <a:cubicBezTo>
                    <a:pt x="90" y="103"/>
                    <a:pt x="99" y="94"/>
                    <a:pt x="99" y="83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546"/>
            <p:cNvSpPr>
              <a:spLocks/>
            </p:cNvSpPr>
            <p:nvPr/>
          </p:nvSpPr>
          <p:spPr bwMode="auto">
            <a:xfrm>
              <a:off x="1779333" y="3910711"/>
              <a:ext cx="100013" cy="120650"/>
            </a:xfrm>
            <a:custGeom>
              <a:avLst/>
              <a:gdLst>
                <a:gd name="T0" fmla="*/ 99 w 99"/>
                <a:gd name="T1" fmla="*/ 0 h 118"/>
                <a:gd name="T2" fmla="*/ 34 w 99"/>
                <a:gd name="T3" fmla="*/ 13 h 118"/>
                <a:gd name="T4" fmla="*/ 34 w 99"/>
                <a:gd name="T5" fmla="*/ 83 h 118"/>
                <a:gd name="T6" fmla="*/ 20 w 99"/>
                <a:gd name="T7" fmla="*/ 77 h 118"/>
                <a:gd name="T8" fmla="*/ 0 w 99"/>
                <a:gd name="T9" fmla="*/ 98 h 118"/>
                <a:gd name="T10" fmla="*/ 20 w 99"/>
                <a:gd name="T11" fmla="*/ 118 h 118"/>
                <a:gd name="T12" fmla="*/ 41 w 99"/>
                <a:gd name="T13" fmla="*/ 98 h 118"/>
                <a:gd name="T14" fmla="*/ 41 w 99"/>
                <a:gd name="T15" fmla="*/ 98 h 118"/>
                <a:gd name="T16" fmla="*/ 41 w 99"/>
                <a:gd name="T17" fmla="*/ 96 h 118"/>
                <a:gd name="T18" fmla="*/ 41 w 99"/>
                <a:gd name="T19" fmla="*/ 39 h 118"/>
                <a:gd name="T20" fmla="*/ 93 w 99"/>
                <a:gd name="T21" fmla="*/ 28 h 118"/>
                <a:gd name="T22" fmla="*/ 93 w 99"/>
                <a:gd name="T23" fmla="*/ 69 h 118"/>
                <a:gd name="T24" fmla="*/ 79 w 99"/>
                <a:gd name="T25" fmla="*/ 63 h 118"/>
                <a:gd name="T26" fmla="*/ 59 w 99"/>
                <a:gd name="T27" fmla="*/ 83 h 118"/>
                <a:gd name="T28" fmla="*/ 79 w 99"/>
                <a:gd name="T29" fmla="*/ 104 h 118"/>
                <a:gd name="T30" fmla="*/ 99 w 99"/>
                <a:gd name="T31" fmla="*/ 84 h 118"/>
                <a:gd name="T32" fmla="*/ 99 w 99"/>
                <a:gd name="T33" fmla="*/ 82 h 118"/>
                <a:gd name="T34" fmla="*/ 99 w 99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8">
                  <a:moveTo>
                    <a:pt x="99" y="0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1" y="80"/>
                    <a:pt x="26" y="77"/>
                    <a:pt x="20" y="77"/>
                  </a:cubicBezTo>
                  <a:cubicBezTo>
                    <a:pt x="9" y="77"/>
                    <a:pt x="0" y="86"/>
                    <a:pt x="0" y="98"/>
                  </a:cubicBezTo>
                  <a:cubicBezTo>
                    <a:pt x="0" y="109"/>
                    <a:pt x="9" y="118"/>
                    <a:pt x="20" y="118"/>
                  </a:cubicBezTo>
                  <a:cubicBezTo>
                    <a:pt x="32" y="118"/>
                    <a:pt x="41" y="109"/>
                    <a:pt x="41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69"/>
                    <a:pt x="93" y="69"/>
                    <a:pt x="93" y="69"/>
                  </a:cubicBezTo>
                  <a:cubicBezTo>
                    <a:pt x="90" y="65"/>
                    <a:pt x="85" y="63"/>
                    <a:pt x="79" y="63"/>
                  </a:cubicBezTo>
                  <a:cubicBezTo>
                    <a:pt x="68" y="63"/>
                    <a:pt x="59" y="72"/>
                    <a:pt x="59" y="83"/>
                  </a:cubicBezTo>
                  <a:cubicBezTo>
                    <a:pt x="59" y="95"/>
                    <a:pt x="68" y="104"/>
                    <a:pt x="79" y="104"/>
                  </a:cubicBezTo>
                  <a:cubicBezTo>
                    <a:pt x="90" y="104"/>
                    <a:pt x="99" y="95"/>
                    <a:pt x="99" y="84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547"/>
            <p:cNvSpPr>
              <a:spLocks/>
            </p:cNvSpPr>
            <p:nvPr/>
          </p:nvSpPr>
          <p:spPr bwMode="auto">
            <a:xfrm>
              <a:off x="3374771" y="2501011"/>
              <a:ext cx="6350" cy="492125"/>
            </a:xfrm>
            <a:custGeom>
              <a:avLst/>
              <a:gdLst>
                <a:gd name="T0" fmla="*/ 5 w 6"/>
                <a:gd name="T1" fmla="*/ 0 h 485"/>
                <a:gd name="T2" fmla="*/ 2 w 6"/>
                <a:gd name="T3" fmla="*/ 1 h 485"/>
                <a:gd name="T4" fmla="*/ 0 w 6"/>
                <a:gd name="T5" fmla="*/ 1 h 485"/>
                <a:gd name="T6" fmla="*/ 1 w 6"/>
                <a:gd name="T7" fmla="*/ 485 h 485"/>
                <a:gd name="T8" fmla="*/ 5 w 6"/>
                <a:gd name="T9" fmla="*/ 485 h 485"/>
                <a:gd name="T10" fmla="*/ 6 w 6"/>
                <a:gd name="T11" fmla="*/ 485 h 485"/>
                <a:gd name="T12" fmla="*/ 5 w 6"/>
                <a:gd name="T13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85">
                  <a:moveTo>
                    <a:pt x="5" y="0"/>
                  </a:move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485"/>
                    <a:pt x="1" y="485"/>
                    <a:pt x="1" y="485"/>
                  </a:cubicBezTo>
                  <a:cubicBezTo>
                    <a:pt x="2" y="485"/>
                    <a:pt x="4" y="485"/>
                    <a:pt x="5" y="485"/>
                  </a:cubicBezTo>
                  <a:cubicBezTo>
                    <a:pt x="5" y="485"/>
                    <a:pt x="5" y="485"/>
                    <a:pt x="6" y="485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548"/>
            <p:cNvSpPr>
              <a:spLocks/>
            </p:cNvSpPr>
            <p:nvPr/>
          </p:nvSpPr>
          <p:spPr bwMode="auto">
            <a:xfrm>
              <a:off x="1958721" y="3861499"/>
              <a:ext cx="600075" cy="6350"/>
            </a:xfrm>
            <a:custGeom>
              <a:avLst/>
              <a:gdLst>
                <a:gd name="T0" fmla="*/ 581 w 591"/>
                <a:gd name="T1" fmla="*/ 0 h 6"/>
                <a:gd name="T2" fmla="*/ 0 w 591"/>
                <a:gd name="T3" fmla="*/ 1 h 6"/>
                <a:gd name="T4" fmla="*/ 0 w 591"/>
                <a:gd name="T5" fmla="*/ 4 h 6"/>
                <a:gd name="T6" fmla="*/ 0 w 591"/>
                <a:gd name="T7" fmla="*/ 6 h 6"/>
                <a:gd name="T8" fmla="*/ 591 w 591"/>
                <a:gd name="T9" fmla="*/ 4 h 6"/>
                <a:gd name="T10" fmla="*/ 591 w 591"/>
                <a:gd name="T11" fmla="*/ 2 h 6"/>
                <a:gd name="T12" fmla="*/ 581 w 59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1" h="6">
                  <a:moveTo>
                    <a:pt x="58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591" y="4"/>
                    <a:pt x="591" y="4"/>
                    <a:pt x="591" y="4"/>
                  </a:cubicBezTo>
                  <a:cubicBezTo>
                    <a:pt x="591" y="3"/>
                    <a:pt x="591" y="3"/>
                    <a:pt x="591" y="2"/>
                  </a:cubicBezTo>
                  <a:cubicBezTo>
                    <a:pt x="581" y="0"/>
                    <a:pt x="581" y="0"/>
                    <a:pt x="58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549"/>
            <p:cNvSpPr>
              <a:spLocks noEditPoints="1"/>
            </p:cNvSpPr>
            <p:nvPr/>
          </p:nvSpPr>
          <p:spPr bwMode="auto">
            <a:xfrm>
              <a:off x="1141158" y="1646936"/>
              <a:ext cx="2232025" cy="2216150"/>
            </a:xfrm>
            <a:custGeom>
              <a:avLst/>
              <a:gdLst>
                <a:gd name="T0" fmla="*/ 773 w 2198"/>
                <a:gd name="T1" fmla="*/ 2167 h 2181"/>
                <a:gd name="T2" fmla="*/ 1077 w 2198"/>
                <a:gd name="T3" fmla="*/ 2109 h 2181"/>
                <a:gd name="T4" fmla="*/ 1552 w 2198"/>
                <a:gd name="T5" fmla="*/ 1995 h 2181"/>
                <a:gd name="T6" fmla="*/ 770 w 2198"/>
                <a:gd name="T7" fmla="*/ 2163 h 2181"/>
                <a:gd name="T8" fmla="*/ 1589 w 2198"/>
                <a:gd name="T9" fmla="*/ 1985 h 2181"/>
                <a:gd name="T10" fmla="*/ 573 w 2198"/>
                <a:gd name="T11" fmla="*/ 1966 h 2181"/>
                <a:gd name="T12" fmla="*/ 566 w 2198"/>
                <a:gd name="T13" fmla="*/ 1953 h 2181"/>
                <a:gd name="T14" fmla="*/ 1863 w 2198"/>
                <a:gd name="T15" fmla="*/ 1912 h 2181"/>
                <a:gd name="T16" fmla="*/ 472 w 2198"/>
                <a:gd name="T17" fmla="*/ 1855 h 2181"/>
                <a:gd name="T18" fmla="*/ 242 w 2198"/>
                <a:gd name="T19" fmla="*/ 1617 h 2181"/>
                <a:gd name="T20" fmla="*/ 1980 w 2198"/>
                <a:gd name="T21" fmla="*/ 1599 h 2181"/>
                <a:gd name="T22" fmla="*/ 208 w 2198"/>
                <a:gd name="T23" fmla="*/ 1583 h 2181"/>
                <a:gd name="T24" fmla="*/ 194 w 2198"/>
                <a:gd name="T25" fmla="*/ 1568 h 2181"/>
                <a:gd name="T26" fmla="*/ 1991 w 2198"/>
                <a:gd name="T27" fmla="*/ 1548 h 2181"/>
                <a:gd name="T28" fmla="*/ 13 w 2198"/>
                <a:gd name="T29" fmla="*/ 1387 h 2181"/>
                <a:gd name="T30" fmla="*/ 2041 w 2198"/>
                <a:gd name="T31" fmla="*/ 1372 h 2181"/>
                <a:gd name="T32" fmla="*/ 2046 w 2198"/>
                <a:gd name="T33" fmla="*/ 1353 h 2181"/>
                <a:gd name="T34" fmla="*/ 4 w 2198"/>
                <a:gd name="T35" fmla="*/ 1328 h 2181"/>
                <a:gd name="T36" fmla="*/ 2048 w 2198"/>
                <a:gd name="T37" fmla="*/ 1348 h 2181"/>
                <a:gd name="T38" fmla="*/ 2080 w 2198"/>
                <a:gd name="T39" fmla="*/ 1237 h 2181"/>
                <a:gd name="T40" fmla="*/ 2081 w 2198"/>
                <a:gd name="T41" fmla="*/ 1232 h 2181"/>
                <a:gd name="T42" fmla="*/ 6 w 2198"/>
                <a:gd name="T43" fmla="*/ 1321 h 2181"/>
                <a:gd name="T44" fmla="*/ 2114 w 2198"/>
                <a:gd name="T45" fmla="*/ 1117 h 2181"/>
                <a:gd name="T46" fmla="*/ 65 w 2198"/>
                <a:gd name="T47" fmla="*/ 1116 h 2181"/>
                <a:gd name="T48" fmla="*/ 2193 w 2198"/>
                <a:gd name="T49" fmla="*/ 840 h 2181"/>
                <a:gd name="T50" fmla="*/ 149 w 2198"/>
                <a:gd name="T51" fmla="*/ 821 h 2181"/>
                <a:gd name="T52" fmla="*/ 2163 w 2198"/>
                <a:gd name="T53" fmla="*/ 770 h 2181"/>
                <a:gd name="T54" fmla="*/ 212 w 2198"/>
                <a:gd name="T55" fmla="*/ 602 h 2181"/>
                <a:gd name="T56" fmla="*/ 1991 w 2198"/>
                <a:gd name="T57" fmla="*/ 593 h 2181"/>
                <a:gd name="T58" fmla="*/ 1953 w 2198"/>
                <a:gd name="T59" fmla="*/ 553 h 2181"/>
                <a:gd name="T60" fmla="*/ 1964 w 2198"/>
                <a:gd name="T61" fmla="*/ 571 h 2181"/>
                <a:gd name="T62" fmla="*/ 224 w 2198"/>
                <a:gd name="T63" fmla="*/ 561 h 2181"/>
                <a:gd name="T64" fmla="*/ 1949 w 2198"/>
                <a:gd name="T65" fmla="*/ 555 h 2181"/>
                <a:gd name="T66" fmla="*/ 1799 w 2198"/>
                <a:gd name="T67" fmla="*/ 400 h 2181"/>
                <a:gd name="T68" fmla="*/ 1778 w 2198"/>
                <a:gd name="T69" fmla="*/ 378 h 2181"/>
                <a:gd name="T70" fmla="*/ 241 w 2198"/>
                <a:gd name="T71" fmla="*/ 516 h 2181"/>
                <a:gd name="T72" fmla="*/ 292 w 2198"/>
                <a:gd name="T73" fmla="*/ 340 h 2181"/>
                <a:gd name="T74" fmla="*/ 335 w 2198"/>
                <a:gd name="T75" fmla="*/ 268 h 2181"/>
                <a:gd name="T76" fmla="*/ 536 w 2198"/>
                <a:gd name="T77" fmla="*/ 218 h 2181"/>
                <a:gd name="T78" fmla="*/ 1718 w 2198"/>
                <a:gd name="T79" fmla="*/ 316 h 2181"/>
                <a:gd name="T80" fmla="*/ 1605 w 2198"/>
                <a:gd name="T81" fmla="*/ 199 h 2181"/>
                <a:gd name="T82" fmla="*/ 600 w 2198"/>
                <a:gd name="T83" fmla="*/ 197 h 2181"/>
                <a:gd name="T84" fmla="*/ 697 w 2198"/>
                <a:gd name="T85" fmla="*/ 173 h 2181"/>
                <a:gd name="T86" fmla="*/ 730 w 2198"/>
                <a:gd name="T87" fmla="*/ 165 h 2181"/>
                <a:gd name="T88" fmla="*/ 791 w 2198"/>
                <a:gd name="T89" fmla="*/ 150 h 2181"/>
                <a:gd name="T90" fmla="*/ 811 w 2198"/>
                <a:gd name="T91" fmla="*/ 145 h 2181"/>
                <a:gd name="T92" fmla="*/ 911 w 2198"/>
                <a:gd name="T93" fmla="*/ 120 h 2181"/>
                <a:gd name="T94" fmla="*/ 917 w 2198"/>
                <a:gd name="T95" fmla="*/ 118 h 2181"/>
                <a:gd name="T96" fmla="*/ 1427 w 2198"/>
                <a:gd name="T97" fmla="*/ 15 h 2181"/>
                <a:gd name="T98" fmla="*/ 1125 w 2198"/>
                <a:gd name="T99" fmla="*/ 66 h 2181"/>
                <a:gd name="T100" fmla="*/ 1383 w 2198"/>
                <a:gd name="T101" fmla="*/ 2 h 2181"/>
                <a:gd name="T102" fmla="*/ 1388 w 2198"/>
                <a:gd name="T103" fmla="*/ 0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98" h="2181">
                  <a:moveTo>
                    <a:pt x="773" y="2167"/>
                  </a:moveTo>
                  <a:cubicBezTo>
                    <a:pt x="768" y="2168"/>
                    <a:pt x="768" y="2168"/>
                    <a:pt x="768" y="2168"/>
                  </a:cubicBezTo>
                  <a:cubicBezTo>
                    <a:pt x="773" y="2173"/>
                    <a:pt x="773" y="2173"/>
                    <a:pt x="773" y="2173"/>
                  </a:cubicBezTo>
                  <a:cubicBezTo>
                    <a:pt x="774" y="2172"/>
                    <a:pt x="775" y="2171"/>
                    <a:pt x="776" y="2170"/>
                  </a:cubicBezTo>
                  <a:cubicBezTo>
                    <a:pt x="773" y="2167"/>
                    <a:pt x="773" y="2167"/>
                    <a:pt x="773" y="2167"/>
                  </a:cubicBezTo>
                  <a:moveTo>
                    <a:pt x="1077" y="2109"/>
                  </a:moveTo>
                  <a:cubicBezTo>
                    <a:pt x="804" y="2177"/>
                    <a:pt x="804" y="2177"/>
                    <a:pt x="804" y="2177"/>
                  </a:cubicBezTo>
                  <a:cubicBezTo>
                    <a:pt x="804" y="2178"/>
                    <a:pt x="805" y="2180"/>
                    <a:pt x="805" y="2181"/>
                  </a:cubicBezTo>
                  <a:cubicBezTo>
                    <a:pt x="1078" y="2113"/>
                    <a:pt x="1078" y="2113"/>
                    <a:pt x="1078" y="2113"/>
                  </a:cubicBezTo>
                  <a:cubicBezTo>
                    <a:pt x="1077" y="2112"/>
                    <a:pt x="1077" y="2110"/>
                    <a:pt x="1077" y="2109"/>
                  </a:cubicBezTo>
                  <a:moveTo>
                    <a:pt x="1558" y="1989"/>
                  </a:moveTo>
                  <a:cubicBezTo>
                    <a:pt x="1125" y="2097"/>
                    <a:pt x="1125" y="2097"/>
                    <a:pt x="1125" y="2097"/>
                  </a:cubicBezTo>
                  <a:cubicBezTo>
                    <a:pt x="1126" y="2098"/>
                    <a:pt x="1126" y="2099"/>
                    <a:pt x="1126" y="2100"/>
                  </a:cubicBezTo>
                  <a:cubicBezTo>
                    <a:pt x="1128" y="2101"/>
                    <a:pt x="1128" y="2101"/>
                    <a:pt x="1128" y="2101"/>
                  </a:cubicBezTo>
                  <a:cubicBezTo>
                    <a:pt x="1552" y="1995"/>
                    <a:pt x="1552" y="1995"/>
                    <a:pt x="1552" y="1995"/>
                  </a:cubicBezTo>
                  <a:cubicBezTo>
                    <a:pt x="1558" y="1989"/>
                    <a:pt x="1558" y="1989"/>
                    <a:pt x="1558" y="1989"/>
                  </a:cubicBezTo>
                  <a:moveTo>
                    <a:pt x="596" y="1984"/>
                  </a:moveTo>
                  <a:cubicBezTo>
                    <a:pt x="595" y="1985"/>
                    <a:pt x="594" y="1986"/>
                    <a:pt x="593" y="1987"/>
                  </a:cubicBezTo>
                  <a:cubicBezTo>
                    <a:pt x="765" y="2165"/>
                    <a:pt x="765" y="2165"/>
                    <a:pt x="765" y="2165"/>
                  </a:cubicBezTo>
                  <a:cubicBezTo>
                    <a:pt x="770" y="2163"/>
                    <a:pt x="770" y="2163"/>
                    <a:pt x="770" y="2163"/>
                  </a:cubicBezTo>
                  <a:cubicBezTo>
                    <a:pt x="596" y="1984"/>
                    <a:pt x="596" y="1984"/>
                    <a:pt x="596" y="1984"/>
                  </a:cubicBezTo>
                  <a:moveTo>
                    <a:pt x="1588" y="1981"/>
                  </a:moveTo>
                  <a:cubicBezTo>
                    <a:pt x="1566" y="1987"/>
                    <a:pt x="1566" y="1987"/>
                    <a:pt x="1566" y="1987"/>
                  </a:cubicBezTo>
                  <a:cubicBezTo>
                    <a:pt x="1560" y="1993"/>
                    <a:pt x="1560" y="1993"/>
                    <a:pt x="1560" y="1993"/>
                  </a:cubicBezTo>
                  <a:cubicBezTo>
                    <a:pt x="1589" y="1985"/>
                    <a:pt x="1589" y="1985"/>
                    <a:pt x="1589" y="1985"/>
                  </a:cubicBezTo>
                  <a:cubicBezTo>
                    <a:pt x="1589" y="1984"/>
                    <a:pt x="1588" y="1983"/>
                    <a:pt x="1588" y="1981"/>
                  </a:cubicBezTo>
                  <a:moveTo>
                    <a:pt x="573" y="1966"/>
                  </a:moveTo>
                  <a:cubicBezTo>
                    <a:pt x="573" y="1967"/>
                    <a:pt x="573" y="1967"/>
                    <a:pt x="573" y="1967"/>
                  </a:cubicBezTo>
                  <a:cubicBezTo>
                    <a:pt x="574" y="1966"/>
                    <a:pt x="574" y="1966"/>
                    <a:pt x="574" y="1966"/>
                  </a:cubicBezTo>
                  <a:cubicBezTo>
                    <a:pt x="573" y="1966"/>
                    <a:pt x="573" y="1966"/>
                    <a:pt x="573" y="1966"/>
                  </a:cubicBezTo>
                  <a:moveTo>
                    <a:pt x="566" y="1953"/>
                  </a:moveTo>
                  <a:cubicBezTo>
                    <a:pt x="565" y="1958"/>
                    <a:pt x="565" y="1958"/>
                    <a:pt x="565" y="1958"/>
                  </a:cubicBezTo>
                  <a:cubicBezTo>
                    <a:pt x="567" y="1960"/>
                    <a:pt x="567" y="1960"/>
                    <a:pt x="567" y="1960"/>
                  </a:cubicBezTo>
                  <a:cubicBezTo>
                    <a:pt x="575" y="1962"/>
                    <a:pt x="575" y="1962"/>
                    <a:pt x="575" y="1962"/>
                  </a:cubicBezTo>
                  <a:cubicBezTo>
                    <a:pt x="566" y="1953"/>
                    <a:pt x="566" y="1953"/>
                    <a:pt x="566" y="1953"/>
                  </a:cubicBezTo>
                  <a:moveTo>
                    <a:pt x="1863" y="1912"/>
                  </a:moveTo>
                  <a:cubicBezTo>
                    <a:pt x="1637" y="1969"/>
                    <a:pt x="1637" y="1969"/>
                    <a:pt x="1637" y="1969"/>
                  </a:cubicBezTo>
                  <a:cubicBezTo>
                    <a:pt x="1637" y="1970"/>
                    <a:pt x="1638" y="1972"/>
                    <a:pt x="1638" y="1973"/>
                  </a:cubicBezTo>
                  <a:cubicBezTo>
                    <a:pt x="1864" y="1917"/>
                    <a:pt x="1864" y="1917"/>
                    <a:pt x="1864" y="1917"/>
                  </a:cubicBezTo>
                  <a:cubicBezTo>
                    <a:pt x="1864" y="1915"/>
                    <a:pt x="1864" y="1914"/>
                    <a:pt x="1863" y="1912"/>
                  </a:cubicBezTo>
                  <a:moveTo>
                    <a:pt x="472" y="1855"/>
                  </a:moveTo>
                  <a:cubicBezTo>
                    <a:pt x="470" y="1856"/>
                    <a:pt x="469" y="1856"/>
                    <a:pt x="467" y="1857"/>
                  </a:cubicBezTo>
                  <a:cubicBezTo>
                    <a:pt x="562" y="1954"/>
                    <a:pt x="562" y="1954"/>
                    <a:pt x="562" y="1954"/>
                  </a:cubicBezTo>
                  <a:cubicBezTo>
                    <a:pt x="563" y="1949"/>
                    <a:pt x="563" y="1949"/>
                    <a:pt x="563" y="1949"/>
                  </a:cubicBezTo>
                  <a:cubicBezTo>
                    <a:pt x="472" y="1855"/>
                    <a:pt x="472" y="1855"/>
                    <a:pt x="472" y="1855"/>
                  </a:cubicBezTo>
                  <a:moveTo>
                    <a:pt x="242" y="1617"/>
                  </a:moveTo>
                  <a:cubicBezTo>
                    <a:pt x="240" y="1618"/>
                    <a:pt x="239" y="1618"/>
                    <a:pt x="237" y="1619"/>
                  </a:cubicBezTo>
                  <a:cubicBezTo>
                    <a:pt x="464" y="1853"/>
                    <a:pt x="464" y="1853"/>
                    <a:pt x="464" y="1853"/>
                  </a:cubicBezTo>
                  <a:cubicBezTo>
                    <a:pt x="466" y="1853"/>
                    <a:pt x="467" y="1852"/>
                    <a:pt x="469" y="1852"/>
                  </a:cubicBezTo>
                  <a:cubicBezTo>
                    <a:pt x="242" y="1617"/>
                    <a:pt x="242" y="1617"/>
                    <a:pt x="242" y="1617"/>
                  </a:cubicBezTo>
                  <a:moveTo>
                    <a:pt x="1980" y="1599"/>
                  </a:moveTo>
                  <a:cubicBezTo>
                    <a:pt x="1974" y="1606"/>
                    <a:pt x="1974" y="1606"/>
                    <a:pt x="1974" y="1606"/>
                  </a:cubicBezTo>
                  <a:cubicBezTo>
                    <a:pt x="1894" y="1884"/>
                    <a:pt x="1894" y="1884"/>
                    <a:pt x="1894" y="1884"/>
                  </a:cubicBezTo>
                  <a:cubicBezTo>
                    <a:pt x="1896" y="1884"/>
                    <a:pt x="1897" y="1885"/>
                    <a:pt x="1899" y="1885"/>
                  </a:cubicBezTo>
                  <a:cubicBezTo>
                    <a:pt x="1980" y="1599"/>
                    <a:pt x="1980" y="1599"/>
                    <a:pt x="1980" y="1599"/>
                  </a:cubicBezTo>
                  <a:moveTo>
                    <a:pt x="208" y="1583"/>
                  </a:moveTo>
                  <a:cubicBezTo>
                    <a:pt x="203" y="1583"/>
                    <a:pt x="203" y="1583"/>
                    <a:pt x="203" y="1583"/>
                  </a:cubicBezTo>
                  <a:cubicBezTo>
                    <a:pt x="207" y="1587"/>
                    <a:pt x="207" y="1587"/>
                    <a:pt x="207" y="1587"/>
                  </a:cubicBezTo>
                  <a:cubicBezTo>
                    <a:pt x="207" y="1586"/>
                    <a:pt x="208" y="1584"/>
                    <a:pt x="209" y="1583"/>
                  </a:cubicBezTo>
                  <a:cubicBezTo>
                    <a:pt x="208" y="1583"/>
                    <a:pt x="208" y="1583"/>
                    <a:pt x="208" y="1583"/>
                  </a:cubicBezTo>
                  <a:moveTo>
                    <a:pt x="201" y="1575"/>
                  </a:moveTo>
                  <a:cubicBezTo>
                    <a:pt x="200" y="1578"/>
                    <a:pt x="200" y="1578"/>
                    <a:pt x="200" y="1578"/>
                  </a:cubicBezTo>
                  <a:cubicBezTo>
                    <a:pt x="201" y="1577"/>
                    <a:pt x="202" y="1577"/>
                    <a:pt x="202" y="1576"/>
                  </a:cubicBezTo>
                  <a:cubicBezTo>
                    <a:pt x="201" y="1575"/>
                    <a:pt x="201" y="1575"/>
                    <a:pt x="201" y="1575"/>
                  </a:cubicBezTo>
                  <a:moveTo>
                    <a:pt x="194" y="1568"/>
                  </a:moveTo>
                  <a:cubicBezTo>
                    <a:pt x="196" y="1575"/>
                    <a:pt x="196" y="1575"/>
                    <a:pt x="196" y="1575"/>
                  </a:cubicBezTo>
                  <a:cubicBezTo>
                    <a:pt x="198" y="1571"/>
                    <a:pt x="198" y="1571"/>
                    <a:pt x="198" y="1571"/>
                  </a:cubicBezTo>
                  <a:cubicBezTo>
                    <a:pt x="194" y="1568"/>
                    <a:pt x="194" y="1568"/>
                    <a:pt x="194" y="1568"/>
                  </a:cubicBezTo>
                  <a:moveTo>
                    <a:pt x="1997" y="1541"/>
                  </a:moveTo>
                  <a:cubicBezTo>
                    <a:pt x="1991" y="1548"/>
                    <a:pt x="1991" y="1548"/>
                    <a:pt x="1991" y="1548"/>
                  </a:cubicBezTo>
                  <a:cubicBezTo>
                    <a:pt x="1977" y="1597"/>
                    <a:pt x="1977" y="1597"/>
                    <a:pt x="1977" y="1597"/>
                  </a:cubicBezTo>
                  <a:cubicBezTo>
                    <a:pt x="1983" y="1590"/>
                    <a:pt x="1983" y="1590"/>
                    <a:pt x="1983" y="1590"/>
                  </a:cubicBezTo>
                  <a:cubicBezTo>
                    <a:pt x="1997" y="1541"/>
                    <a:pt x="1997" y="1541"/>
                    <a:pt x="1997" y="1541"/>
                  </a:cubicBezTo>
                  <a:moveTo>
                    <a:pt x="16" y="1384"/>
                  </a:moveTo>
                  <a:cubicBezTo>
                    <a:pt x="15" y="1385"/>
                    <a:pt x="14" y="1386"/>
                    <a:pt x="13" y="1387"/>
                  </a:cubicBezTo>
                  <a:cubicBezTo>
                    <a:pt x="190" y="1570"/>
                    <a:pt x="190" y="1570"/>
                    <a:pt x="190" y="1570"/>
                  </a:cubicBezTo>
                  <a:cubicBezTo>
                    <a:pt x="188" y="1561"/>
                    <a:pt x="188" y="1561"/>
                    <a:pt x="188" y="1561"/>
                  </a:cubicBezTo>
                  <a:cubicBezTo>
                    <a:pt x="16" y="1384"/>
                    <a:pt x="16" y="1384"/>
                    <a:pt x="16" y="1384"/>
                  </a:cubicBezTo>
                  <a:moveTo>
                    <a:pt x="2046" y="1372"/>
                  </a:moveTo>
                  <a:cubicBezTo>
                    <a:pt x="2041" y="1372"/>
                    <a:pt x="2041" y="1372"/>
                    <a:pt x="2041" y="1372"/>
                  </a:cubicBezTo>
                  <a:cubicBezTo>
                    <a:pt x="1993" y="1539"/>
                    <a:pt x="1993" y="1539"/>
                    <a:pt x="1993" y="1539"/>
                  </a:cubicBezTo>
                  <a:cubicBezTo>
                    <a:pt x="2000" y="1532"/>
                    <a:pt x="2000" y="1532"/>
                    <a:pt x="2000" y="1532"/>
                  </a:cubicBezTo>
                  <a:cubicBezTo>
                    <a:pt x="2046" y="1372"/>
                    <a:pt x="2046" y="1372"/>
                    <a:pt x="2046" y="1372"/>
                  </a:cubicBezTo>
                  <a:moveTo>
                    <a:pt x="2051" y="1352"/>
                  </a:moveTo>
                  <a:cubicBezTo>
                    <a:pt x="2046" y="1353"/>
                    <a:pt x="2046" y="1353"/>
                    <a:pt x="2046" y="1353"/>
                  </a:cubicBezTo>
                  <a:cubicBezTo>
                    <a:pt x="2042" y="1368"/>
                    <a:pt x="2042" y="1368"/>
                    <a:pt x="2042" y="1368"/>
                  </a:cubicBezTo>
                  <a:cubicBezTo>
                    <a:pt x="2047" y="1367"/>
                    <a:pt x="2047" y="1367"/>
                    <a:pt x="2047" y="1367"/>
                  </a:cubicBezTo>
                  <a:cubicBezTo>
                    <a:pt x="2051" y="1352"/>
                    <a:pt x="2051" y="1352"/>
                    <a:pt x="2051" y="1352"/>
                  </a:cubicBezTo>
                  <a:moveTo>
                    <a:pt x="10" y="1324"/>
                  </a:moveTo>
                  <a:cubicBezTo>
                    <a:pt x="4" y="1328"/>
                    <a:pt x="4" y="1328"/>
                    <a:pt x="4" y="1328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2" y="1342"/>
                    <a:pt x="3" y="1342"/>
                    <a:pt x="5" y="1343"/>
                  </a:cubicBezTo>
                  <a:cubicBezTo>
                    <a:pt x="10" y="1324"/>
                    <a:pt x="10" y="1324"/>
                    <a:pt x="10" y="1324"/>
                  </a:cubicBezTo>
                  <a:moveTo>
                    <a:pt x="2078" y="1242"/>
                  </a:moveTo>
                  <a:cubicBezTo>
                    <a:pt x="2048" y="1348"/>
                    <a:pt x="2048" y="1348"/>
                    <a:pt x="2048" y="1348"/>
                  </a:cubicBezTo>
                  <a:cubicBezTo>
                    <a:pt x="2052" y="1348"/>
                    <a:pt x="2052" y="1348"/>
                    <a:pt x="2052" y="1348"/>
                  </a:cubicBezTo>
                  <a:cubicBezTo>
                    <a:pt x="2082" y="1245"/>
                    <a:pt x="2082" y="1245"/>
                    <a:pt x="2082" y="1245"/>
                  </a:cubicBezTo>
                  <a:cubicBezTo>
                    <a:pt x="2078" y="1242"/>
                    <a:pt x="2078" y="1242"/>
                    <a:pt x="2078" y="1242"/>
                  </a:cubicBezTo>
                  <a:moveTo>
                    <a:pt x="2080" y="1237"/>
                  </a:moveTo>
                  <a:cubicBezTo>
                    <a:pt x="2080" y="1237"/>
                    <a:pt x="2080" y="1237"/>
                    <a:pt x="2080" y="1237"/>
                  </a:cubicBezTo>
                  <a:cubicBezTo>
                    <a:pt x="2083" y="1241"/>
                    <a:pt x="2083" y="1241"/>
                    <a:pt x="2083" y="1241"/>
                  </a:cubicBezTo>
                  <a:cubicBezTo>
                    <a:pt x="2083" y="1240"/>
                    <a:pt x="2083" y="1240"/>
                    <a:pt x="2083" y="1240"/>
                  </a:cubicBezTo>
                  <a:cubicBezTo>
                    <a:pt x="2080" y="1237"/>
                    <a:pt x="2080" y="1237"/>
                    <a:pt x="2080" y="1237"/>
                  </a:cubicBezTo>
                  <a:moveTo>
                    <a:pt x="2112" y="1124"/>
                  </a:moveTo>
                  <a:cubicBezTo>
                    <a:pt x="2081" y="1232"/>
                    <a:pt x="2081" y="1232"/>
                    <a:pt x="2081" y="1232"/>
                  </a:cubicBezTo>
                  <a:cubicBezTo>
                    <a:pt x="2085" y="1235"/>
                    <a:pt x="2085" y="1235"/>
                    <a:pt x="2085" y="1235"/>
                  </a:cubicBezTo>
                  <a:cubicBezTo>
                    <a:pt x="2114" y="1132"/>
                    <a:pt x="2114" y="1132"/>
                    <a:pt x="2114" y="1132"/>
                  </a:cubicBezTo>
                  <a:cubicBezTo>
                    <a:pt x="2112" y="1124"/>
                    <a:pt x="2112" y="1124"/>
                    <a:pt x="2112" y="1124"/>
                  </a:cubicBezTo>
                  <a:moveTo>
                    <a:pt x="63" y="1124"/>
                  </a:moveTo>
                  <a:cubicBezTo>
                    <a:pt x="6" y="1321"/>
                    <a:pt x="6" y="1321"/>
                    <a:pt x="6" y="1321"/>
                  </a:cubicBezTo>
                  <a:cubicBezTo>
                    <a:pt x="12" y="1317"/>
                    <a:pt x="12" y="1317"/>
                    <a:pt x="12" y="1317"/>
                  </a:cubicBezTo>
                  <a:cubicBezTo>
                    <a:pt x="65" y="1132"/>
                    <a:pt x="65" y="1132"/>
                    <a:pt x="65" y="1132"/>
                  </a:cubicBezTo>
                  <a:cubicBezTo>
                    <a:pt x="63" y="1124"/>
                    <a:pt x="63" y="1124"/>
                    <a:pt x="63" y="1124"/>
                  </a:cubicBezTo>
                  <a:moveTo>
                    <a:pt x="2122" y="1091"/>
                  </a:moveTo>
                  <a:cubicBezTo>
                    <a:pt x="2114" y="1117"/>
                    <a:pt x="2114" y="1117"/>
                    <a:pt x="2114" y="1117"/>
                  </a:cubicBezTo>
                  <a:cubicBezTo>
                    <a:pt x="2116" y="1124"/>
                    <a:pt x="2116" y="1124"/>
                    <a:pt x="2116" y="1124"/>
                  </a:cubicBezTo>
                  <a:cubicBezTo>
                    <a:pt x="2124" y="1098"/>
                    <a:pt x="2124" y="1098"/>
                    <a:pt x="2124" y="1098"/>
                  </a:cubicBezTo>
                  <a:cubicBezTo>
                    <a:pt x="2122" y="1091"/>
                    <a:pt x="2122" y="1091"/>
                    <a:pt x="2122" y="1091"/>
                  </a:cubicBezTo>
                  <a:moveTo>
                    <a:pt x="72" y="1090"/>
                  </a:moveTo>
                  <a:cubicBezTo>
                    <a:pt x="65" y="1116"/>
                    <a:pt x="65" y="1116"/>
                    <a:pt x="65" y="1116"/>
                  </a:cubicBezTo>
                  <a:cubicBezTo>
                    <a:pt x="67" y="1124"/>
                    <a:pt x="67" y="1124"/>
                    <a:pt x="67" y="1124"/>
                  </a:cubicBezTo>
                  <a:cubicBezTo>
                    <a:pt x="75" y="1098"/>
                    <a:pt x="75" y="1098"/>
                    <a:pt x="75" y="1098"/>
                  </a:cubicBezTo>
                  <a:cubicBezTo>
                    <a:pt x="73" y="1090"/>
                    <a:pt x="73" y="1090"/>
                    <a:pt x="73" y="1090"/>
                  </a:cubicBezTo>
                  <a:cubicBezTo>
                    <a:pt x="73" y="1090"/>
                    <a:pt x="73" y="1090"/>
                    <a:pt x="72" y="1090"/>
                  </a:cubicBezTo>
                  <a:moveTo>
                    <a:pt x="2193" y="840"/>
                  </a:moveTo>
                  <a:cubicBezTo>
                    <a:pt x="2124" y="1083"/>
                    <a:pt x="2124" y="1083"/>
                    <a:pt x="2124" y="1083"/>
                  </a:cubicBezTo>
                  <a:cubicBezTo>
                    <a:pt x="2126" y="1091"/>
                    <a:pt x="2126" y="1091"/>
                    <a:pt x="2126" y="1091"/>
                  </a:cubicBezTo>
                  <a:cubicBezTo>
                    <a:pt x="2198" y="840"/>
                    <a:pt x="2198" y="840"/>
                    <a:pt x="2198" y="840"/>
                  </a:cubicBezTo>
                  <a:cubicBezTo>
                    <a:pt x="2196" y="840"/>
                    <a:pt x="2195" y="840"/>
                    <a:pt x="2193" y="840"/>
                  </a:cubicBezTo>
                  <a:moveTo>
                    <a:pt x="149" y="821"/>
                  </a:moveTo>
                  <a:cubicBezTo>
                    <a:pt x="86" y="1042"/>
                    <a:pt x="86" y="1042"/>
                    <a:pt x="86" y="1042"/>
                  </a:cubicBezTo>
                  <a:cubicBezTo>
                    <a:pt x="88" y="1043"/>
                    <a:pt x="89" y="1043"/>
                    <a:pt x="90" y="1044"/>
                  </a:cubicBezTo>
                  <a:cubicBezTo>
                    <a:pt x="154" y="823"/>
                    <a:pt x="154" y="823"/>
                    <a:pt x="154" y="823"/>
                  </a:cubicBezTo>
                  <a:cubicBezTo>
                    <a:pt x="152" y="823"/>
                    <a:pt x="151" y="822"/>
                    <a:pt x="149" y="821"/>
                  </a:cubicBezTo>
                  <a:moveTo>
                    <a:pt x="2163" y="770"/>
                  </a:moveTo>
                  <a:cubicBezTo>
                    <a:pt x="2172" y="785"/>
                    <a:pt x="2172" y="785"/>
                    <a:pt x="2172" y="785"/>
                  </a:cubicBezTo>
                  <a:cubicBezTo>
                    <a:pt x="2183" y="797"/>
                    <a:pt x="2183" y="797"/>
                    <a:pt x="2183" y="797"/>
                  </a:cubicBezTo>
                  <a:cubicBezTo>
                    <a:pt x="2184" y="796"/>
                    <a:pt x="2185" y="795"/>
                    <a:pt x="2186" y="794"/>
                  </a:cubicBezTo>
                  <a:cubicBezTo>
                    <a:pt x="2163" y="770"/>
                    <a:pt x="2163" y="770"/>
                    <a:pt x="2163" y="770"/>
                  </a:cubicBezTo>
                  <a:moveTo>
                    <a:pt x="212" y="602"/>
                  </a:moveTo>
                  <a:cubicBezTo>
                    <a:pt x="163" y="774"/>
                    <a:pt x="163" y="774"/>
                    <a:pt x="163" y="774"/>
                  </a:cubicBezTo>
                  <a:cubicBezTo>
                    <a:pt x="165" y="774"/>
                    <a:pt x="166" y="774"/>
                    <a:pt x="167" y="774"/>
                  </a:cubicBezTo>
                  <a:cubicBezTo>
                    <a:pt x="216" y="603"/>
                    <a:pt x="216" y="603"/>
                    <a:pt x="216" y="603"/>
                  </a:cubicBezTo>
                  <a:cubicBezTo>
                    <a:pt x="215" y="603"/>
                    <a:pt x="214" y="602"/>
                    <a:pt x="212" y="602"/>
                  </a:cubicBezTo>
                  <a:moveTo>
                    <a:pt x="1991" y="593"/>
                  </a:moveTo>
                  <a:cubicBezTo>
                    <a:pt x="1990" y="594"/>
                    <a:pt x="1989" y="595"/>
                    <a:pt x="1988" y="596"/>
                  </a:cubicBezTo>
                  <a:cubicBezTo>
                    <a:pt x="2159" y="773"/>
                    <a:pt x="2159" y="773"/>
                    <a:pt x="2159" y="773"/>
                  </a:cubicBezTo>
                  <a:cubicBezTo>
                    <a:pt x="2150" y="757"/>
                    <a:pt x="2150" y="757"/>
                    <a:pt x="2150" y="757"/>
                  </a:cubicBezTo>
                  <a:cubicBezTo>
                    <a:pt x="1991" y="593"/>
                    <a:pt x="1991" y="593"/>
                    <a:pt x="1991" y="593"/>
                  </a:cubicBezTo>
                  <a:moveTo>
                    <a:pt x="1953" y="553"/>
                  </a:moveTo>
                  <a:cubicBezTo>
                    <a:pt x="1956" y="562"/>
                    <a:pt x="1956" y="562"/>
                    <a:pt x="1956" y="562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58" y="564"/>
                    <a:pt x="1958" y="564"/>
                    <a:pt x="1958" y="564"/>
                  </a:cubicBezTo>
                  <a:cubicBezTo>
                    <a:pt x="1964" y="571"/>
                    <a:pt x="1964" y="571"/>
                    <a:pt x="1964" y="571"/>
                  </a:cubicBezTo>
                  <a:cubicBezTo>
                    <a:pt x="1965" y="570"/>
                    <a:pt x="1966" y="569"/>
                    <a:pt x="1967" y="568"/>
                  </a:cubicBezTo>
                  <a:cubicBezTo>
                    <a:pt x="1953" y="553"/>
                    <a:pt x="1953" y="553"/>
                    <a:pt x="1953" y="553"/>
                  </a:cubicBezTo>
                  <a:moveTo>
                    <a:pt x="239" y="525"/>
                  </a:moveTo>
                  <a:cubicBezTo>
                    <a:pt x="232" y="532"/>
                    <a:pt x="232" y="532"/>
                    <a:pt x="232" y="532"/>
                  </a:cubicBezTo>
                  <a:cubicBezTo>
                    <a:pt x="224" y="561"/>
                    <a:pt x="224" y="561"/>
                    <a:pt x="224" y="561"/>
                  </a:cubicBezTo>
                  <a:cubicBezTo>
                    <a:pt x="225" y="562"/>
                    <a:pt x="227" y="562"/>
                    <a:pt x="228" y="562"/>
                  </a:cubicBezTo>
                  <a:cubicBezTo>
                    <a:pt x="239" y="525"/>
                    <a:pt x="239" y="525"/>
                    <a:pt x="239" y="525"/>
                  </a:cubicBezTo>
                  <a:moveTo>
                    <a:pt x="1804" y="399"/>
                  </a:moveTo>
                  <a:cubicBezTo>
                    <a:pt x="1802" y="403"/>
                    <a:pt x="1802" y="403"/>
                    <a:pt x="1802" y="403"/>
                  </a:cubicBezTo>
                  <a:cubicBezTo>
                    <a:pt x="1949" y="555"/>
                    <a:pt x="1949" y="555"/>
                    <a:pt x="1949" y="555"/>
                  </a:cubicBezTo>
                  <a:cubicBezTo>
                    <a:pt x="1947" y="546"/>
                    <a:pt x="1947" y="546"/>
                    <a:pt x="1947" y="546"/>
                  </a:cubicBezTo>
                  <a:cubicBezTo>
                    <a:pt x="1804" y="399"/>
                    <a:pt x="1804" y="399"/>
                    <a:pt x="1804" y="399"/>
                  </a:cubicBezTo>
                  <a:moveTo>
                    <a:pt x="1784" y="378"/>
                  </a:moveTo>
                  <a:cubicBezTo>
                    <a:pt x="1781" y="382"/>
                    <a:pt x="1781" y="382"/>
                    <a:pt x="1781" y="382"/>
                  </a:cubicBezTo>
                  <a:cubicBezTo>
                    <a:pt x="1799" y="400"/>
                    <a:pt x="1799" y="400"/>
                    <a:pt x="1799" y="400"/>
                  </a:cubicBezTo>
                  <a:cubicBezTo>
                    <a:pt x="1801" y="396"/>
                    <a:pt x="1801" y="396"/>
                    <a:pt x="1801" y="396"/>
                  </a:cubicBezTo>
                  <a:cubicBezTo>
                    <a:pt x="1784" y="378"/>
                    <a:pt x="1784" y="378"/>
                    <a:pt x="1784" y="378"/>
                  </a:cubicBezTo>
                  <a:moveTo>
                    <a:pt x="1755" y="348"/>
                  </a:moveTo>
                  <a:cubicBezTo>
                    <a:pt x="1754" y="349"/>
                    <a:pt x="1753" y="350"/>
                    <a:pt x="1752" y="351"/>
                  </a:cubicBezTo>
                  <a:cubicBezTo>
                    <a:pt x="1778" y="378"/>
                    <a:pt x="1778" y="378"/>
                    <a:pt x="1778" y="378"/>
                  </a:cubicBezTo>
                  <a:cubicBezTo>
                    <a:pt x="1781" y="375"/>
                    <a:pt x="1781" y="375"/>
                    <a:pt x="1781" y="375"/>
                  </a:cubicBezTo>
                  <a:cubicBezTo>
                    <a:pt x="1755" y="348"/>
                    <a:pt x="1755" y="348"/>
                    <a:pt x="1755" y="348"/>
                  </a:cubicBezTo>
                  <a:moveTo>
                    <a:pt x="287" y="340"/>
                  </a:moveTo>
                  <a:cubicBezTo>
                    <a:pt x="235" y="523"/>
                    <a:pt x="235" y="523"/>
                    <a:pt x="235" y="523"/>
                  </a:cubicBezTo>
                  <a:cubicBezTo>
                    <a:pt x="241" y="516"/>
                    <a:pt x="241" y="516"/>
                    <a:pt x="241" y="516"/>
                  </a:cubicBezTo>
                  <a:cubicBezTo>
                    <a:pt x="288" y="353"/>
                    <a:pt x="288" y="353"/>
                    <a:pt x="288" y="353"/>
                  </a:cubicBezTo>
                  <a:cubicBezTo>
                    <a:pt x="287" y="340"/>
                    <a:pt x="287" y="340"/>
                    <a:pt x="287" y="340"/>
                  </a:cubicBezTo>
                  <a:moveTo>
                    <a:pt x="300" y="294"/>
                  </a:moveTo>
                  <a:cubicBezTo>
                    <a:pt x="291" y="327"/>
                    <a:pt x="291" y="327"/>
                    <a:pt x="291" y="327"/>
                  </a:cubicBezTo>
                  <a:cubicBezTo>
                    <a:pt x="292" y="340"/>
                    <a:pt x="292" y="340"/>
                    <a:pt x="292" y="340"/>
                  </a:cubicBezTo>
                  <a:cubicBezTo>
                    <a:pt x="305" y="295"/>
                    <a:pt x="305" y="295"/>
                    <a:pt x="305" y="295"/>
                  </a:cubicBezTo>
                  <a:cubicBezTo>
                    <a:pt x="303" y="295"/>
                    <a:pt x="302" y="294"/>
                    <a:pt x="300" y="294"/>
                  </a:cubicBezTo>
                  <a:moveTo>
                    <a:pt x="534" y="214"/>
                  </a:moveTo>
                  <a:cubicBezTo>
                    <a:pt x="334" y="264"/>
                    <a:pt x="334" y="264"/>
                    <a:pt x="334" y="264"/>
                  </a:cubicBezTo>
                  <a:cubicBezTo>
                    <a:pt x="335" y="265"/>
                    <a:pt x="335" y="267"/>
                    <a:pt x="335" y="268"/>
                  </a:cubicBezTo>
                  <a:cubicBezTo>
                    <a:pt x="528" y="220"/>
                    <a:pt x="528" y="220"/>
                    <a:pt x="528" y="220"/>
                  </a:cubicBezTo>
                  <a:cubicBezTo>
                    <a:pt x="534" y="214"/>
                    <a:pt x="534" y="214"/>
                    <a:pt x="534" y="214"/>
                  </a:cubicBezTo>
                  <a:moveTo>
                    <a:pt x="555" y="209"/>
                  </a:moveTo>
                  <a:cubicBezTo>
                    <a:pt x="542" y="212"/>
                    <a:pt x="542" y="212"/>
                    <a:pt x="542" y="212"/>
                  </a:cubicBezTo>
                  <a:cubicBezTo>
                    <a:pt x="536" y="218"/>
                    <a:pt x="536" y="218"/>
                    <a:pt x="536" y="218"/>
                  </a:cubicBezTo>
                  <a:cubicBezTo>
                    <a:pt x="555" y="213"/>
                    <a:pt x="555" y="213"/>
                    <a:pt x="555" y="213"/>
                  </a:cubicBezTo>
                  <a:cubicBezTo>
                    <a:pt x="555" y="213"/>
                    <a:pt x="555" y="212"/>
                    <a:pt x="555" y="212"/>
                  </a:cubicBezTo>
                  <a:cubicBezTo>
                    <a:pt x="555" y="211"/>
                    <a:pt x="555" y="210"/>
                    <a:pt x="555" y="209"/>
                  </a:cubicBezTo>
                  <a:moveTo>
                    <a:pt x="1611" y="205"/>
                  </a:moveTo>
                  <a:cubicBezTo>
                    <a:pt x="1718" y="316"/>
                    <a:pt x="1718" y="316"/>
                    <a:pt x="1718" y="316"/>
                  </a:cubicBezTo>
                  <a:cubicBezTo>
                    <a:pt x="1719" y="315"/>
                    <a:pt x="1720" y="314"/>
                    <a:pt x="1721" y="313"/>
                  </a:cubicBezTo>
                  <a:cubicBezTo>
                    <a:pt x="1619" y="207"/>
                    <a:pt x="1619" y="207"/>
                    <a:pt x="1619" y="207"/>
                  </a:cubicBezTo>
                  <a:cubicBezTo>
                    <a:pt x="1611" y="205"/>
                    <a:pt x="1611" y="205"/>
                    <a:pt x="1611" y="205"/>
                  </a:cubicBezTo>
                  <a:moveTo>
                    <a:pt x="1598" y="192"/>
                  </a:moveTo>
                  <a:cubicBezTo>
                    <a:pt x="1605" y="199"/>
                    <a:pt x="1605" y="199"/>
                    <a:pt x="1605" y="199"/>
                  </a:cubicBezTo>
                  <a:cubicBezTo>
                    <a:pt x="1613" y="201"/>
                    <a:pt x="1613" y="201"/>
                    <a:pt x="1613" y="201"/>
                  </a:cubicBezTo>
                  <a:cubicBezTo>
                    <a:pt x="1606" y="194"/>
                    <a:pt x="1606" y="194"/>
                    <a:pt x="1606" y="194"/>
                  </a:cubicBezTo>
                  <a:cubicBezTo>
                    <a:pt x="1598" y="192"/>
                    <a:pt x="1598" y="192"/>
                    <a:pt x="1598" y="192"/>
                  </a:cubicBezTo>
                  <a:moveTo>
                    <a:pt x="692" y="174"/>
                  </a:moveTo>
                  <a:cubicBezTo>
                    <a:pt x="600" y="197"/>
                    <a:pt x="600" y="197"/>
                    <a:pt x="600" y="197"/>
                  </a:cubicBezTo>
                  <a:cubicBezTo>
                    <a:pt x="601" y="198"/>
                    <a:pt x="602" y="200"/>
                    <a:pt x="603" y="201"/>
                  </a:cubicBezTo>
                  <a:cubicBezTo>
                    <a:pt x="690" y="179"/>
                    <a:pt x="690" y="179"/>
                    <a:pt x="690" y="179"/>
                  </a:cubicBezTo>
                  <a:cubicBezTo>
                    <a:pt x="692" y="174"/>
                    <a:pt x="692" y="174"/>
                    <a:pt x="692" y="174"/>
                  </a:cubicBezTo>
                  <a:moveTo>
                    <a:pt x="725" y="166"/>
                  </a:moveTo>
                  <a:cubicBezTo>
                    <a:pt x="697" y="173"/>
                    <a:pt x="697" y="173"/>
                    <a:pt x="697" y="173"/>
                  </a:cubicBezTo>
                  <a:cubicBezTo>
                    <a:pt x="695" y="178"/>
                    <a:pt x="695" y="178"/>
                    <a:pt x="695" y="178"/>
                  </a:cubicBezTo>
                  <a:cubicBezTo>
                    <a:pt x="723" y="171"/>
                    <a:pt x="723" y="171"/>
                    <a:pt x="723" y="171"/>
                  </a:cubicBezTo>
                  <a:cubicBezTo>
                    <a:pt x="725" y="166"/>
                    <a:pt x="725" y="166"/>
                    <a:pt x="725" y="166"/>
                  </a:cubicBezTo>
                  <a:moveTo>
                    <a:pt x="786" y="151"/>
                  </a:moveTo>
                  <a:cubicBezTo>
                    <a:pt x="730" y="165"/>
                    <a:pt x="730" y="165"/>
                    <a:pt x="730" y="165"/>
                  </a:cubicBezTo>
                  <a:cubicBezTo>
                    <a:pt x="728" y="170"/>
                    <a:pt x="728" y="170"/>
                    <a:pt x="728" y="170"/>
                  </a:cubicBezTo>
                  <a:cubicBezTo>
                    <a:pt x="787" y="155"/>
                    <a:pt x="787" y="155"/>
                    <a:pt x="787" y="155"/>
                  </a:cubicBezTo>
                  <a:cubicBezTo>
                    <a:pt x="787" y="154"/>
                    <a:pt x="787" y="152"/>
                    <a:pt x="786" y="151"/>
                  </a:cubicBezTo>
                  <a:moveTo>
                    <a:pt x="807" y="146"/>
                  </a:moveTo>
                  <a:cubicBezTo>
                    <a:pt x="791" y="150"/>
                    <a:pt x="791" y="150"/>
                    <a:pt x="791" y="150"/>
                  </a:cubicBezTo>
                  <a:cubicBezTo>
                    <a:pt x="791" y="151"/>
                    <a:pt x="791" y="153"/>
                    <a:pt x="791" y="154"/>
                  </a:cubicBezTo>
                  <a:cubicBezTo>
                    <a:pt x="808" y="150"/>
                    <a:pt x="808" y="150"/>
                    <a:pt x="808" y="150"/>
                  </a:cubicBezTo>
                  <a:cubicBezTo>
                    <a:pt x="808" y="148"/>
                    <a:pt x="807" y="147"/>
                    <a:pt x="807" y="146"/>
                  </a:cubicBezTo>
                  <a:moveTo>
                    <a:pt x="906" y="121"/>
                  </a:moveTo>
                  <a:cubicBezTo>
                    <a:pt x="811" y="145"/>
                    <a:pt x="811" y="145"/>
                    <a:pt x="811" y="145"/>
                  </a:cubicBezTo>
                  <a:cubicBezTo>
                    <a:pt x="812" y="146"/>
                    <a:pt x="812" y="147"/>
                    <a:pt x="812" y="149"/>
                  </a:cubicBezTo>
                  <a:cubicBezTo>
                    <a:pt x="910" y="124"/>
                    <a:pt x="910" y="124"/>
                    <a:pt x="910" y="124"/>
                  </a:cubicBezTo>
                  <a:cubicBezTo>
                    <a:pt x="906" y="121"/>
                    <a:pt x="906" y="121"/>
                    <a:pt x="906" y="121"/>
                  </a:cubicBezTo>
                  <a:moveTo>
                    <a:pt x="912" y="119"/>
                  </a:moveTo>
                  <a:cubicBezTo>
                    <a:pt x="911" y="120"/>
                    <a:pt x="911" y="120"/>
                    <a:pt x="911" y="120"/>
                  </a:cubicBezTo>
                  <a:cubicBezTo>
                    <a:pt x="915" y="123"/>
                    <a:pt x="915" y="123"/>
                    <a:pt x="915" y="123"/>
                  </a:cubicBezTo>
                  <a:cubicBezTo>
                    <a:pt x="916" y="123"/>
                    <a:pt x="916" y="123"/>
                    <a:pt x="916" y="123"/>
                  </a:cubicBezTo>
                  <a:cubicBezTo>
                    <a:pt x="912" y="119"/>
                    <a:pt x="912" y="119"/>
                    <a:pt x="912" y="119"/>
                  </a:cubicBezTo>
                  <a:moveTo>
                    <a:pt x="1076" y="78"/>
                  </a:moveTo>
                  <a:cubicBezTo>
                    <a:pt x="917" y="118"/>
                    <a:pt x="917" y="118"/>
                    <a:pt x="917" y="118"/>
                  </a:cubicBezTo>
                  <a:cubicBezTo>
                    <a:pt x="921" y="122"/>
                    <a:pt x="921" y="122"/>
                    <a:pt x="921" y="122"/>
                  </a:cubicBezTo>
                  <a:cubicBezTo>
                    <a:pt x="1078" y="83"/>
                    <a:pt x="1078" y="83"/>
                    <a:pt x="1078" y="83"/>
                  </a:cubicBezTo>
                  <a:cubicBezTo>
                    <a:pt x="1077" y="81"/>
                    <a:pt x="1077" y="80"/>
                    <a:pt x="1076" y="78"/>
                  </a:cubicBezTo>
                  <a:moveTo>
                    <a:pt x="1431" y="12"/>
                  </a:moveTo>
                  <a:cubicBezTo>
                    <a:pt x="1430" y="13"/>
                    <a:pt x="1429" y="14"/>
                    <a:pt x="1427" y="15"/>
                  </a:cubicBezTo>
                  <a:cubicBezTo>
                    <a:pt x="1592" y="186"/>
                    <a:pt x="1592" y="186"/>
                    <a:pt x="1592" y="186"/>
                  </a:cubicBezTo>
                  <a:cubicBezTo>
                    <a:pt x="1600" y="188"/>
                    <a:pt x="1600" y="188"/>
                    <a:pt x="1600" y="188"/>
                  </a:cubicBezTo>
                  <a:cubicBezTo>
                    <a:pt x="1431" y="12"/>
                    <a:pt x="1431" y="12"/>
                    <a:pt x="1431" y="12"/>
                  </a:cubicBezTo>
                  <a:moveTo>
                    <a:pt x="1365" y="6"/>
                  </a:moveTo>
                  <a:cubicBezTo>
                    <a:pt x="1125" y="66"/>
                    <a:pt x="1125" y="66"/>
                    <a:pt x="1125" y="66"/>
                  </a:cubicBezTo>
                  <a:cubicBezTo>
                    <a:pt x="1125" y="67"/>
                    <a:pt x="1126" y="68"/>
                    <a:pt x="1126" y="69"/>
                  </a:cubicBezTo>
                  <a:cubicBezTo>
                    <a:pt x="1129" y="70"/>
                    <a:pt x="1129" y="70"/>
                    <a:pt x="1129" y="70"/>
                  </a:cubicBezTo>
                  <a:cubicBezTo>
                    <a:pt x="1360" y="12"/>
                    <a:pt x="1360" y="12"/>
                    <a:pt x="1360" y="12"/>
                  </a:cubicBezTo>
                  <a:cubicBezTo>
                    <a:pt x="1365" y="6"/>
                    <a:pt x="1365" y="6"/>
                    <a:pt x="1365" y="6"/>
                  </a:cubicBezTo>
                  <a:moveTo>
                    <a:pt x="1383" y="2"/>
                  </a:moveTo>
                  <a:cubicBezTo>
                    <a:pt x="1372" y="5"/>
                    <a:pt x="1372" y="5"/>
                    <a:pt x="1372" y="5"/>
                  </a:cubicBezTo>
                  <a:cubicBezTo>
                    <a:pt x="1367" y="10"/>
                    <a:pt x="1367" y="10"/>
                    <a:pt x="1367" y="10"/>
                  </a:cubicBezTo>
                  <a:cubicBezTo>
                    <a:pt x="1382" y="6"/>
                    <a:pt x="1382" y="6"/>
                    <a:pt x="1382" y="6"/>
                  </a:cubicBezTo>
                  <a:cubicBezTo>
                    <a:pt x="1383" y="2"/>
                    <a:pt x="1383" y="2"/>
                    <a:pt x="1383" y="2"/>
                  </a:cubicBezTo>
                  <a:moveTo>
                    <a:pt x="1388" y="0"/>
                  </a:moveTo>
                  <a:cubicBezTo>
                    <a:pt x="1388" y="1"/>
                    <a:pt x="1388" y="1"/>
                    <a:pt x="1388" y="1"/>
                  </a:cubicBezTo>
                  <a:cubicBezTo>
                    <a:pt x="1387" y="5"/>
                    <a:pt x="1387" y="5"/>
                    <a:pt x="1387" y="5"/>
                  </a:cubicBezTo>
                  <a:cubicBezTo>
                    <a:pt x="1390" y="5"/>
                    <a:pt x="1390" y="5"/>
                    <a:pt x="1390" y="5"/>
                  </a:cubicBezTo>
                  <a:cubicBezTo>
                    <a:pt x="1389" y="3"/>
                    <a:pt x="1389" y="2"/>
                    <a:pt x="138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550"/>
            <p:cNvSpPr>
              <a:spLocks noEditPoints="1"/>
            </p:cNvSpPr>
            <p:nvPr/>
          </p:nvSpPr>
          <p:spPr bwMode="auto">
            <a:xfrm>
              <a:off x="1142746" y="1646936"/>
              <a:ext cx="2230438" cy="2216150"/>
            </a:xfrm>
            <a:custGeom>
              <a:avLst/>
              <a:gdLst>
                <a:gd name="T0" fmla="*/ 1395 w 2197"/>
                <a:gd name="T1" fmla="*/ 2182 h 2182"/>
                <a:gd name="T2" fmla="*/ 1054 w 2197"/>
                <a:gd name="T3" fmla="*/ 2097 h 2182"/>
                <a:gd name="T4" fmla="*/ 1593 w 2197"/>
                <a:gd name="T5" fmla="*/ 1992 h 2182"/>
                <a:gd name="T6" fmla="*/ 1593 w 2197"/>
                <a:gd name="T7" fmla="*/ 1992 h 2182"/>
                <a:gd name="T8" fmla="*/ 1054 w 2197"/>
                <a:gd name="T9" fmla="*/ 2092 h 2182"/>
                <a:gd name="T10" fmla="*/ 1628 w 2197"/>
                <a:gd name="T11" fmla="*/ 1956 h 2182"/>
                <a:gd name="T12" fmla="*/ 332 w 2197"/>
                <a:gd name="T13" fmla="*/ 1916 h 2182"/>
                <a:gd name="T14" fmla="*/ 568 w 2197"/>
                <a:gd name="T15" fmla="*/ 1970 h 2182"/>
                <a:gd name="T16" fmla="*/ 1645 w 2197"/>
                <a:gd name="T17" fmla="*/ 1945 h 2182"/>
                <a:gd name="T18" fmla="*/ 1793 w 2197"/>
                <a:gd name="T19" fmla="*/ 1785 h 2182"/>
                <a:gd name="T20" fmla="*/ 223 w 2197"/>
                <a:gd name="T21" fmla="*/ 1618 h 2182"/>
                <a:gd name="T22" fmla="*/ 223 w 2197"/>
                <a:gd name="T23" fmla="*/ 1618 h 2182"/>
                <a:gd name="T24" fmla="*/ 211 w 2197"/>
                <a:gd name="T25" fmla="*/ 1578 h 2182"/>
                <a:gd name="T26" fmla="*/ 206 w 2197"/>
                <a:gd name="T27" fmla="*/ 1559 h 2182"/>
                <a:gd name="T28" fmla="*/ 2176 w 2197"/>
                <a:gd name="T29" fmla="*/ 1390 h 2182"/>
                <a:gd name="T30" fmla="*/ 1939 w 2197"/>
                <a:gd name="T31" fmla="*/ 1641 h 2182"/>
                <a:gd name="T32" fmla="*/ 2176 w 2197"/>
                <a:gd name="T33" fmla="*/ 1390 h 2182"/>
                <a:gd name="T34" fmla="*/ 2197 w 2197"/>
                <a:gd name="T35" fmla="*/ 1375 h 2182"/>
                <a:gd name="T36" fmla="*/ 204 w 2197"/>
                <a:gd name="T37" fmla="*/ 1552 h 2182"/>
                <a:gd name="T38" fmla="*/ 115 w 2197"/>
                <a:gd name="T39" fmla="*/ 1243 h 2182"/>
                <a:gd name="T40" fmla="*/ 72 w 2197"/>
                <a:gd name="T41" fmla="*/ 1090 h 2182"/>
                <a:gd name="T42" fmla="*/ 77 w 2197"/>
                <a:gd name="T43" fmla="*/ 1093 h 2182"/>
                <a:gd name="T44" fmla="*/ 2111 w 2197"/>
                <a:gd name="T45" fmla="*/ 1041 h 2182"/>
                <a:gd name="T46" fmla="*/ 2189 w 2197"/>
                <a:gd name="T47" fmla="*/ 1329 h 2182"/>
                <a:gd name="T48" fmla="*/ 2111 w 2197"/>
                <a:gd name="T49" fmla="*/ 1041 h 2182"/>
                <a:gd name="T50" fmla="*/ 62 w 2197"/>
                <a:gd name="T51" fmla="*/ 1040 h 2182"/>
                <a:gd name="T52" fmla="*/ 2109 w 2197"/>
                <a:gd name="T53" fmla="*/ 1033 h 2182"/>
                <a:gd name="T54" fmla="*/ 2058 w 2197"/>
                <a:gd name="T55" fmla="*/ 872 h 2182"/>
                <a:gd name="T56" fmla="*/ 0 w 2197"/>
                <a:gd name="T57" fmla="*/ 840 h 2182"/>
                <a:gd name="T58" fmla="*/ 177 w 2197"/>
                <a:gd name="T59" fmla="*/ 623 h 2182"/>
                <a:gd name="T60" fmla="*/ 177 w 2197"/>
                <a:gd name="T61" fmla="*/ 623 h 2182"/>
                <a:gd name="T62" fmla="*/ 2056 w 2197"/>
                <a:gd name="T63" fmla="*/ 847 h 2182"/>
                <a:gd name="T64" fmla="*/ 183 w 2197"/>
                <a:gd name="T65" fmla="*/ 616 h 2182"/>
                <a:gd name="T66" fmla="*/ 272 w 2197"/>
                <a:gd name="T67" fmla="*/ 530 h 2182"/>
                <a:gd name="T68" fmla="*/ 295 w 2197"/>
                <a:gd name="T69" fmla="*/ 501 h 2182"/>
                <a:gd name="T70" fmla="*/ 317 w 2197"/>
                <a:gd name="T71" fmla="*/ 478 h 2182"/>
                <a:gd name="T72" fmla="*/ 317 w 2197"/>
                <a:gd name="T73" fmla="*/ 478 h 2182"/>
                <a:gd name="T74" fmla="*/ 434 w 2197"/>
                <a:gd name="T75" fmla="*/ 357 h 2182"/>
                <a:gd name="T76" fmla="*/ 1975 w 2197"/>
                <a:gd name="T77" fmla="*/ 564 h 2182"/>
                <a:gd name="T78" fmla="*/ 1894 w 2197"/>
                <a:gd name="T79" fmla="*/ 296 h 2182"/>
                <a:gd name="T80" fmla="*/ 1863 w 2197"/>
                <a:gd name="T81" fmla="*/ 264 h 2182"/>
                <a:gd name="T82" fmla="*/ 1863 w 2197"/>
                <a:gd name="T83" fmla="*/ 264 h 2182"/>
                <a:gd name="T84" fmla="*/ 559 w 2197"/>
                <a:gd name="T85" fmla="*/ 228 h 2182"/>
                <a:gd name="T86" fmla="*/ 1610 w 2197"/>
                <a:gd name="T87" fmla="*/ 205 h 2182"/>
                <a:gd name="T88" fmla="*/ 1612 w 2197"/>
                <a:gd name="T89" fmla="*/ 201 h 2182"/>
                <a:gd name="T90" fmla="*/ 608 w 2197"/>
                <a:gd name="T91" fmla="*/ 178 h 2182"/>
                <a:gd name="T92" fmla="*/ 1391 w 2197"/>
                <a:gd name="T93" fmla="*/ 146 h 2182"/>
                <a:gd name="T94" fmla="*/ 1391 w 2197"/>
                <a:gd name="T95" fmla="*/ 146 h 2182"/>
                <a:gd name="T96" fmla="*/ 1387 w 2197"/>
                <a:gd name="T97" fmla="*/ 145 h 2182"/>
                <a:gd name="T98" fmla="*/ 1361 w 2197"/>
                <a:gd name="T99" fmla="*/ 143 h 2182"/>
                <a:gd name="T100" fmla="*/ 1276 w 2197"/>
                <a:gd name="T101" fmla="*/ 121 h 2182"/>
                <a:gd name="T102" fmla="*/ 1124 w 2197"/>
                <a:gd name="T103" fmla="*/ 79 h 2182"/>
                <a:gd name="T104" fmla="*/ 1124 w 2197"/>
                <a:gd name="T105" fmla="*/ 79 h 2182"/>
                <a:gd name="T106" fmla="*/ 1075 w 2197"/>
                <a:gd name="T107" fmla="*/ 67 h 2182"/>
                <a:gd name="T108" fmla="*/ 621 w 2197"/>
                <a:gd name="T109" fmla="*/ 170 h 2182"/>
                <a:gd name="T110" fmla="*/ 745 w 2197"/>
                <a:gd name="T111" fmla="*/ 36 h 2182"/>
                <a:gd name="T112" fmla="*/ 769 w 2197"/>
                <a:gd name="T113" fmla="*/ 13 h 2182"/>
                <a:gd name="T114" fmla="*/ 810 w 2197"/>
                <a:gd name="T115" fmla="*/ 0 h 2182"/>
                <a:gd name="T116" fmla="*/ 810 w 2197"/>
                <a:gd name="T117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97" h="2182">
                  <a:moveTo>
                    <a:pt x="1125" y="2110"/>
                  </a:moveTo>
                  <a:cubicBezTo>
                    <a:pt x="1124" y="2111"/>
                    <a:pt x="1124" y="2113"/>
                    <a:pt x="1123" y="2114"/>
                  </a:cubicBezTo>
                  <a:cubicBezTo>
                    <a:pt x="1385" y="2180"/>
                    <a:pt x="1385" y="2180"/>
                    <a:pt x="1385" y="2180"/>
                  </a:cubicBezTo>
                  <a:cubicBezTo>
                    <a:pt x="1395" y="2182"/>
                    <a:pt x="1395" y="2182"/>
                    <a:pt x="1395" y="2182"/>
                  </a:cubicBezTo>
                  <a:cubicBezTo>
                    <a:pt x="1395" y="2181"/>
                    <a:pt x="1395" y="2179"/>
                    <a:pt x="1396" y="2178"/>
                  </a:cubicBezTo>
                  <a:cubicBezTo>
                    <a:pt x="1125" y="2110"/>
                    <a:pt x="1125" y="2110"/>
                    <a:pt x="1125" y="2110"/>
                  </a:cubicBezTo>
                  <a:moveTo>
                    <a:pt x="1063" y="2094"/>
                  </a:moveTo>
                  <a:cubicBezTo>
                    <a:pt x="1054" y="2097"/>
                    <a:pt x="1054" y="2097"/>
                    <a:pt x="1054" y="2097"/>
                  </a:cubicBezTo>
                  <a:cubicBezTo>
                    <a:pt x="1075" y="2102"/>
                    <a:pt x="1075" y="2102"/>
                    <a:pt x="1075" y="2102"/>
                  </a:cubicBezTo>
                  <a:cubicBezTo>
                    <a:pt x="1075" y="2101"/>
                    <a:pt x="1076" y="2099"/>
                    <a:pt x="1076" y="2098"/>
                  </a:cubicBezTo>
                  <a:cubicBezTo>
                    <a:pt x="1063" y="2094"/>
                    <a:pt x="1063" y="2094"/>
                    <a:pt x="1063" y="2094"/>
                  </a:cubicBezTo>
                  <a:moveTo>
                    <a:pt x="1593" y="1992"/>
                  </a:moveTo>
                  <a:cubicBezTo>
                    <a:pt x="1422" y="2169"/>
                    <a:pt x="1422" y="2169"/>
                    <a:pt x="1422" y="2169"/>
                  </a:cubicBezTo>
                  <a:cubicBezTo>
                    <a:pt x="1423" y="2170"/>
                    <a:pt x="1424" y="2171"/>
                    <a:pt x="1425" y="2172"/>
                  </a:cubicBezTo>
                  <a:cubicBezTo>
                    <a:pt x="1596" y="1995"/>
                    <a:pt x="1596" y="1995"/>
                    <a:pt x="1596" y="1995"/>
                  </a:cubicBezTo>
                  <a:cubicBezTo>
                    <a:pt x="1595" y="1995"/>
                    <a:pt x="1594" y="1994"/>
                    <a:pt x="1593" y="1992"/>
                  </a:cubicBezTo>
                  <a:moveTo>
                    <a:pt x="598" y="1978"/>
                  </a:moveTo>
                  <a:cubicBezTo>
                    <a:pt x="598" y="1979"/>
                    <a:pt x="597" y="1981"/>
                    <a:pt x="596" y="1982"/>
                  </a:cubicBezTo>
                  <a:cubicBezTo>
                    <a:pt x="1045" y="2094"/>
                    <a:pt x="1045" y="2094"/>
                    <a:pt x="1045" y="2094"/>
                  </a:cubicBezTo>
                  <a:cubicBezTo>
                    <a:pt x="1054" y="2092"/>
                    <a:pt x="1054" y="2092"/>
                    <a:pt x="1054" y="2092"/>
                  </a:cubicBezTo>
                  <a:cubicBezTo>
                    <a:pt x="598" y="1978"/>
                    <a:pt x="598" y="1978"/>
                    <a:pt x="598" y="1978"/>
                  </a:cubicBezTo>
                  <a:moveTo>
                    <a:pt x="1639" y="1951"/>
                  </a:moveTo>
                  <a:cubicBezTo>
                    <a:pt x="1631" y="1953"/>
                    <a:pt x="1631" y="1953"/>
                    <a:pt x="1631" y="1953"/>
                  </a:cubicBezTo>
                  <a:cubicBezTo>
                    <a:pt x="1628" y="1956"/>
                    <a:pt x="1628" y="1956"/>
                    <a:pt x="1628" y="1956"/>
                  </a:cubicBezTo>
                  <a:cubicBezTo>
                    <a:pt x="1629" y="1957"/>
                    <a:pt x="1630" y="1958"/>
                    <a:pt x="1631" y="1959"/>
                  </a:cubicBezTo>
                  <a:cubicBezTo>
                    <a:pt x="1639" y="1951"/>
                    <a:pt x="1639" y="1951"/>
                    <a:pt x="1639" y="1951"/>
                  </a:cubicBezTo>
                  <a:moveTo>
                    <a:pt x="332" y="1911"/>
                  </a:moveTo>
                  <a:cubicBezTo>
                    <a:pt x="332" y="1913"/>
                    <a:pt x="332" y="1914"/>
                    <a:pt x="332" y="1916"/>
                  </a:cubicBezTo>
                  <a:cubicBezTo>
                    <a:pt x="570" y="1976"/>
                    <a:pt x="570" y="1976"/>
                    <a:pt x="570" y="1976"/>
                  </a:cubicBezTo>
                  <a:cubicBezTo>
                    <a:pt x="570" y="1975"/>
                    <a:pt x="570" y="1975"/>
                    <a:pt x="570" y="1974"/>
                  </a:cubicBezTo>
                  <a:cubicBezTo>
                    <a:pt x="570" y="1974"/>
                    <a:pt x="570" y="1973"/>
                    <a:pt x="570" y="1973"/>
                  </a:cubicBezTo>
                  <a:cubicBezTo>
                    <a:pt x="568" y="1970"/>
                    <a:pt x="568" y="1970"/>
                    <a:pt x="568" y="1970"/>
                  </a:cubicBezTo>
                  <a:cubicBezTo>
                    <a:pt x="332" y="1911"/>
                    <a:pt x="332" y="1911"/>
                    <a:pt x="332" y="1911"/>
                  </a:cubicBezTo>
                  <a:moveTo>
                    <a:pt x="1775" y="1804"/>
                  </a:moveTo>
                  <a:cubicBezTo>
                    <a:pt x="1637" y="1947"/>
                    <a:pt x="1637" y="1947"/>
                    <a:pt x="1637" y="1947"/>
                  </a:cubicBezTo>
                  <a:cubicBezTo>
                    <a:pt x="1645" y="1945"/>
                    <a:pt x="1645" y="1945"/>
                    <a:pt x="1645" y="1945"/>
                  </a:cubicBezTo>
                  <a:cubicBezTo>
                    <a:pt x="1778" y="1808"/>
                    <a:pt x="1778" y="1808"/>
                    <a:pt x="1778" y="1808"/>
                  </a:cubicBezTo>
                  <a:cubicBezTo>
                    <a:pt x="1777" y="1807"/>
                    <a:pt x="1776" y="1805"/>
                    <a:pt x="1775" y="1804"/>
                  </a:cubicBezTo>
                  <a:moveTo>
                    <a:pt x="1935" y="1639"/>
                  </a:moveTo>
                  <a:cubicBezTo>
                    <a:pt x="1793" y="1785"/>
                    <a:pt x="1793" y="1785"/>
                    <a:pt x="1793" y="1785"/>
                  </a:cubicBezTo>
                  <a:cubicBezTo>
                    <a:pt x="1795" y="1786"/>
                    <a:pt x="1796" y="1786"/>
                    <a:pt x="1797" y="1787"/>
                  </a:cubicBezTo>
                  <a:cubicBezTo>
                    <a:pt x="1932" y="1648"/>
                    <a:pt x="1932" y="1648"/>
                    <a:pt x="1932" y="1648"/>
                  </a:cubicBezTo>
                  <a:cubicBezTo>
                    <a:pt x="1935" y="1639"/>
                    <a:pt x="1935" y="1639"/>
                    <a:pt x="1935" y="1639"/>
                  </a:cubicBezTo>
                  <a:moveTo>
                    <a:pt x="223" y="1618"/>
                  </a:moveTo>
                  <a:cubicBezTo>
                    <a:pt x="299" y="1886"/>
                    <a:pt x="299" y="1886"/>
                    <a:pt x="299" y="1886"/>
                  </a:cubicBezTo>
                  <a:cubicBezTo>
                    <a:pt x="300" y="1885"/>
                    <a:pt x="302" y="1885"/>
                    <a:pt x="303" y="1885"/>
                  </a:cubicBezTo>
                  <a:cubicBezTo>
                    <a:pt x="227" y="1619"/>
                    <a:pt x="227" y="1619"/>
                    <a:pt x="227" y="1619"/>
                  </a:cubicBezTo>
                  <a:cubicBezTo>
                    <a:pt x="226" y="1619"/>
                    <a:pt x="224" y="1619"/>
                    <a:pt x="223" y="1618"/>
                  </a:cubicBezTo>
                  <a:moveTo>
                    <a:pt x="215" y="1574"/>
                  </a:moveTo>
                  <a:cubicBezTo>
                    <a:pt x="213" y="1575"/>
                    <a:pt x="212" y="1576"/>
                    <a:pt x="211" y="1577"/>
                  </a:cubicBezTo>
                  <a:cubicBezTo>
                    <a:pt x="211" y="1578"/>
                    <a:pt x="211" y="1578"/>
                    <a:pt x="211" y="1578"/>
                  </a:cubicBezTo>
                  <a:cubicBezTo>
                    <a:pt x="211" y="1578"/>
                    <a:pt x="211" y="1578"/>
                    <a:pt x="211" y="1578"/>
                  </a:cubicBezTo>
                  <a:cubicBezTo>
                    <a:pt x="212" y="1577"/>
                    <a:pt x="213" y="1575"/>
                    <a:pt x="215" y="1575"/>
                  </a:cubicBezTo>
                  <a:cubicBezTo>
                    <a:pt x="215" y="1574"/>
                    <a:pt x="215" y="1574"/>
                    <a:pt x="215" y="1574"/>
                  </a:cubicBezTo>
                  <a:moveTo>
                    <a:pt x="208" y="1552"/>
                  </a:moveTo>
                  <a:cubicBezTo>
                    <a:pt x="206" y="1559"/>
                    <a:pt x="206" y="1559"/>
                    <a:pt x="206" y="1559"/>
                  </a:cubicBezTo>
                  <a:cubicBezTo>
                    <a:pt x="209" y="1572"/>
                    <a:pt x="209" y="1572"/>
                    <a:pt x="209" y="1572"/>
                  </a:cubicBezTo>
                  <a:cubicBezTo>
                    <a:pt x="211" y="1572"/>
                    <a:pt x="212" y="1571"/>
                    <a:pt x="213" y="1570"/>
                  </a:cubicBezTo>
                  <a:cubicBezTo>
                    <a:pt x="208" y="1552"/>
                    <a:pt x="208" y="1552"/>
                    <a:pt x="208" y="1552"/>
                  </a:cubicBezTo>
                  <a:moveTo>
                    <a:pt x="2176" y="1390"/>
                  </a:moveTo>
                  <a:cubicBezTo>
                    <a:pt x="1982" y="1590"/>
                    <a:pt x="1982" y="1590"/>
                    <a:pt x="1982" y="1590"/>
                  </a:cubicBezTo>
                  <a:cubicBezTo>
                    <a:pt x="1976" y="1597"/>
                    <a:pt x="1976" y="1597"/>
                    <a:pt x="1976" y="1597"/>
                  </a:cubicBezTo>
                  <a:cubicBezTo>
                    <a:pt x="1941" y="1632"/>
                    <a:pt x="1941" y="1632"/>
                    <a:pt x="1941" y="1632"/>
                  </a:cubicBezTo>
                  <a:cubicBezTo>
                    <a:pt x="1939" y="1641"/>
                    <a:pt x="1939" y="1641"/>
                    <a:pt x="1939" y="1641"/>
                  </a:cubicBezTo>
                  <a:cubicBezTo>
                    <a:pt x="1973" y="1606"/>
                    <a:pt x="1973" y="1606"/>
                    <a:pt x="1973" y="1606"/>
                  </a:cubicBezTo>
                  <a:cubicBezTo>
                    <a:pt x="1979" y="1599"/>
                    <a:pt x="1979" y="1599"/>
                    <a:pt x="1979" y="1599"/>
                  </a:cubicBezTo>
                  <a:cubicBezTo>
                    <a:pt x="2167" y="1405"/>
                    <a:pt x="2167" y="1405"/>
                    <a:pt x="2167" y="1405"/>
                  </a:cubicBezTo>
                  <a:cubicBezTo>
                    <a:pt x="2176" y="1390"/>
                    <a:pt x="2176" y="1390"/>
                    <a:pt x="2176" y="1390"/>
                  </a:cubicBezTo>
                  <a:moveTo>
                    <a:pt x="2192" y="1373"/>
                  </a:moveTo>
                  <a:cubicBezTo>
                    <a:pt x="2188" y="1378"/>
                    <a:pt x="2188" y="1378"/>
                    <a:pt x="2188" y="1378"/>
                  </a:cubicBezTo>
                  <a:cubicBezTo>
                    <a:pt x="2179" y="1393"/>
                    <a:pt x="2179" y="1393"/>
                    <a:pt x="2179" y="1393"/>
                  </a:cubicBezTo>
                  <a:cubicBezTo>
                    <a:pt x="2197" y="1375"/>
                    <a:pt x="2197" y="1375"/>
                    <a:pt x="2197" y="1375"/>
                  </a:cubicBezTo>
                  <a:cubicBezTo>
                    <a:pt x="2195" y="1374"/>
                    <a:pt x="2194" y="1374"/>
                    <a:pt x="2192" y="1373"/>
                  </a:cubicBezTo>
                  <a:moveTo>
                    <a:pt x="127" y="1269"/>
                  </a:moveTo>
                  <a:cubicBezTo>
                    <a:pt x="123" y="1271"/>
                    <a:pt x="123" y="1271"/>
                    <a:pt x="123" y="1271"/>
                  </a:cubicBezTo>
                  <a:cubicBezTo>
                    <a:pt x="204" y="1552"/>
                    <a:pt x="204" y="1552"/>
                    <a:pt x="204" y="1552"/>
                  </a:cubicBezTo>
                  <a:cubicBezTo>
                    <a:pt x="206" y="1545"/>
                    <a:pt x="206" y="1545"/>
                    <a:pt x="206" y="1545"/>
                  </a:cubicBezTo>
                  <a:cubicBezTo>
                    <a:pt x="127" y="1269"/>
                    <a:pt x="127" y="1269"/>
                    <a:pt x="127" y="1269"/>
                  </a:cubicBezTo>
                  <a:moveTo>
                    <a:pt x="119" y="1241"/>
                  </a:moveTo>
                  <a:cubicBezTo>
                    <a:pt x="115" y="1243"/>
                    <a:pt x="115" y="1243"/>
                    <a:pt x="115" y="1243"/>
                  </a:cubicBezTo>
                  <a:cubicBezTo>
                    <a:pt x="122" y="1267"/>
                    <a:pt x="122" y="1267"/>
                    <a:pt x="122" y="1267"/>
                  </a:cubicBezTo>
                  <a:cubicBezTo>
                    <a:pt x="126" y="1264"/>
                    <a:pt x="126" y="1264"/>
                    <a:pt x="126" y="1264"/>
                  </a:cubicBezTo>
                  <a:cubicBezTo>
                    <a:pt x="119" y="1241"/>
                    <a:pt x="119" y="1241"/>
                    <a:pt x="119" y="1241"/>
                  </a:cubicBezTo>
                  <a:moveTo>
                    <a:pt x="72" y="1090"/>
                  </a:moveTo>
                  <a:cubicBezTo>
                    <a:pt x="74" y="1098"/>
                    <a:pt x="74" y="1098"/>
                    <a:pt x="74" y="1098"/>
                  </a:cubicBezTo>
                  <a:cubicBezTo>
                    <a:pt x="114" y="1239"/>
                    <a:pt x="114" y="1239"/>
                    <a:pt x="114" y="1239"/>
                  </a:cubicBezTo>
                  <a:cubicBezTo>
                    <a:pt x="118" y="1236"/>
                    <a:pt x="118" y="1236"/>
                    <a:pt x="118" y="1236"/>
                  </a:cubicBezTo>
                  <a:cubicBezTo>
                    <a:pt x="77" y="1093"/>
                    <a:pt x="77" y="1093"/>
                    <a:pt x="77" y="1093"/>
                  </a:cubicBezTo>
                  <a:cubicBezTo>
                    <a:pt x="73" y="1092"/>
                    <a:pt x="73" y="1092"/>
                    <a:pt x="73" y="1092"/>
                  </a:cubicBezTo>
                  <a:cubicBezTo>
                    <a:pt x="74" y="1091"/>
                    <a:pt x="74" y="1091"/>
                    <a:pt x="74" y="1091"/>
                  </a:cubicBezTo>
                  <a:cubicBezTo>
                    <a:pt x="73" y="1091"/>
                    <a:pt x="72" y="1090"/>
                    <a:pt x="72" y="1090"/>
                  </a:cubicBezTo>
                  <a:moveTo>
                    <a:pt x="2111" y="1041"/>
                  </a:moveTo>
                  <a:cubicBezTo>
                    <a:pt x="2109" y="1048"/>
                    <a:pt x="2109" y="1048"/>
                    <a:pt x="2109" y="1048"/>
                  </a:cubicBezTo>
                  <a:cubicBezTo>
                    <a:pt x="2121" y="1091"/>
                    <a:pt x="2121" y="1091"/>
                    <a:pt x="2121" y="1091"/>
                  </a:cubicBezTo>
                  <a:cubicBezTo>
                    <a:pt x="2123" y="1098"/>
                    <a:pt x="2123" y="1098"/>
                    <a:pt x="2123" y="1098"/>
                  </a:cubicBezTo>
                  <a:cubicBezTo>
                    <a:pt x="2189" y="1329"/>
                    <a:pt x="2189" y="1329"/>
                    <a:pt x="2189" y="1329"/>
                  </a:cubicBezTo>
                  <a:cubicBezTo>
                    <a:pt x="2190" y="1328"/>
                    <a:pt x="2191" y="1327"/>
                    <a:pt x="2193" y="1327"/>
                  </a:cubicBezTo>
                  <a:cubicBezTo>
                    <a:pt x="2125" y="1091"/>
                    <a:pt x="2125" y="1091"/>
                    <a:pt x="2125" y="1091"/>
                  </a:cubicBezTo>
                  <a:cubicBezTo>
                    <a:pt x="2123" y="1083"/>
                    <a:pt x="2123" y="1083"/>
                    <a:pt x="2123" y="1083"/>
                  </a:cubicBezTo>
                  <a:cubicBezTo>
                    <a:pt x="2111" y="1041"/>
                    <a:pt x="2111" y="1041"/>
                    <a:pt x="2111" y="1041"/>
                  </a:cubicBezTo>
                  <a:moveTo>
                    <a:pt x="62" y="1040"/>
                  </a:moveTo>
                  <a:cubicBezTo>
                    <a:pt x="60" y="1046"/>
                    <a:pt x="60" y="1046"/>
                    <a:pt x="60" y="1046"/>
                  </a:cubicBezTo>
                  <a:cubicBezTo>
                    <a:pt x="61" y="1045"/>
                    <a:pt x="62" y="1044"/>
                    <a:pt x="63" y="1044"/>
                  </a:cubicBezTo>
                  <a:cubicBezTo>
                    <a:pt x="62" y="1040"/>
                    <a:pt x="62" y="1040"/>
                    <a:pt x="62" y="1040"/>
                  </a:cubicBezTo>
                  <a:moveTo>
                    <a:pt x="2063" y="874"/>
                  </a:moveTo>
                  <a:cubicBezTo>
                    <a:pt x="2059" y="876"/>
                    <a:pt x="2059" y="876"/>
                    <a:pt x="2059" y="876"/>
                  </a:cubicBezTo>
                  <a:cubicBezTo>
                    <a:pt x="2106" y="1041"/>
                    <a:pt x="2106" y="1041"/>
                    <a:pt x="2106" y="1041"/>
                  </a:cubicBezTo>
                  <a:cubicBezTo>
                    <a:pt x="2109" y="1033"/>
                    <a:pt x="2109" y="1033"/>
                    <a:pt x="2109" y="1033"/>
                  </a:cubicBezTo>
                  <a:cubicBezTo>
                    <a:pt x="2063" y="874"/>
                    <a:pt x="2063" y="874"/>
                    <a:pt x="2063" y="874"/>
                  </a:cubicBezTo>
                  <a:moveTo>
                    <a:pt x="2057" y="851"/>
                  </a:moveTo>
                  <a:cubicBezTo>
                    <a:pt x="2053" y="853"/>
                    <a:pt x="2053" y="853"/>
                    <a:pt x="2053" y="853"/>
                  </a:cubicBezTo>
                  <a:cubicBezTo>
                    <a:pt x="2058" y="872"/>
                    <a:pt x="2058" y="872"/>
                    <a:pt x="2058" y="872"/>
                  </a:cubicBezTo>
                  <a:cubicBezTo>
                    <a:pt x="2062" y="870"/>
                    <a:pt x="2062" y="870"/>
                    <a:pt x="2062" y="870"/>
                  </a:cubicBezTo>
                  <a:cubicBezTo>
                    <a:pt x="2057" y="851"/>
                    <a:pt x="2057" y="851"/>
                    <a:pt x="2057" y="851"/>
                  </a:cubicBezTo>
                  <a:moveTo>
                    <a:pt x="5" y="839"/>
                  </a:moveTo>
                  <a:cubicBezTo>
                    <a:pt x="3" y="840"/>
                    <a:pt x="2" y="840"/>
                    <a:pt x="0" y="840"/>
                  </a:cubicBezTo>
                  <a:cubicBezTo>
                    <a:pt x="57" y="1040"/>
                    <a:pt x="57" y="1040"/>
                    <a:pt x="57" y="1040"/>
                  </a:cubicBezTo>
                  <a:cubicBezTo>
                    <a:pt x="60" y="1032"/>
                    <a:pt x="60" y="1032"/>
                    <a:pt x="60" y="1032"/>
                  </a:cubicBezTo>
                  <a:cubicBezTo>
                    <a:pt x="5" y="839"/>
                    <a:pt x="5" y="839"/>
                    <a:pt x="5" y="839"/>
                  </a:cubicBezTo>
                  <a:moveTo>
                    <a:pt x="177" y="623"/>
                  </a:moveTo>
                  <a:cubicBezTo>
                    <a:pt x="12" y="793"/>
                    <a:pt x="12" y="793"/>
                    <a:pt x="12" y="793"/>
                  </a:cubicBezTo>
                  <a:cubicBezTo>
                    <a:pt x="18" y="793"/>
                    <a:pt x="18" y="793"/>
                    <a:pt x="18" y="793"/>
                  </a:cubicBezTo>
                  <a:cubicBezTo>
                    <a:pt x="174" y="632"/>
                    <a:pt x="174" y="632"/>
                    <a:pt x="174" y="632"/>
                  </a:cubicBezTo>
                  <a:cubicBezTo>
                    <a:pt x="177" y="623"/>
                    <a:pt x="177" y="623"/>
                    <a:pt x="177" y="623"/>
                  </a:cubicBezTo>
                  <a:moveTo>
                    <a:pt x="1981" y="598"/>
                  </a:moveTo>
                  <a:cubicBezTo>
                    <a:pt x="1981" y="598"/>
                    <a:pt x="1980" y="599"/>
                    <a:pt x="1980" y="599"/>
                  </a:cubicBezTo>
                  <a:cubicBezTo>
                    <a:pt x="2051" y="849"/>
                    <a:pt x="2051" y="849"/>
                    <a:pt x="2051" y="849"/>
                  </a:cubicBezTo>
                  <a:cubicBezTo>
                    <a:pt x="2056" y="847"/>
                    <a:pt x="2056" y="847"/>
                    <a:pt x="2056" y="847"/>
                  </a:cubicBezTo>
                  <a:cubicBezTo>
                    <a:pt x="1986" y="603"/>
                    <a:pt x="1986" y="603"/>
                    <a:pt x="1986" y="603"/>
                  </a:cubicBezTo>
                  <a:cubicBezTo>
                    <a:pt x="1981" y="598"/>
                    <a:pt x="1981" y="598"/>
                    <a:pt x="1981" y="598"/>
                  </a:cubicBezTo>
                  <a:moveTo>
                    <a:pt x="203" y="595"/>
                  </a:moveTo>
                  <a:cubicBezTo>
                    <a:pt x="183" y="616"/>
                    <a:pt x="183" y="616"/>
                    <a:pt x="183" y="616"/>
                  </a:cubicBezTo>
                  <a:cubicBezTo>
                    <a:pt x="181" y="625"/>
                    <a:pt x="181" y="625"/>
                    <a:pt x="181" y="625"/>
                  </a:cubicBezTo>
                  <a:cubicBezTo>
                    <a:pt x="206" y="598"/>
                    <a:pt x="206" y="598"/>
                    <a:pt x="206" y="598"/>
                  </a:cubicBezTo>
                  <a:cubicBezTo>
                    <a:pt x="205" y="598"/>
                    <a:pt x="204" y="596"/>
                    <a:pt x="203" y="595"/>
                  </a:cubicBezTo>
                  <a:moveTo>
                    <a:pt x="272" y="530"/>
                  </a:moveTo>
                  <a:cubicBezTo>
                    <a:pt x="236" y="568"/>
                    <a:pt x="236" y="568"/>
                    <a:pt x="236" y="568"/>
                  </a:cubicBezTo>
                  <a:cubicBezTo>
                    <a:pt x="236" y="568"/>
                    <a:pt x="236" y="568"/>
                    <a:pt x="236" y="568"/>
                  </a:cubicBezTo>
                  <a:cubicBezTo>
                    <a:pt x="272" y="530"/>
                    <a:pt x="272" y="530"/>
                    <a:pt x="272" y="530"/>
                  </a:cubicBezTo>
                  <a:moveTo>
                    <a:pt x="295" y="501"/>
                  </a:moveTo>
                  <a:cubicBezTo>
                    <a:pt x="256" y="541"/>
                    <a:pt x="256" y="541"/>
                    <a:pt x="256" y="541"/>
                  </a:cubicBezTo>
                  <a:cubicBezTo>
                    <a:pt x="295" y="501"/>
                    <a:pt x="295" y="501"/>
                    <a:pt x="295" y="501"/>
                  </a:cubicBezTo>
                  <a:cubicBezTo>
                    <a:pt x="295" y="501"/>
                    <a:pt x="295" y="501"/>
                    <a:pt x="295" y="501"/>
                  </a:cubicBezTo>
                  <a:moveTo>
                    <a:pt x="317" y="478"/>
                  </a:moveTo>
                  <a:cubicBezTo>
                    <a:pt x="299" y="496"/>
                    <a:pt x="299" y="496"/>
                    <a:pt x="299" y="496"/>
                  </a:cubicBezTo>
                  <a:cubicBezTo>
                    <a:pt x="299" y="496"/>
                    <a:pt x="299" y="496"/>
                    <a:pt x="299" y="496"/>
                  </a:cubicBezTo>
                  <a:cubicBezTo>
                    <a:pt x="317" y="478"/>
                    <a:pt x="317" y="478"/>
                    <a:pt x="317" y="478"/>
                  </a:cubicBezTo>
                  <a:cubicBezTo>
                    <a:pt x="317" y="478"/>
                    <a:pt x="317" y="478"/>
                    <a:pt x="317" y="478"/>
                  </a:cubicBezTo>
                  <a:moveTo>
                    <a:pt x="434" y="357"/>
                  </a:moveTo>
                  <a:cubicBezTo>
                    <a:pt x="321" y="474"/>
                    <a:pt x="321" y="474"/>
                    <a:pt x="321" y="474"/>
                  </a:cubicBezTo>
                  <a:cubicBezTo>
                    <a:pt x="321" y="474"/>
                    <a:pt x="321" y="474"/>
                    <a:pt x="321" y="474"/>
                  </a:cubicBezTo>
                  <a:cubicBezTo>
                    <a:pt x="434" y="357"/>
                    <a:pt x="434" y="357"/>
                    <a:pt x="434" y="357"/>
                  </a:cubicBezTo>
                  <a:cubicBezTo>
                    <a:pt x="434" y="357"/>
                    <a:pt x="434" y="357"/>
                    <a:pt x="434" y="357"/>
                  </a:cubicBezTo>
                  <a:moveTo>
                    <a:pt x="1902" y="325"/>
                  </a:moveTo>
                  <a:cubicBezTo>
                    <a:pt x="1971" y="565"/>
                    <a:pt x="1971" y="565"/>
                    <a:pt x="1971" y="565"/>
                  </a:cubicBezTo>
                  <a:cubicBezTo>
                    <a:pt x="1972" y="565"/>
                    <a:pt x="1973" y="564"/>
                    <a:pt x="1975" y="564"/>
                  </a:cubicBezTo>
                  <a:cubicBezTo>
                    <a:pt x="1911" y="341"/>
                    <a:pt x="1911" y="341"/>
                    <a:pt x="1911" y="341"/>
                  </a:cubicBezTo>
                  <a:cubicBezTo>
                    <a:pt x="1902" y="325"/>
                    <a:pt x="1902" y="325"/>
                    <a:pt x="1902" y="325"/>
                  </a:cubicBezTo>
                  <a:moveTo>
                    <a:pt x="1898" y="295"/>
                  </a:moveTo>
                  <a:cubicBezTo>
                    <a:pt x="1896" y="295"/>
                    <a:pt x="1895" y="296"/>
                    <a:pt x="1894" y="296"/>
                  </a:cubicBezTo>
                  <a:cubicBezTo>
                    <a:pt x="1897" y="308"/>
                    <a:pt x="1897" y="308"/>
                    <a:pt x="1897" y="308"/>
                  </a:cubicBezTo>
                  <a:cubicBezTo>
                    <a:pt x="1906" y="324"/>
                    <a:pt x="1906" y="324"/>
                    <a:pt x="1906" y="324"/>
                  </a:cubicBezTo>
                  <a:cubicBezTo>
                    <a:pt x="1898" y="295"/>
                    <a:pt x="1898" y="295"/>
                    <a:pt x="1898" y="295"/>
                  </a:cubicBezTo>
                  <a:moveTo>
                    <a:pt x="1863" y="264"/>
                  </a:moveTo>
                  <a:cubicBezTo>
                    <a:pt x="1860" y="268"/>
                    <a:pt x="1860" y="268"/>
                    <a:pt x="1860" y="268"/>
                  </a:cubicBezTo>
                  <a:cubicBezTo>
                    <a:pt x="1863" y="268"/>
                    <a:pt x="1863" y="268"/>
                    <a:pt x="1863" y="268"/>
                  </a:cubicBezTo>
                  <a:cubicBezTo>
                    <a:pt x="1863" y="267"/>
                    <a:pt x="1863" y="265"/>
                    <a:pt x="1864" y="264"/>
                  </a:cubicBezTo>
                  <a:cubicBezTo>
                    <a:pt x="1863" y="264"/>
                    <a:pt x="1863" y="264"/>
                    <a:pt x="1863" y="264"/>
                  </a:cubicBezTo>
                  <a:moveTo>
                    <a:pt x="559" y="228"/>
                  </a:moveTo>
                  <a:cubicBezTo>
                    <a:pt x="437" y="354"/>
                    <a:pt x="437" y="354"/>
                    <a:pt x="437" y="354"/>
                  </a:cubicBezTo>
                  <a:cubicBezTo>
                    <a:pt x="437" y="354"/>
                    <a:pt x="437" y="354"/>
                    <a:pt x="437" y="354"/>
                  </a:cubicBezTo>
                  <a:cubicBezTo>
                    <a:pt x="559" y="228"/>
                    <a:pt x="559" y="228"/>
                    <a:pt x="559" y="228"/>
                  </a:cubicBezTo>
                  <a:cubicBezTo>
                    <a:pt x="559" y="228"/>
                    <a:pt x="559" y="228"/>
                    <a:pt x="559" y="228"/>
                  </a:cubicBezTo>
                  <a:moveTo>
                    <a:pt x="1601" y="198"/>
                  </a:moveTo>
                  <a:cubicBezTo>
                    <a:pt x="1607" y="204"/>
                    <a:pt x="1607" y="204"/>
                    <a:pt x="1607" y="204"/>
                  </a:cubicBezTo>
                  <a:cubicBezTo>
                    <a:pt x="1610" y="205"/>
                    <a:pt x="1610" y="205"/>
                    <a:pt x="1610" y="205"/>
                  </a:cubicBezTo>
                  <a:cubicBezTo>
                    <a:pt x="1618" y="207"/>
                    <a:pt x="1618" y="207"/>
                    <a:pt x="1618" y="207"/>
                  </a:cubicBezTo>
                  <a:cubicBezTo>
                    <a:pt x="1856" y="267"/>
                    <a:pt x="1856" y="267"/>
                    <a:pt x="1856" y="267"/>
                  </a:cubicBezTo>
                  <a:cubicBezTo>
                    <a:pt x="1858" y="263"/>
                    <a:pt x="1858" y="263"/>
                    <a:pt x="1858" y="263"/>
                  </a:cubicBezTo>
                  <a:cubicBezTo>
                    <a:pt x="1612" y="201"/>
                    <a:pt x="1612" y="201"/>
                    <a:pt x="1612" y="201"/>
                  </a:cubicBezTo>
                  <a:cubicBezTo>
                    <a:pt x="1604" y="199"/>
                    <a:pt x="1604" y="199"/>
                    <a:pt x="1604" y="199"/>
                  </a:cubicBezTo>
                  <a:cubicBezTo>
                    <a:pt x="1601" y="198"/>
                    <a:pt x="1601" y="198"/>
                    <a:pt x="1601" y="198"/>
                  </a:cubicBezTo>
                  <a:moveTo>
                    <a:pt x="616" y="176"/>
                  </a:moveTo>
                  <a:cubicBezTo>
                    <a:pt x="608" y="178"/>
                    <a:pt x="608" y="178"/>
                    <a:pt x="608" y="178"/>
                  </a:cubicBezTo>
                  <a:cubicBezTo>
                    <a:pt x="594" y="192"/>
                    <a:pt x="594" y="192"/>
                    <a:pt x="594" y="192"/>
                  </a:cubicBezTo>
                  <a:cubicBezTo>
                    <a:pt x="595" y="193"/>
                    <a:pt x="596" y="194"/>
                    <a:pt x="597" y="195"/>
                  </a:cubicBezTo>
                  <a:cubicBezTo>
                    <a:pt x="616" y="176"/>
                    <a:pt x="616" y="176"/>
                    <a:pt x="616" y="176"/>
                  </a:cubicBezTo>
                  <a:moveTo>
                    <a:pt x="1391" y="146"/>
                  </a:moveTo>
                  <a:cubicBezTo>
                    <a:pt x="1391" y="150"/>
                    <a:pt x="1391" y="150"/>
                    <a:pt x="1391" y="150"/>
                  </a:cubicBezTo>
                  <a:cubicBezTo>
                    <a:pt x="1598" y="202"/>
                    <a:pt x="1598" y="202"/>
                    <a:pt x="1598" y="202"/>
                  </a:cubicBezTo>
                  <a:cubicBezTo>
                    <a:pt x="1593" y="196"/>
                    <a:pt x="1593" y="196"/>
                    <a:pt x="1593" y="196"/>
                  </a:cubicBezTo>
                  <a:cubicBezTo>
                    <a:pt x="1391" y="146"/>
                    <a:pt x="1391" y="146"/>
                    <a:pt x="1391" y="146"/>
                  </a:cubicBezTo>
                  <a:moveTo>
                    <a:pt x="1366" y="140"/>
                  </a:moveTo>
                  <a:cubicBezTo>
                    <a:pt x="1365" y="144"/>
                    <a:pt x="1365" y="144"/>
                    <a:pt x="1365" y="144"/>
                  </a:cubicBezTo>
                  <a:cubicBezTo>
                    <a:pt x="1387" y="149"/>
                    <a:pt x="1387" y="149"/>
                    <a:pt x="1387" y="149"/>
                  </a:cubicBezTo>
                  <a:cubicBezTo>
                    <a:pt x="1387" y="145"/>
                    <a:pt x="1387" y="145"/>
                    <a:pt x="1387" y="145"/>
                  </a:cubicBezTo>
                  <a:cubicBezTo>
                    <a:pt x="1366" y="140"/>
                    <a:pt x="1366" y="140"/>
                    <a:pt x="1366" y="140"/>
                  </a:cubicBezTo>
                  <a:moveTo>
                    <a:pt x="1310" y="125"/>
                  </a:moveTo>
                  <a:cubicBezTo>
                    <a:pt x="1307" y="129"/>
                    <a:pt x="1307" y="129"/>
                    <a:pt x="1307" y="129"/>
                  </a:cubicBezTo>
                  <a:cubicBezTo>
                    <a:pt x="1361" y="143"/>
                    <a:pt x="1361" y="143"/>
                    <a:pt x="1361" y="143"/>
                  </a:cubicBezTo>
                  <a:cubicBezTo>
                    <a:pt x="1362" y="138"/>
                    <a:pt x="1362" y="138"/>
                    <a:pt x="1362" y="138"/>
                  </a:cubicBezTo>
                  <a:cubicBezTo>
                    <a:pt x="1310" y="125"/>
                    <a:pt x="1310" y="125"/>
                    <a:pt x="1310" y="125"/>
                  </a:cubicBezTo>
                  <a:moveTo>
                    <a:pt x="1279" y="118"/>
                  </a:moveTo>
                  <a:cubicBezTo>
                    <a:pt x="1276" y="121"/>
                    <a:pt x="1276" y="121"/>
                    <a:pt x="1276" y="121"/>
                  </a:cubicBezTo>
                  <a:cubicBezTo>
                    <a:pt x="1302" y="128"/>
                    <a:pt x="1302" y="128"/>
                    <a:pt x="1302" y="128"/>
                  </a:cubicBezTo>
                  <a:cubicBezTo>
                    <a:pt x="1305" y="124"/>
                    <a:pt x="1305" y="124"/>
                    <a:pt x="1305" y="124"/>
                  </a:cubicBezTo>
                  <a:cubicBezTo>
                    <a:pt x="1279" y="118"/>
                    <a:pt x="1279" y="118"/>
                    <a:pt x="1279" y="118"/>
                  </a:cubicBezTo>
                  <a:moveTo>
                    <a:pt x="1124" y="79"/>
                  </a:moveTo>
                  <a:cubicBezTo>
                    <a:pt x="1124" y="80"/>
                    <a:pt x="1123" y="82"/>
                    <a:pt x="1122" y="83"/>
                  </a:cubicBezTo>
                  <a:cubicBezTo>
                    <a:pt x="1271" y="120"/>
                    <a:pt x="1271" y="120"/>
                    <a:pt x="1271" y="120"/>
                  </a:cubicBezTo>
                  <a:cubicBezTo>
                    <a:pt x="1274" y="117"/>
                    <a:pt x="1274" y="117"/>
                    <a:pt x="1274" y="117"/>
                  </a:cubicBezTo>
                  <a:cubicBezTo>
                    <a:pt x="1124" y="79"/>
                    <a:pt x="1124" y="79"/>
                    <a:pt x="1124" y="79"/>
                  </a:cubicBezTo>
                  <a:moveTo>
                    <a:pt x="1064" y="64"/>
                  </a:moveTo>
                  <a:cubicBezTo>
                    <a:pt x="1055" y="66"/>
                    <a:pt x="1055" y="66"/>
                    <a:pt x="1055" y="66"/>
                  </a:cubicBezTo>
                  <a:cubicBezTo>
                    <a:pt x="1075" y="71"/>
                    <a:pt x="1075" y="71"/>
                    <a:pt x="1075" y="71"/>
                  </a:cubicBezTo>
                  <a:cubicBezTo>
                    <a:pt x="1075" y="70"/>
                    <a:pt x="1075" y="68"/>
                    <a:pt x="1075" y="67"/>
                  </a:cubicBezTo>
                  <a:cubicBezTo>
                    <a:pt x="1064" y="64"/>
                    <a:pt x="1064" y="64"/>
                    <a:pt x="1064" y="64"/>
                  </a:cubicBezTo>
                  <a:moveTo>
                    <a:pt x="737" y="44"/>
                  </a:moveTo>
                  <a:cubicBezTo>
                    <a:pt x="613" y="172"/>
                    <a:pt x="613" y="172"/>
                    <a:pt x="613" y="172"/>
                  </a:cubicBezTo>
                  <a:cubicBezTo>
                    <a:pt x="621" y="170"/>
                    <a:pt x="621" y="170"/>
                    <a:pt x="621" y="170"/>
                  </a:cubicBezTo>
                  <a:cubicBezTo>
                    <a:pt x="734" y="54"/>
                    <a:pt x="734" y="54"/>
                    <a:pt x="734" y="54"/>
                  </a:cubicBezTo>
                  <a:cubicBezTo>
                    <a:pt x="737" y="44"/>
                    <a:pt x="737" y="44"/>
                    <a:pt x="737" y="44"/>
                  </a:cubicBezTo>
                  <a:moveTo>
                    <a:pt x="765" y="15"/>
                  </a:moveTo>
                  <a:cubicBezTo>
                    <a:pt x="745" y="36"/>
                    <a:pt x="745" y="36"/>
                    <a:pt x="745" y="36"/>
                  </a:cubicBezTo>
                  <a:cubicBezTo>
                    <a:pt x="741" y="46"/>
                    <a:pt x="741" y="46"/>
                    <a:pt x="741" y="46"/>
                  </a:cubicBezTo>
                  <a:cubicBezTo>
                    <a:pt x="766" y="20"/>
                    <a:pt x="766" y="20"/>
                    <a:pt x="766" y="20"/>
                  </a:cubicBezTo>
                  <a:cubicBezTo>
                    <a:pt x="766" y="19"/>
                    <a:pt x="765" y="17"/>
                    <a:pt x="765" y="15"/>
                  </a:cubicBezTo>
                  <a:moveTo>
                    <a:pt x="769" y="13"/>
                  </a:moveTo>
                  <a:cubicBezTo>
                    <a:pt x="769" y="14"/>
                    <a:pt x="769" y="15"/>
                    <a:pt x="770" y="17"/>
                  </a:cubicBezTo>
                  <a:cubicBezTo>
                    <a:pt x="771" y="15"/>
                    <a:pt x="771" y="15"/>
                    <a:pt x="771" y="15"/>
                  </a:cubicBezTo>
                  <a:cubicBezTo>
                    <a:pt x="770" y="15"/>
                    <a:pt x="770" y="14"/>
                    <a:pt x="769" y="13"/>
                  </a:cubicBezTo>
                  <a:moveTo>
                    <a:pt x="810" y="0"/>
                  </a:moveTo>
                  <a:cubicBezTo>
                    <a:pt x="810" y="2"/>
                    <a:pt x="810" y="3"/>
                    <a:pt x="809" y="5"/>
                  </a:cubicBezTo>
                  <a:cubicBezTo>
                    <a:pt x="1046" y="64"/>
                    <a:pt x="1046" y="64"/>
                    <a:pt x="1046" y="64"/>
                  </a:cubicBezTo>
                  <a:cubicBezTo>
                    <a:pt x="1055" y="62"/>
                    <a:pt x="1055" y="62"/>
                    <a:pt x="1055" y="62"/>
                  </a:cubicBezTo>
                  <a:cubicBezTo>
                    <a:pt x="810" y="0"/>
                    <a:pt x="810" y="0"/>
                    <a:pt x="81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551"/>
            <p:cNvSpPr>
              <a:spLocks noEditPoints="1"/>
            </p:cNvSpPr>
            <p:nvPr/>
          </p:nvSpPr>
          <p:spPr bwMode="auto">
            <a:xfrm>
              <a:off x="1379283" y="1878711"/>
              <a:ext cx="555625" cy="523875"/>
            </a:xfrm>
            <a:custGeom>
              <a:avLst/>
              <a:gdLst>
                <a:gd name="T0" fmla="*/ 546 w 548"/>
                <a:gd name="T1" fmla="*/ 507 h 516"/>
                <a:gd name="T2" fmla="*/ 542 w 548"/>
                <a:gd name="T3" fmla="*/ 511 h 516"/>
                <a:gd name="T4" fmla="*/ 544 w 548"/>
                <a:gd name="T5" fmla="*/ 516 h 516"/>
                <a:gd name="T6" fmla="*/ 548 w 548"/>
                <a:gd name="T7" fmla="*/ 515 h 516"/>
                <a:gd name="T8" fmla="*/ 546 w 548"/>
                <a:gd name="T9" fmla="*/ 507 h 516"/>
                <a:gd name="T10" fmla="*/ 468 w 548"/>
                <a:gd name="T11" fmla="*/ 303 h 516"/>
                <a:gd name="T12" fmla="*/ 541 w 548"/>
                <a:gd name="T13" fmla="*/ 506 h 516"/>
                <a:gd name="T14" fmla="*/ 544 w 548"/>
                <a:gd name="T15" fmla="*/ 502 h 516"/>
                <a:gd name="T16" fmla="*/ 475 w 548"/>
                <a:gd name="T17" fmla="*/ 307 h 516"/>
                <a:gd name="T18" fmla="*/ 468 w 548"/>
                <a:gd name="T19" fmla="*/ 303 h 516"/>
                <a:gd name="T20" fmla="*/ 62 w 548"/>
                <a:gd name="T21" fmla="*/ 273 h 516"/>
                <a:gd name="T22" fmla="*/ 23 w 548"/>
                <a:gd name="T23" fmla="*/ 313 h 516"/>
                <a:gd name="T24" fmla="*/ 0 w 548"/>
                <a:gd name="T25" fmla="*/ 337 h 516"/>
                <a:gd name="T26" fmla="*/ 3 w 548"/>
                <a:gd name="T27" fmla="*/ 340 h 516"/>
                <a:gd name="T28" fmla="*/ 39 w 548"/>
                <a:gd name="T29" fmla="*/ 302 h 516"/>
                <a:gd name="T30" fmla="*/ 62 w 548"/>
                <a:gd name="T31" fmla="*/ 279 h 516"/>
                <a:gd name="T32" fmla="*/ 62 w 548"/>
                <a:gd name="T33" fmla="*/ 273 h 516"/>
                <a:gd name="T34" fmla="*/ 84 w 548"/>
                <a:gd name="T35" fmla="*/ 250 h 516"/>
                <a:gd name="T36" fmla="*/ 66 w 548"/>
                <a:gd name="T37" fmla="*/ 268 h 516"/>
                <a:gd name="T38" fmla="*/ 66 w 548"/>
                <a:gd name="T39" fmla="*/ 274 h 516"/>
                <a:gd name="T40" fmla="*/ 84 w 548"/>
                <a:gd name="T41" fmla="*/ 256 h 516"/>
                <a:gd name="T42" fmla="*/ 84 w 548"/>
                <a:gd name="T43" fmla="*/ 250 h 516"/>
                <a:gd name="T44" fmla="*/ 419 w 548"/>
                <a:gd name="T45" fmla="*/ 153 h 516"/>
                <a:gd name="T46" fmla="*/ 417 w 548"/>
                <a:gd name="T47" fmla="*/ 159 h 516"/>
                <a:gd name="T48" fmla="*/ 466 w 548"/>
                <a:gd name="T49" fmla="*/ 296 h 516"/>
                <a:gd name="T50" fmla="*/ 472 w 548"/>
                <a:gd name="T51" fmla="*/ 300 h 516"/>
                <a:gd name="T52" fmla="*/ 419 w 548"/>
                <a:gd name="T53" fmla="*/ 153 h 516"/>
                <a:gd name="T54" fmla="*/ 201 w 548"/>
                <a:gd name="T55" fmla="*/ 129 h 516"/>
                <a:gd name="T56" fmla="*/ 88 w 548"/>
                <a:gd name="T57" fmla="*/ 246 h 516"/>
                <a:gd name="T58" fmla="*/ 88 w 548"/>
                <a:gd name="T59" fmla="*/ 252 h 516"/>
                <a:gd name="T60" fmla="*/ 205 w 548"/>
                <a:gd name="T61" fmla="*/ 131 h 516"/>
                <a:gd name="T62" fmla="*/ 201 w 548"/>
                <a:gd name="T63" fmla="*/ 129 h 516"/>
                <a:gd name="T64" fmla="*/ 404 w 548"/>
                <a:gd name="T65" fmla="*/ 111 h 516"/>
                <a:gd name="T66" fmla="*/ 402 w 548"/>
                <a:gd name="T67" fmla="*/ 118 h 516"/>
                <a:gd name="T68" fmla="*/ 415 w 548"/>
                <a:gd name="T69" fmla="*/ 153 h 516"/>
                <a:gd name="T70" fmla="*/ 417 w 548"/>
                <a:gd name="T71" fmla="*/ 146 h 516"/>
                <a:gd name="T72" fmla="*/ 404 w 548"/>
                <a:gd name="T73" fmla="*/ 111 h 516"/>
                <a:gd name="T74" fmla="*/ 365 w 548"/>
                <a:gd name="T75" fmla="*/ 1 h 516"/>
                <a:gd name="T76" fmla="*/ 361 w 548"/>
                <a:gd name="T77" fmla="*/ 4 h 516"/>
                <a:gd name="T78" fmla="*/ 400 w 548"/>
                <a:gd name="T79" fmla="*/ 111 h 516"/>
                <a:gd name="T80" fmla="*/ 402 w 548"/>
                <a:gd name="T81" fmla="*/ 105 h 516"/>
                <a:gd name="T82" fmla="*/ 365 w 548"/>
                <a:gd name="T83" fmla="*/ 1 h 516"/>
                <a:gd name="T84" fmla="*/ 326 w 548"/>
                <a:gd name="T85" fmla="*/ 0 h 516"/>
                <a:gd name="T86" fmla="*/ 204 w 548"/>
                <a:gd name="T87" fmla="*/ 126 h 516"/>
                <a:gd name="T88" fmla="*/ 208 w 548"/>
                <a:gd name="T89" fmla="*/ 128 h 516"/>
                <a:gd name="T90" fmla="*/ 329 w 548"/>
                <a:gd name="T91" fmla="*/ 3 h 516"/>
                <a:gd name="T92" fmla="*/ 326 w 548"/>
                <a:gd name="T9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8" h="516">
                  <a:moveTo>
                    <a:pt x="546" y="507"/>
                  </a:moveTo>
                  <a:cubicBezTo>
                    <a:pt x="542" y="511"/>
                    <a:pt x="542" y="511"/>
                    <a:pt x="542" y="511"/>
                  </a:cubicBezTo>
                  <a:cubicBezTo>
                    <a:pt x="544" y="516"/>
                    <a:pt x="544" y="516"/>
                    <a:pt x="544" y="516"/>
                  </a:cubicBezTo>
                  <a:cubicBezTo>
                    <a:pt x="546" y="515"/>
                    <a:pt x="547" y="515"/>
                    <a:pt x="548" y="515"/>
                  </a:cubicBezTo>
                  <a:cubicBezTo>
                    <a:pt x="546" y="507"/>
                    <a:pt x="546" y="507"/>
                    <a:pt x="546" y="507"/>
                  </a:cubicBezTo>
                  <a:moveTo>
                    <a:pt x="468" y="303"/>
                  </a:moveTo>
                  <a:cubicBezTo>
                    <a:pt x="541" y="506"/>
                    <a:pt x="541" y="506"/>
                    <a:pt x="541" y="506"/>
                  </a:cubicBezTo>
                  <a:cubicBezTo>
                    <a:pt x="544" y="502"/>
                    <a:pt x="544" y="502"/>
                    <a:pt x="544" y="502"/>
                  </a:cubicBezTo>
                  <a:cubicBezTo>
                    <a:pt x="475" y="307"/>
                    <a:pt x="475" y="307"/>
                    <a:pt x="475" y="307"/>
                  </a:cubicBezTo>
                  <a:cubicBezTo>
                    <a:pt x="468" y="303"/>
                    <a:pt x="468" y="303"/>
                    <a:pt x="468" y="303"/>
                  </a:cubicBezTo>
                  <a:moveTo>
                    <a:pt x="62" y="273"/>
                  </a:moveTo>
                  <a:cubicBezTo>
                    <a:pt x="23" y="313"/>
                    <a:pt x="23" y="313"/>
                    <a:pt x="23" y="313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1" y="338"/>
                    <a:pt x="2" y="339"/>
                    <a:pt x="3" y="340"/>
                  </a:cubicBezTo>
                  <a:cubicBezTo>
                    <a:pt x="39" y="302"/>
                    <a:pt x="39" y="302"/>
                    <a:pt x="39" y="302"/>
                  </a:cubicBezTo>
                  <a:cubicBezTo>
                    <a:pt x="62" y="279"/>
                    <a:pt x="62" y="279"/>
                    <a:pt x="62" y="279"/>
                  </a:cubicBezTo>
                  <a:cubicBezTo>
                    <a:pt x="62" y="273"/>
                    <a:pt x="62" y="273"/>
                    <a:pt x="62" y="273"/>
                  </a:cubicBezTo>
                  <a:moveTo>
                    <a:pt x="84" y="250"/>
                  </a:moveTo>
                  <a:cubicBezTo>
                    <a:pt x="66" y="268"/>
                    <a:pt x="66" y="268"/>
                    <a:pt x="66" y="268"/>
                  </a:cubicBezTo>
                  <a:cubicBezTo>
                    <a:pt x="66" y="274"/>
                    <a:pt x="66" y="274"/>
                    <a:pt x="66" y="274"/>
                  </a:cubicBezTo>
                  <a:cubicBezTo>
                    <a:pt x="84" y="256"/>
                    <a:pt x="84" y="256"/>
                    <a:pt x="84" y="256"/>
                  </a:cubicBezTo>
                  <a:cubicBezTo>
                    <a:pt x="84" y="250"/>
                    <a:pt x="84" y="250"/>
                    <a:pt x="84" y="250"/>
                  </a:cubicBezTo>
                  <a:moveTo>
                    <a:pt x="419" y="153"/>
                  </a:moveTo>
                  <a:cubicBezTo>
                    <a:pt x="417" y="159"/>
                    <a:pt x="417" y="159"/>
                    <a:pt x="417" y="159"/>
                  </a:cubicBezTo>
                  <a:cubicBezTo>
                    <a:pt x="466" y="296"/>
                    <a:pt x="466" y="296"/>
                    <a:pt x="466" y="296"/>
                  </a:cubicBezTo>
                  <a:cubicBezTo>
                    <a:pt x="472" y="300"/>
                    <a:pt x="472" y="300"/>
                    <a:pt x="472" y="300"/>
                  </a:cubicBezTo>
                  <a:cubicBezTo>
                    <a:pt x="419" y="153"/>
                    <a:pt x="419" y="153"/>
                    <a:pt x="419" y="153"/>
                  </a:cubicBezTo>
                  <a:moveTo>
                    <a:pt x="201" y="129"/>
                  </a:moveTo>
                  <a:cubicBezTo>
                    <a:pt x="88" y="246"/>
                    <a:pt x="88" y="246"/>
                    <a:pt x="88" y="246"/>
                  </a:cubicBezTo>
                  <a:cubicBezTo>
                    <a:pt x="88" y="252"/>
                    <a:pt x="88" y="252"/>
                    <a:pt x="88" y="252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1" y="129"/>
                    <a:pt x="201" y="129"/>
                    <a:pt x="201" y="129"/>
                  </a:cubicBezTo>
                  <a:moveTo>
                    <a:pt x="404" y="111"/>
                  </a:moveTo>
                  <a:cubicBezTo>
                    <a:pt x="402" y="118"/>
                    <a:pt x="402" y="118"/>
                    <a:pt x="402" y="118"/>
                  </a:cubicBezTo>
                  <a:cubicBezTo>
                    <a:pt x="415" y="153"/>
                    <a:pt x="415" y="153"/>
                    <a:pt x="415" y="153"/>
                  </a:cubicBezTo>
                  <a:cubicBezTo>
                    <a:pt x="417" y="146"/>
                    <a:pt x="417" y="146"/>
                    <a:pt x="417" y="146"/>
                  </a:cubicBezTo>
                  <a:cubicBezTo>
                    <a:pt x="404" y="111"/>
                    <a:pt x="404" y="111"/>
                    <a:pt x="404" y="111"/>
                  </a:cubicBezTo>
                  <a:moveTo>
                    <a:pt x="365" y="1"/>
                  </a:moveTo>
                  <a:cubicBezTo>
                    <a:pt x="364" y="2"/>
                    <a:pt x="363" y="3"/>
                    <a:pt x="361" y="4"/>
                  </a:cubicBezTo>
                  <a:cubicBezTo>
                    <a:pt x="400" y="111"/>
                    <a:pt x="400" y="111"/>
                    <a:pt x="400" y="111"/>
                  </a:cubicBezTo>
                  <a:cubicBezTo>
                    <a:pt x="402" y="105"/>
                    <a:pt x="402" y="105"/>
                    <a:pt x="402" y="105"/>
                  </a:cubicBezTo>
                  <a:cubicBezTo>
                    <a:pt x="365" y="1"/>
                    <a:pt x="365" y="1"/>
                    <a:pt x="365" y="1"/>
                  </a:cubicBezTo>
                  <a:moveTo>
                    <a:pt x="326" y="0"/>
                  </a:moveTo>
                  <a:cubicBezTo>
                    <a:pt x="204" y="126"/>
                    <a:pt x="204" y="126"/>
                    <a:pt x="204" y="126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329" y="3"/>
                    <a:pt x="329" y="3"/>
                    <a:pt x="329" y="3"/>
                  </a:cubicBezTo>
                  <a:cubicBezTo>
                    <a:pt x="328" y="2"/>
                    <a:pt x="327" y="1"/>
                    <a:pt x="3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Freeform 552"/>
            <p:cNvSpPr>
              <a:spLocks noEditPoints="1"/>
            </p:cNvSpPr>
            <p:nvPr/>
          </p:nvSpPr>
          <p:spPr bwMode="auto">
            <a:xfrm>
              <a:off x="1738058" y="2240661"/>
              <a:ext cx="1411288" cy="1400175"/>
            </a:xfrm>
            <a:custGeom>
              <a:avLst/>
              <a:gdLst>
                <a:gd name="T0" fmla="*/ 1029 w 1390"/>
                <a:gd name="T1" fmla="*/ 1367 h 1378"/>
                <a:gd name="T2" fmla="*/ 1041 w 1390"/>
                <a:gd name="T3" fmla="*/ 1339 h 1378"/>
                <a:gd name="T4" fmla="*/ 0 w 1390"/>
                <a:gd name="T5" fmla="*/ 1376 h 1378"/>
                <a:gd name="T6" fmla="*/ 1095 w 1390"/>
                <a:gd name="T7" fmla="*/ 1107 h 1378"/>
                <a:gd name="T8" fmla="*/ 1098 w 1390"/>
                <a:gd name="T9" fmla="*/ 1110 h 1378"/>
                <a:gd name="T10" fmla="*/ 27 w 1390"/>
                <a:gd name="T11" fmla="*/ 1219 h 1378"/>
                <a:gd name="T12" fmla="*/ 68 w 1390"/>
                <a:gd name="T13" fmla="*/ 974 h 1378"/>
                <a:gd name="T14" fmla="*/ 1100 w 1390"/>
                <a:gd name="T15" fmla="*/ 1105 h 1378"/>
                <a:gd name="T16" fmla="*/ 102 w 1390"/>
                <a:gd name="T17" fmla="*/ 769 h 1378"/>
                <a:gd name="T18" fmla="*/ 80 w 1390"/>
                <a:gd name="T19" fmla="*/ 925 h 1378"/>
                <a:gd name="T20" fmla="*/ 107 w 1390"/>
                <a:gd name="T21" fmla="*/ 766 h 1378"/>
                <a:gd name="T22" fmla="*/ 107 w 1390"/>
                <a:gd name="T23" fmla="*/ 766 h 1378"/>
                <a:gd name="T24" fmla="*/ 112 w 1390"/>
                <a:gd name="T25" fmla="*/ 737 h 1378"/>
                <a:gd name="T26" fmla="*/ 1259 w 1390"/>
                <a:gd name="T27" fmla="*/ 455 h 1378"/>
                <a:gd name="T28" fmla="*/ 1263 w 1390"/>
                <a:gd name="T29" fmla="*/ 457 h 1378"/>
                <a:gd name="T30" fmla="*/ 1283 w 1390"/>
                <a:gd name="T31" fmla="*/ 369 h 1378"/>
                <a:gd name="T32" fmla="*/ 1288 w 1390"/>
                <a:gd name="T33" fmla="*/ 367 h 1378"/>
                <a:gd name="T34" fmla="*/ 1284 w 1390"/>
                <a:gd name="T35" fmla="*/ 364 h 1378"/>
                <a:gd name="T36" fmla="*/ 196 w 1390"/>
                <a:gd name="T37" fmla="*/ 208 h 1378"/>
                <a:gd name="T38" fmla="*/ 200 w 1390"/>
                <a:gd name="T39" fmla="*/ 208 h 1378"/>
                <a:gd name="T40" fmla="*/ 226 w 1390"/>
                <a:gd name="T41" fmla="*/ 177 h 1378"/>
                <a:gd name="T42" fmla="*/ 289 w 1390"/>
                <a:gd name="T43" fmla="*/ 168 h 1378"/>
                <a:gd name="T44" fmla="*/ 294 w 1390"/>
                <a:gd name="T45" fmla="*/ 171 h 1378"/>
                <a:gd name="T46" fmla="*/ 340 w 1390"/>
                <a:gd name="T47" fmla="*/ 160 h 1378"/>
                <a:gd name="T48" fmla="*/ 342 w 1390"/>
                <a:gd name="T49" fmla="*/ 164 h 1378"/>
                <a:gd name="T50" fmla="*/ 344 w 1390"/>
                <a:gd name="T51" fmla="*/ 159 h 1378"/>
                <a:gd name="T52" fmla="*/ 353 w 1390"/>
                <a:gd name="T53" fmla="*/ 158 h 1378"/>
                <a:gd name="T54" fmla="*/ 360 w 1390"/>
                <a:gd name="T55" fmla="*/ 161 h 1378"/>
                <a:gd name="T56" fmla="*/ 565 w 1390"/>
                <a:gd name="T57" fmla="*/ 125 h 1378"/>
                <a:gd name="T58" fmla="*/ 567 w 1390"/>
                <a:gd name="T59" fmla="*/ 129 h 1378"/>
                <a:gd name="T60" fmla="*/ 599 w 1390"/>
                <a:gd name="T61" fmla="*/ 120 h 1378"/>
                <a:gd name="T62" fmla="*/ 693 w 1390"/>
                <a:gd name="T63" fmla="*/ 109 h 1378"/>
                <a:gd name="T64" fmla="*/ 699 w 1390"/>
                <a:gd name="T65" fmla="*/ 104 h 1378"/>
                <a:gd name="T66" fmla="*/ 709 w 1390"/>
                <a:gd name="T67" fmla="*/ 102 h 1378"/>
                <a:gd name="T68" fmla="*/ 744 w 1390"/>
                <a:gd name="T69" fmla="*/ 102 h 1378"/>
                <a:gd name="T70" fmla="*/ 889 w 1390"/>
                <a:gd name="T71" fmla="*/ 75 h 1378"/>
                <a:gd name="T72" fmla="*/ 893 w 1390"/>
                <a:gd name="T73" fmla="*/ 78 h 1378"/>
                <a:gd name="T74" fmla="*/ 894 w 1390"/>
                <a:gd name="T75" fmla="*/ 74 h 1378"/>
                <a:gd name="T76" fmla="*/ 1008 w 1390"/>
                <a:gd name="T77" fmla="*/ 56 h 1378"/>
                <a:gd name="T78" fmla="*/ 1010 w 1390"/>
                <a:gd name="T79" fmla="*/ 60 h 1378"/>
                <a:gd name="T80" fmla="*/ 1380 w 1390"/>
                <a:gd name="T81" fmla="*/ 33 h 1378"/>
                <a:gd name="T82" fmla="*/ 1333 w 1390"/>
                <a:gd name="T83" fmla="*/ 211 h 1378"/>
                <a:gd name="T84" fmla="*/ 1382 w 1390"/>
                <a:gd name="T85" fmla="*/ 41 h 1378"/>
                <a:gd name="T86" fmla="*/ 1382 w 1390"/>
                <a:gd name="T87" fmla="*/ 25 h 1378"/>
                <a:gd name="T88" fmla="*/ 1385 w 1390"/>
                <a:gd name="T89" fmla="*/ 14 h 1378"/>
                <a:gd name="T90" fmla="*/ 1050 w 1390"/>
                <a:gd name="T91" fmla="*/ 54 h 1378"/>
                <a:gd name="T92" fmla="*/ 1370 w 1390"/>
                <a:gd name="T93" fmla="*/ 0 h 1378"/>
                <a:gd name="T94" fmla="*/ 1372 w 1390"/>
                <a:gd name="T95" fmla="*/ 4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90" h="1378">
                  <a:moveTo>
                    <a:pt x="1041" y="1339"/>
                  </a:moveTo>
                  <a:cubicBezTo>
                    <a:pt x="1035" y="1345"/>
                    <a:pt x="1035" y="1345"/>
                    <a:pt x="1035" y="1345"/>
                  </a:cubicBezTo>
                  <a:cubicBezTo>
                    <a:pt x="1029" y="1367"/>
                    <a:pt x="1029" y="1367"/>
                    <a:pt x="1029" y="1367"/>
                  </a:cubicBezTo>
                  <a:cubicBezTo>
                    <a:pt x="1030" y="1367"/>
                    <a:pt x="1031" y="1367"/>
                    <a:pt x="1032" y="1367"/>
                  </a:cubicBezTo>
                  <a:cubicBezTo>
                    <a:pt x="1034" y="1367"/>
                    <a:pt x="1034" y="1367"/>
                    <a:pt x="1034" y="1367"/>
                  </a:cubicBezTo>
                  <a:cubicBezTo>
                    <a:pt x="1041" y="1339"/>
                    <a:pt x="1041" y="1339"/>
                    <a:pt x="1041" y="1339"/>
                  </a:cubicBezTo>
                  <a:moveTo>
                    <a:pt x="31" y="1223"/>
                  </a:moveTo>
                  <a:cubicBezTo>
                    <a:pt x="29" y="1223"/>
                    <a:pt x="27" y="1224"/>
                    <a:pt x="26" y="1224"/>
                  </a:cubicBezTo>
                  <a:cubicBezTo>
                    <a:pt x="0" y="1376"/>
                    <a:pt x="0" y="1376"/>
                    <a:pt x="0" y="1376"/>
                  </a:cubicBezTo>
                  <a:cubicBezTo>
                    <a:pt x="2" y="1377"/>
                    <a:pt x="3" y="1377"/>
                    <a:pt x="5" y="1378"/>
                  </a:cubicBezTo>
                  <a:cubicBezTo>
                    <a:pt x="31" y="1223"/>
                    <a:pt x="31" y="1223"/>
                    <a:pt x="31" y="1223"/>
                  </a:cubicBezTo>
                  <a:moveTo>
                    <a:pt x="1095" y="1107"/>
                  </a:moveTo>
                  <a:cubicBezTo>
                    <a:pt x="1037" y="1336"/>
                    <a:pt x="1037" y="1336"/>
                    <a:pt x="1037" y="1336"/>
                  </a:cubicBezTo>
                  <a:cubicBezTo>
                    <a:pt x="1043" y="1330"/>
                    <a:pt x="1043" y="1330"/>
                    <a:pt x="1043" y="1330"/>
                  </a:cubicBezTo>
                  <a:cubicBezTo>
                    <a:pt x="1098" y="1110"/>
                    <a:pt x="1098" y="1110"/>
                    <a:pt x="1098" y="1110"/>
                  </a:cubicBezTo>
                  <a:cubicBezTo>
                    <a:pt x="1095" y="1107"/>
                    <a:pt x="1095" y="1107"/>
                    <a:pt x="1095" y="1107"/>
                  </a:cubicBezTo>
                  <a:moveTo>
                    <a:pt x="68" y="974"/>
                  </a:moveTo>
                  <a:cubicBezTo>
                    <a:pt x="27" y="1219"/>
                    <a:pt x="27" y="1219"/>
                    <a:pt x="27" y="1219"/>
                  </a:cubicBezTo>
                  <a:cubicBezTo>
                    <a:pt x="28" y="1219"/>
                    <a:pt x="30" y="1218"/>
                    <a:pt x="31" y="1218"/>
                  </a:cubicBezTo>
                  <a:cubicBezTo>
                    <a:pt x="72" y="975"/>
                    <a:pt x="72" y="975"/>
                    <a:pt x="72" y="975"/>
                  </a:cubicBezTo>
                  <a:cubicBezTo>
                    <a:pt x="71" y="974"/>
                    <a:pt x="69" y="974"/>
                    <a:pt x="68" y="974"/>
                  </a:cubicBezTo>
                  <a:moveTo>
                    <a:pt x="1160" y="846"/>
                  </a:moveTo>
                  <a:cubicBezTo>
                    <a:pt x="1096" y="1102"/>
                    <a:pt x="1096" y="1102"/>
                    <a:pt x="1096" y="1102"/>
                  </a:cubicBezTo>
                  <a:cubicBezTo>
                    <a:pt x="1100" y="1105"/>
                    <a:pt x="1100" y="1105"/>
                    <a:pt x="1100" y="1105"/>
                  </a:cubicBezTo>
                  <a:cubicBezTo>
                    <a:pt x="1165" y="847"/>
                    <a:pt x="1165" y="847"/>
                    <a:pt x="1165" y="847"/>
                  </a:cubicBezTo>
                  <a:cubicBezTo>
                    <a:pt x="1163" y="847"/>
                    <a:pt x="1162" y="846"/>
                    <a:pt x="1160" y="846"/>
                  </a:cubicBezTo>
                  <a:moveTo>
                    <a:pt x="102" y="769"/>
                  </a:moveTo>
                  <a:cubicBezTo>
                    <a:pt x="76" y="925"/>
                    <a:pt x="76" y="925"/>
                    <a:pt x="76" y="925"/>
                  </a:cubicBezTo>
                  <a:cubicBezTo>
                    <a:pt x="76" y="925"/>
                    <a:pt x="76" y="925"/>
                    <a:pt x="76" y="925"/>
                  </a:cubicBezTo>
                  <a:cubicBezTo>
                    <a:pt x="78" y="925"/>
                    <a:pt x="79" y="925"/>
                    <a:pt x="80" y="925"/>
                  </a:cubicBezTo>
                  <a:cubicBezTo>
                    <a:pt x="105" y="775"/>
                    <a:pt x="105" y="775"/>
                    <a:pt x="105" y="775"/>
                  </a:cubicBezTo>
                  <a:cubicBezTo>
                    <a:pt x="102" y="769"/>
                    <a:pt x="102" y="769"/>
                    <a:pt x="102" y="769"/>
                  </a:cubicBezTo>
                  <a:moveTo>
                    <a:pt x="107" y="766"/>
                  </a:moveTo>
                  <a:cubicBezTo>
                    <a:pt x="106" y="766"/>
                    <a:pt x="106" y="767"/>
                    <a:pt x="106" y="767"/>
                  </a:cubicBezTo>
                  <a:cubicBezTo>
                    <a:pt x="107" y="768"/>
                    <a:pt x="107" y="768"/>
                    <a:pt x="107" y="768"/>
                  </a:cubicBezTo>
                  <a:cubicBezTo>
                    <a:pt x="107" y="766"/>
                    <a:pt x="107" y="766"/>
                    <a:pt x="107" y="766"/>
                  </a:cubicBezTo>
                  <a:moveTo>
                    <a:pt x="126" y="627"/>
                  </a:moveTo>
                  <a:cubicBezTo>
                    <a:pt x="108" y="735"/>
                    <a:pt x="108" y="735"/>
                    <a:pt x="108" y="735"/>
                  </a:cubicBezTo>
                  <a:cubicBezTo>
                    <a:pt x="109" y="735"/>
                    <a:pt x="111" y="736"/>
                    <a:pt x="112" y="737"/>
                  </a:cubicBezTo>
                  <a:cubicBezTo>
                    <a:pt x="130" y="630"/>
                    <a:pt x="130" y="630"/>
                    <a:pt x="130" y="630"/>
                  </a:cubicBezTo>
                  <a:cubicBezTo>
                    <a:pt x="128" y="629"/>
                    <a:pt x="127" y="628"/>
                    <a:pt x="126" y="627"/>
                  </a:cubicBezTo>
                  <a:moveTo>
                    <a:pt x="1259" y="455"/>
                  </a:moveTo>
                  <a:cubicBezTo>
                    <a:pt x="1173" y="797"/>
                    <a:pt x="1173" y="797"/>
                    <a:pt x="1173" y="797"/>
                  </a:cubicBezTo>
                  <a:cubicBezTo>
                    <a:pt x="1174" y="797"/>
                    <a:pt x="1176" y="798"/>
                    <a:pt x="1177" y="798"/>
                  </a:cubicBezTo>
                  <a:cubicBezTo>
                    <a:pt x="1263" y="457"/>
                    <a:pt x="1263" y="457"/>
                    <a:pt x="1263" y="457"/>
                  </a:cubicBezTo>
                  <a:cubicBezTo>
                    <a:pt x="1261" y="457"/>
                    <a:pt x="1260" y="456"/>
                    <a:pt x="1259" y="455"/>
                  </a:cubicBezTo>
                  <a:moveTo>
                    <a:pt x="1288" y="367"/>
                  </a:moveTo>
                  <a:cubicBezTo>
                    <a:pt x="1283" y="369"/>
                    <a:pt x="1283" y="369"/>
                    <a:pt x="1283" y="369"/>
                  </a:cubicBezTo>
                  <a:cubicBezTo>
                    <a:pt x="1271" y="408"/>
                    <a:pt x="1271" y="408"/>
                    <a:pt x="1271" y="408"/>
                  </a:cubicBezTo>
                  <a:cubicBezTo>
                    <a:pt x="1273" y="408"/>
                    <a:pt x="1274" y="408"/>
                    <a:pt x="1276" y="409"/>
                  </a:cubicBezTo>
                  <a:cubicBezTo>
                    <a:pt x="1288" y="367"/>
                    <a:pt x="1288" y="367"/>
                    <a:pt x="1288" y="367"/>
                  </a:cubicBezTo>
                  <a:moveTo>
                    <a:pt x="1296" y="338"/>
                  </a:moveTo>
                  <a:cubicBezTo>
                    <a:pt x="1291" y="340"/>
                    <a:pt x="1291" y="340"/>
                    <a:pt x="1291" y="340"/>
                  </a:cubicBezTo>
                  <a:cubicBezTo>
                    <a:pt x="1284" y="364"/>
                    <a:pt x="1284" y="364"/>
                    <a:pt x="1284" y="364"/>
                  </a:cubicBezTo>
                  <a:cubicBezTo>
                    <a:pt x="1289" y="362"/>
                    <a:pt x="1289" y="362"/>
                    <a:pt x="1289" y="362"/>
                  </a:cubicBezTo>
                  <a:cubicBezTo>
                    <a:pt x="1296" y="338"/>
                    <a:pt x="1296" y="338"/>
                    <a:pt x="1296" y="338"/>
                  </a:cubicBezTo>
                  <a:moveTo>
                    <a:pt x="196" y="208"/>
                  </a:moveTo>
                  <a:cubicBezTo>
                    <a:pt x="133" y="584"/>
                    <a:pt x="133" y="584"/>
                    <a:pt x="133" y="584"/>
                  </a:cubicBezTo>
                  <a:cubicBezTo>
                    <a:pt x="134" y="583"/>
                    <a:pt x="136" y="583"/>
                    <a:pt x="138" y="583"/>
                  </a:cubicBezTo>
                  <a:cubicBezTo>
                    <a:pt x="200" y="208"/>
                    <a:pt x="200" y="208"/>
                    <a:pt x="200" y="208"/>
                  </a:cubicBezTo>
                  <a:cubicBezTo>
                    <a:pt x="199" y="208"/>
                    <a:pt x="197" y="208"/>
                    <a:pt x="196" y="208"/>
                  </a:cubicBezTo>
                  <a:moveTo>
                    <a:pt x="289" y="168"/>
                  </a:moveTo>
                  <a:cubicBezTo>
                    <a:pt x="226" y="177"/>
                    <a:pt x="226" y="177"/>
                    <a:pt x="226" y="177"/>
                  </a:cubicBezTo>
                  <a:cubicBezTo>
                    <a:pt x="226" y="179"/>
                    <a:pt x="226" y="180"/>
                    <a:pt x="226" y="182"/>
                  </a:cubicBezTo>
                  <a:cubicBezTo>
                    <a:pt x="290" y="172"/>
                    <a:pt x="290" y="172"/>
                    <a:pt x="290" y="172"/>
                  </a:cubicBezTo>
                  <a:cubicBezTo>
                    <a:pt x="290" y="170"/>
                    <a:pt x="290" y="169"/>
                    <a:pt x="289" y="168"/>
                  </a:cubicBezTo>
                  <a:moveTo>
                    <a:pt x="310" y="164"/>
                  </a:moveTo>
                  <a:cubicBezTo>
                    <a:pt x="294" y="167"/>
                    <a:pt x="294" y="167"/>
                    <a:pt x="294" y="167"/>
                  </a:cubicBezTo>
                  <a:cubicBezTo>
                    <a:pt x="294" y="168"/>
                    <a:pt x="294" y="170"/>
                    <a:pt x="294" y="171"/>
                  </a:cubicBezTo>
                  <a:cubicBezTo>
                    <a:pt x="311" y="169"/>
                    <a:pt x="311" y="169"/>
                    <a:pt x="311" y="169"/>
                  </a:cubicBezTo>
                  <a:cubicBezTo>
                    <a:pt x="311" y="167"/>
                    <a:pt x="311" y="166"/>
                    <a:pt x="310" y="164"/>
                  </a:cubicBezTo>
                  <a:moveTo>
                    <a:pt x="340" y="160"/>
                  </a:moveTo>
                  <a:cubicBezTo>
                    <a:pt x="315" y="164"/>
                    <a:pt x="315" y="164"/>
                    <a:pt x="315" y="164"/>
                  </a:cubicBezTo>
                  <a:cubicBezTo>
                    <a:pt x="315" y="165"/>
                    <a:pt x="315" y="167"/>
                    <a:pt x="315" y="168"/>
                  </a:cubicBezTo>
                  <a:cubicBezTo>
                    <a:pt x="342" y="164"/>
                    <a:pt x="342" y="164"/>
                    <a:pt x="342" y="164"/>
                  </a:cubicBezTo>
                  <a:cubicBezTo>
                    <a:pt x="340" y="160"/>
                    <a:pt x="340" y="160"/>
                    <a:pt x="340" y="160"/>
                  </a:cubicBezTo>
                  <a:moveTo>
                    <a:pt x="353" y="158"/>
                  </a:moveTo>
                  <a:cubicBezTo>
                    <a:pt x="344" y="159"/>
                    <a:pt x="344" y="159"/>
                    <a:pt x="344" y="159"/>
                  </a:cubicBezTo>
                  <a:cubicBezTo>
                    <a:pt x="347" y="163"/>
                    <a:pt x="347" y="163"/>
                    <a:pt x="347" y="163"/>
                  </a:cubicBezTo>
                  <a:cubicBezTo>
                    <a:pt x="355" y="162"/>
                    <a:pt x="355" y="162"/>
                    <a:pt x="355" y="162"/>
                  </a:cubicBezTo>
                  <a:cubicBezTo>
                    <a:pt x="353" y="158"/>
                    <a:pt x="353" y="158"/>
                    <a:pt x="353" y="158"/>
                  </a:cubicBezTo>
                  <a:moveTo>
                    <a:pt x="471" y="139"/>
                  </a:moveTo>
                  <a:cubicBezTo>
                    <a:pt x="357" y="157"/>
                    <a:pt x="357" y="157"/>
                    <a:pt x="357" y="157"/>
                  </a:cubicBezTo>
                  <a:cubicBezTo>
                    <a:pt x="360" y="161"/>
                    <a:pt x="360" y="161"/>
                    <a:pt x="360" y="161"/>
                  </a:cubicBezTo>
                  <a:cubicBezTo>
                    <a:pt x="470" y="144"/>
                    <a:pt x="470" y="144"/>
                    <a:pt x="470" y="144"/>
                  </a:cubicBezTo>
                  <a:cubicBezTo>
                    <a:pt x="471" y="139"/>
                    <a:pt x="471" y="139"/>
                    <a:pt x="471" y="139"/>
                  </a:cubicBezTo>
                  <a:moveTo>
                    <a:pt x="565" y="125"/>
                  </a:moveTo>
                  <a:cubicBezTo>
                    <a:pt x="475" y="139"/>
                    <a:pt x="475" y="139"/>
                    <a:pt x="475" y="139"/>
                  </a:cubicBezTo>
                  <a:cubicBezTo>
                    <a:pt x="475" y="143"/>
                    <a:pt x="475" y="143"/>
                    <a:pt x="475" y="143"/>
                  </a:cubicBezTo>
                  <a:cubicBezTo>
                    <a:pt x="567" y="129"/>
                    <a:pt x="567" y="129"/>
                    <a:pt x="567" y="129"/>
                  </a:cubicBezTo>
                  <a:cubicBezTo>
                    <a:pt x="566" y="128"/>
                    <a:pt x="565" y="126"/>
                    <a:pt x="565" y="125"/>
                  </a:cubicBezTo>
                  <a:moveTo>
                    <a:pt x="694" y="105"/>
                  </a:moveTo>
                  <a:cubicBezTo>
                    <a:pt x="599" y="120"/>
                    <a:pt x="599" y="120"/>
                    <a:pt x="599" y="120"/>
                  </a:cubicBezTo>
                  <a:cubicBezTo>
                    <a:pt x="599" y="120"/>
                    <a:pt x="599" y="120"/>
                    <a:pt x="599" y="120"/>
                  </a:cubicBezTo>
                  <a:cubicBezTo>
                    <a:pt x="599" y="121"/>
                    <a:pt x="599" y="123"/>
                    <a:pt x="598" y="124"/>
                  </a:cubicBezTo>
                  <a:cubicBezTo>
                    <a:pt x="693" y="109"/>
                    <a:pt x="693" y="109"/>
                    <a:pt x="693" y="109"/>
                  </a:cubicBezTo>
                  <a:cubicBezTo>
                    <a:pt x="694" y="105"/>
                    <a:pt x="694" y="105"/>
                    <a:pt x="694" y="105"/>
                  </a:cubicBezTo>
                  <a:moveTo>
                    <a:pt x="709" y="102"/>
                  </a:moveTo>
                  <a:cubicBezTo>
                    <a:pt x="699" y="104"/>
                    <a:pt x="699" y="104"/>
                    <a:pt x="699" y="104"/>
                  </a:cubicBezTo>
                  <a:cubicBezTo>
                    <a:pt x="698" y="109"/>
                    <a:pt x="698" y="109"/>
                    <a:pt x="698" y="109"/>
                  </a:cubicBezTo>
                  <a:cubicBezTo>
                    <a:pt x="709" y="107"/>
                    <a:pt x="709" y="107"/>
                    <a:pt x="709" y="107"/>
                  </a:cubicBezTo>
                  <a:cubicBezTo>
                    <a:pt x="709" y="105"/>
                    <a:pt x="709" y="104"/>
                    <a:pt x="709" y="102"/>
                  </a:cubicBezTo>
                  <a:moveTo>
                    <a:pt x="882" y="76"/>
                  </a:moveTo>
                  <a:cubicBezTo>
                    <a:pt x="743" y="97"/>
                    <a:pt x="743" y="97"/>
                    <a:pt x="743" y="97"/>
                  </a:cubicBezTo>
                  <a:cubicBezTo>
                    <a:pt x="743" y="99"/>
                    <a:pt x="744" y="100"/>
                    <a:pt x="744" y="102"/>
                  </a:cubicBezTo>
                  <a:cubicBezTo>
                    <a:pt x="886" y="79"/>
                    <a:pt x="886" y="79"/>
                    <a:pt x="886" y="79"/>
                  </a:cubicBezTo>
                  <a:cubicBezTo>
                    <a:pt x="882" y="76"/>
                    <a:pt x="882" y="76"/>
                    <a:pt x="882" y="76"/>
                  </a:cubicBezTo>
                  <a:moveTo>
                    <a:pt x="889" y="75"/>
                  </a:moveTo>
                  <a:cubicBezTo>
                    <a:pt x="888" y="75"/>
                    <a:pt x="888" y="75"/>
                    <a:pt x="888" y="75"/>
                  </a:cubicBezTo>
                  <a:cubicBezTo>
                    <a:pt x="892" y="79"/>
                    <a:pt x="892" y="79"/>
                    <a:pt x="892" y="79"/>
                  </a:cubicBezTo>
                  <a:cubicBezTo>
                    <a:pt x="893" y="78"/>
                    <a:pt x="893" y="78"/>
                    <a:pt x="893" y="78"/>
                  </a:cubicBezTo>
                  <a:cubicBezTo>
                    <a:pt x="889" y="75"/>
                    <a:pt x="889" y="75"/>
                    <a:pt x="889" y="75"/>
                  </a:cubicBezTo>
                  <a:moveTo>
                    <a:pt x="1008" y="56"/>
                  </a:moveTo>
                  <a:cubicBezTo>
                    <a:pt x="894" y="74"/>
                    <a:pt x="894" y="74"/>
                    <a:pt x="894" y="74"/>
                  </a:cubicBezTo>
                  <a:cubicBezTo>
                    <a:pt x="898" y="78"/>
                    <a:pt x="898" y="78"/>
                    <a:pt x="898" y="78"/>
                  </a:cubicBezTo>
                  <a:cubicBezTo>
                    <a:pt x="1004" y="61"/>
                    <a:pt x="1004" y="61"/>
                    <a:pt x="1004" y="61"/>
                  </a:cubicBezTo>
                  <a:cubicBezTo>
                    <a:pt x="1008" y="56"/>
                    <a:pt x="1008" y="56"/>
                    <a:pt x="1008" y="56"/>
                  </a:cubicBezTo>
                  <a:moveTo>
                    <a:pt x="1047" y="50"/>
                  </a:moveTo>
                  <a:cubicBezTo>
                    <a:pt x="1014" y="55"/>
                    <a:pt x="1014" y="55"/>
                    <a:pt x="1014" y="55"/>
                  </a:cubicBezTo>
                  <a:cubicBezTo>
                    <a:pt x="1010" y="60"/>
                    <a:pt x="1010" y="60"/>
                    <a:pt x="1010" y="60"/>
                  </a:cubicBezTo>
                  <a:cubicBezTo>
                    <a:pt x="1044" y="55"/>
                    <a:pt x="1044" y="55"/>
                    <a:pt x="1044" y="55"/>
                  </a:cubicBezTo>
                  <a:cubicBezTo>
                    <a:pt x="1047" y="50"/>
                    <a:pt x="1047" y="50"/>
                    <a:pt x="1047" y="50"/>
                  </a:cubicBezTo>
                  <a:moveTo>
                    <a:pt x="1380" y="33"/>
                  </a:moveTo>
                  <a:cubicBezTo>
                    <a:pt x="1293" y="335"/>
                    <a:pt x="1293" y="335"/>
                    <a:pt x="1293" y="335"/>
                  </a:cubicBezTo>
                  <a:cubicBezTo>
                    <a:pt x="1298" y="333"/>
                    <a:pt x="1298" y="333"/>
                    <a:pt x="1298" y="333"/>
                  </a:cubicBezTo>
                  <a:cubicBezTo>
                    <a:pt x="1333" y="211"/>
                    <a:pt x="1333" y="211"/>
                    <a:pt x="1333" y="211"/>
                  </a:cubicBezTo>
                  <a:cubicBezTo>
                    <a:pt x="1333" y="211"/>
                    <a:pt x="1333" y="211"/>
                    <a:pt x="1333" y="211"/>
                  </a:cubicBezTo>
                  <a:cubicBezTo>
                    <a:pt x="1333" y="207"/>
                    <a:pt x="1334" y="203"/>
                    <a:pt x="1336" y="200"/>
                  </a:cubicBezTo>
                  <a:cubicBezTo>
                    <a:pt x="1382" y="41"/>
                    <a:pt x="1382" y="41"/>
                    <a:pt x="1382" y="41"/>
                  </a:cubicBezTo>
                  <a:cubicBezTo>
                    <a:pt x="1380" y="33"/>
                    <a:pt x="1380" y="33"/>
                    <a:pt x="1380" y="33"/>
                  </a:cubicBezTo>
                  <a:moveTo>
                    <a:pt x="1385" y="14"/>
                  </a:moveTo>
                  <a:cubicBezTo>
                    <a:pt x="1382" y="25"/>
                    <a:pt x="1382" y="25"/>
                    <a:pt x="1382" y="25"/>
                  </a:cubicBezTo>
                  <a:cubicBezTo>
                    <a:pt x="1384" y="33"/>
                    <a:pt x="1384" y="33"/>
                    <a:pt x="1384" y="33"/>
                  </a:cubicBezTo>
                  <a:cubicBezTo>
                    <a:pt x="1390" y="15"/>
                    <a:pt x="1390" y="15"/>
                    <a:pt x="1390" y="15"/>
                  </a:cubicBezTo>
                  <a:cubicBezTo>
                    <a:pt x="1388" y="15"/>
                    <a:pt x="1387" y="14"/>
                    <a:pt x="1385" y="14"/>
                  </a:cubicBezTo>
                  <a:moveTo>
                    <a:pt x="1360" y="1"/>
                  </a:moveTo>
                  <a:cubicBezTo>
                    <a:pt x="1053" y="49"/>
                    <a:pt x="1053" y="49"/>
                    <a:pt x="1053" y="49"/>
                  </a:cubicBezTo>
                  <a:cubicBezTo>
                    <a:pt x="1050" y="54"/>
                    <a:pt x="1050" y="54"/>
                    <a:pt x="1050" y="54"/>
                  </a:cubicBezTo>
                  <a:cubicBezTo>
                    <a:pt x="1359" y="6"/>
                    <a:pt x="1359" y="6"/>
                    <a:pt x="1359" y="6"/>
                  </a:cubicBezTo>
                  <a:cubicBezTo>
                    <a:pt x="1360" y="1"/>
                    <a:pt x="1360" y="1"/>
                    <a:pt x="1360" y="1"/>
                  </a:cubicBezTo>
                  <a:moveTo>
                    <a:pt x="1370" y="0"/>
                  </a:moveTo>
                  <a:cubicBezTo>
                    <a:pt x="1365" y="1"/>
                    <a:pt x="1365" y="1"/>
                    <a:pt x="1365" y="1"/>
                  </a:cubicBezTo>
                  <a:cubicBezTo>
                    <a:pt x="1364" y="5"/>
                    <a:pt x="1364" y="5"/>
                    <a:pt x="1364" y="5"/>
                  </a:cubicBezTo>
                  <a:cubicBezTo>
                    <a:pt x="1372" y="4"/>
                    <a:pt x="1372" y="4"/>
                    <a:pt x="1372" y="4"/>
                  </a:cubicBezTo>
                  <a:cubicBezTo>
                    <a:pt x="1370" y="0"/>
                    <a:pt x="1370" y="0"/>
                    <a:pt x="137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Freeform 553"/>
            <p:cNvSpPr>
              <a:spLocks noEditPoints="1"/>
            </p:cNvSpPr>
            <p:nvPr/>
          </p:nvSpPr>
          <p:spPr bwMode="auto">
            <a:xfrm>
              <a:off x="1215771" y="2755011"/>
              <a:ext cx="944563" cy="381000"/>
            </a:xfrm>
            <a:custGeom>
              <a:avLst/>
              <a:gdLst>
                <a:gd name="T0" fmla="*/ 912 w 930"/>
                <a:gd name="T1" fmla="*/ 366 h 376"/>
                <a:gd name="T2" fmla="*/ 912 w 930"/>
                <a:gd name="T3" fmla="*/ 371 h 376"/>
                <a:gd name="T4" fmla="*/ 924 w 930"/>
                <a:gd name="T5" fmla="*/ 376 h 376"/>
                <a:gd name="T6" fmla="*/ 930 w 930"/>
                <a:gd name="T7" fmla="*/ 374 h 376"/>
                <a:gd name="T8" fmla="*/ 930 w 930"/>
                <a:gd name="T9" fmla="*/ 374 h 376"/>
                <a:gd name="T10" fmla="*/ 912 w 930"/>
                <a:gd name="T11" fmla="*/ 366 h 376"/>
                <a:gd name="T12" fmla="*/ 627 w 930"/>
                <a:gd name="T13" fmla="*/ 255 h 376"/>
                <a:gd name="T14" fmla="*/ 626 w 930"/>
                <a:gd name="T15" fmla="*/ 255 h 376"/>
                <a:gd name="T16" fmla="*/ 627 w 930"/>
                <a:gd name="T17" fmla="*/ 256 h 376"/>
                <a:gd name="T18" fmla="*/ 627 w 930"/>
                <a:gd name="T19" fmla="*/ 255 h 376"/>
                <a:gd name="T20" fmla="*/ 630 w 930"/>
                <a:gd name="T21" fmla="*/ 252 h 376"/>
                <a:gd name="T22" fmla="*/ 633 w 930"/>
                <a:gd name="T23" fmla="*/ 258 h 376"/>
                <a:gd name="T24" fmla="*/ 908 w 930"/>
                <a:gd name="T25" fmla="*/ 369 h 376"/>
                <a:gd name="T26" fmla="*/ 907 w 930"/>
                <a:gd name="T27" fmla="*/ 364 h 376"/>
                <a:gd name="T28" fmla="*/ 630 w 930"/>
                <a:gd name="T29" fmla="*/ 252 h 376"/>
                <a:gd name="T30" fmla="*/ 584 w 930"/>
                <a:gd name="T31" fmla="*/ 234 h 376"/>
                <a:gd name="T32" fmla="*/ 579 w 930"/>
                <a:gd name="T33" fmla="*/ 236 h 376"/>
                <a:gd name="T34" fmla="*/ 592 w 930"/>
                <a:gd name="T35" fmla="*/ 242 h 376"/>
                <a:gd name="T36" fmla="*/ 593 w 930"/>
                <a:gd name="T37" fmla="*/ 237 h 376"/>
                <a:gd name="T38" fmla="*/ 584 w 930"/>
                <a:gd name="T39" fmla="*/ 234 h 376"/>
                <a:gd name="T40" fmla="*/ 301 w 930"/>
                <a:gd name="T41" fmla="*/ 119 h 376"/>
                <a:gd name="T42" fmla="*/ 299 w 930"/>
                <a:gd name="T43" fmla="*/ 123 h 376"/>
                <a:gd name="T44" fmla="*/ 574 w 930"/>
                <a:gd name="T45" fmla="*/ 234 h 376"/>
                <a:gd name="T46" fmla="*/ 579 w 930"/>
                <a:gd name="T47" fmla="*/ 232 h 376"/>
                <a:gd name="T48" fmla="*/ 301 w 930"/>
                <a:gd name="T49" fmla="*/ 119 h 376"/>
                <a:gd name="T50" fmla="*/ 262 w 930"/>
                <a:gd name="T51" fmla="*/ 103 h 376"/>
                <a:gd name="T52" fmla="*/ 261 w 930"/>
                <a:gd name="T53" fmla="*/ 107 h 376"/>
                <a:gd name="T54" fmla="*/ 268 w 930"/>
                <a:gd name="T55" fmla="*/ 110 h 376"/>
                <a:gd name="T56" fmla="*/ 269 w 930"/>
                <a:gd name="T57" fmla="*/ 106 h 376"/>
                <a:gd name="T58" fmla="*/ 262 w 930"/>
                <a:gd name="T59" fmla="*/ 103 h 376"/>
                <a:gd name="T60" fmla="*/ 192 w 930"/>
                <a:gd name="T61" fmla="*/ 75 h 376"/>
                <a:gd name="T62" fmla="*/ 188 w 930"/>
                <a:gd name="T63" fmla="*/ 78 h 376"/>
                <a:gd name="T64" fmla="*/ 257 w 930"/>
                <a:gd name="T65" fmla="*/ 106 h 376"/>
                <a:gd name="T66" fmla="*/ 258 w 930"/>
                <a:gd name="T67" fmla="*/ 102 h 376"/>
                <a:gd name="T68" fmla="*/ 192 w 930"/>
                <a:gd name="T69" fmla="*/ 75 h 376"/>
                <a:gd name="T70" fmla="*/ 162 w 930"/>
                <a:gd name="T71" fmla="*/ 63 h 376"/>
                <a:gd name="T72" fmla="*/ 158 w 930"/>
                <a:gd name="T73" fmla="*/ 66 h 376"/>
                <a:gd name="T74" fmla="*/ 183 w 930"/>
                <a:gd name="T75" fmla="*/ 76 h 376"/>
                <a:gd name="T76" fmla="*/ 187 w 930"/>
                <a:gd name="T77" fmla="*/ 73 h 376"/>
                <a:gd name="T78" fmla="*/ 162 w 930"/>
                <a:gd name="T79" fmla="*/ 63 h 376"/>
                <a:gd name="T80" fmla="*/ 8 w 930"/>
                <a:gd name="T81" fmla="*/ 0 h 376"/>
                <a:gd name="T82" fmla="*/ 3 w 930"/>
                <a:gd name="T83" fmla="*/ 1 h 376"/>
                <a:gd name="T84" fmla="*/ 1 w 930"/>
                <a:gd name="T85" fmla="*/ 1 h 376"/>
                <a:gd name="T86" fmla="*/ 0 w 930"/>
                <a:gd name="T87" fmla="*/ 2 h 376"/>
                <a:gd name="T88" fmla="*/ 4 w 930"/>
                <a:gd name="T89" fmla="*/ 3 h 376"/>
                <a:gd name="T90" fmla="*/ 154 w 930"/>
                <a:gd name="T91" fmla="*/ 64 h 376"/>
                <a:gd name="T92" fmla="*/ 158 w 930"/>
                <a:gd name="T93" fmla="*/ 61 h 376"/>
                <a:gd name="T94" fmla="*/ 8 w 930"/>
                <a:gd name="T95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30" h="376">
                  <a:moveTo>
                    <a:pt x="912" y="366"/>
                  </a:moveTo>
                  <a:cubicBezTo>
                    <a:pt x="912" y="368"/>
                    <a:pt x="912" y="370"/>
                    <a:pt x="912" y="371"/>
                  </a:cubicBezTo>
                  <a:cubicBezTo>
                    <a:pt x="924" y="376"/>
                    <a:pt x="924" y="376"/>
                    <a:pt x="924" y="376"/>
                  </a:cubicBezTo>
                  <a:cubicBezTo>
                    <a:pt x="926" y="375"/>
                    <a:pt x="928" y="375"/>
                    <a:pt x="930" y="374"/>
                  </a:cubicBezTo>
                  <a:cubicBezTo>
                    <a:pt x="930" y="374"/>
                    <a:pt x="930" y="374"/>
                    <a:pt x="930" y="374"/>
                  </a:cubicBezTo>
                  <a:cubicBezTo>
                    <a:pt x="912" y="366"/>
                    <a:pt x="912" y="366"/>
                    <a:pt x="912" y="366"/>
                  </a:cubicBezTo>
                  <a:moveTo>
                    <a:pt x="627" y="255"/>
                  </a:moveTo>
                  <a:cubicBezTo>
                    <a:pt x="627" y="255"/>
                    <a:pt x="626" y="255"/>
                    <a:pt x="626" y="255"/>
                  </a:cubicBezTo>
                  <a:cubicBezTo>
                    <a:pt x="627" y="256"/>
                    <a:pt x="627" y="256"/>
                    <a:pt x="627" y="256"/>
                  </a:cubicBezTo>
                  <a:cubicBezTo>
                    <a:pt x="627" y="255"/>
                    <a:pt x="627" y="255"/>
                    <a:pt x="627" y="255"/>
                  </a:cubicBezTo>
                  <a:moveTo>
                    <a:pt x="630" y="252"/>
                  </a:moveTo>
                  <a:cubicBezTo>
                    <a:pt x="633" y="258"/>
                    <a:pt x="633" y="258"/>
                    <a:pt x="633" y="258"/>
                  </a:cubicBezTo>
                  <a:cubicBezTo>
                    <a:pt x="908" y="369"/>
                    <a:pt x="908" y="369"/>
                    <a:pt x="908" y="369"/>
                  </a:cubicBezTo>
                  <a:cubicBezTo>
                    <a:pt x="908" y="368"/>
                    <a:pt x="907" y="366"/>
                    <a:pt x="907" y="364"/>
                  </a:cubicBezTo>
                  <a:cubicBezTo>
                    <a:pt x="630" y="252"/>
                    <a:pt x="630" y="252"/>
                    <a:pt x="630" y="252"/>
                  </a:cubicBezTo>
                  <a:moveTo>
                    <a:pt x="584" y="234"/>
                  </a:moveTo>
                  <a:cubicBezTo>
                    <a:pt x="583" y="235"/>
                    <a:pt x="581" y="235"/>
                    <a:pt x="579" y="236"/>
                  </a:cubicBezTo>
                  <a:cubicBezTo>
                    <a:pt x="592" y="242"/>
                    <a:pt x="592" y="242"/>
                    <a:pt x="592" y="242"/>
                  </a:cubicBezTo>
                  <a:cubicBezTo>
                    <a:pt x="593" y="237"/>
                    <a:pt x="593" y="237"/>
                    <a:pt x="593" y="237"/>
                  </a:cubicBezTo>
                  <a:cubicBezTo>
                    <a:pt x="584" y="234"/>
                    <a:pt x="584" y="234"/>
                    <a:pt x="584" y="234"/>
                  </a:cubicBezTo>
                  <a:moveTo>
                    <a:pt x="301" y="119"/>
                  </a:moveTo>
                  <a:cubicBezTo>
                    <a:pt x="301" y="120"/>
                    <a:pt x="300" y="122"/>
                    <a:pt x="299" y="123"/>
                  </a:cubicBezTo>
                  <a:cubicBezTo>
                    <a:pt x="574" y="234"/>
                    <a:pt x="574" y="234"/>
                    <a:pt x="574" y="234"/>
                  </a:cubicBezTo>
                  <a:cubicBezTo>
                    <a:pt x="576" y="233"/>
                    <a:pt x="578" y="232"/>
                    <a:pt x="579" y="232"/>
                  </a:cubicBezTo>
                  <a:cubicBezTo>
                    <a:pt x="301" y="119"/>
                    <a:pt x="301" y="119"/>
                    <a:pt x="301" y="119"/>
                  </a:cubicBezTo>
                  <a:moveTo>
                    <a:pt x="262" y="103"/>
                  </a:moveTo>
                  <a:cubicBezTo>
                    <a:pt x="261" y="107"/>
                    <a:pt x="261" y="107"/>
                    <a:pt x="261" y="107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8" y="109"/>
                    <a:pt x="268" y="107"/>
                    <a:pt x="269" y="106"/>
                  </a:cubicBezTo>
                  <a:cubicBezTo>
                    <a:pt x="262" y="103"/>
                    <a:pt x="262" y="103"/>
                    <a:pt x="262" y="103"/>
                  </a:cubicBezTo>
                  <a:moveTo>
                    <a:pt x="192" y="75"/>
                  </a:moveTo>
                  <a:cubicBezTo>
                    <a:pt x="188" y="78"/>
                    <a:pt x="188" y="78"/>
                    <a:pt x="188" y="78"/>
                  </a:cubicBezTo>
                  <a:cubicBezTo>
                    <a:pt x="257" y="106"/>
                    <a:pt x="257" y="106"/>
                    <a:pt x="257" y="106"/>
                  </a:cubicBezTo>
                  <a:cubicBezTo>
                    <a:pt x="258" y="102"/>
                    <a:pt x="258" y="102"/>
                    <a:pt x="258" y="102"/>
                  </a:cubicBezTo>
                  <a:cubicBezTo>
                    <a:pt x="192" y="75"/>
                    <a:pt x="192" y="75"/>
                    <a:pt x="192" y="75"/>
                  </a:cubicBezTo>
                  <a:moveTo>
                    <a:pt x="162" y="63"/>
                  </a:moveTo>
                  <a:cubicBezTo>
                    <a:pt x="158" y="66"/>
                    <a:pt x="158" y="66"/>
                    <a:pt x="158" y="6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7" y="73"/>
                    <a:pt x="187" y="73"/>
                    <a:pt x="187" y="73"/>
                  </a:cubicBezTo>
                  <a:cubicBezTo>
                    <a:pt x="162" y="63"/>
                    <a:pt x="162" y="63"/>
                    <a:pt x="162" y="63"/>
                  </a:cubicBezTo>
                  <a:moveTo>
                    <a:pt x="8" y="0"/>
                  </a:moveTo>
                  <a:cubicBezTo>
                    <a:pt x="6" y="1"/>
                    <a:pt x="4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54" y="64"/>
                    <a:pt x="154" y="64"/>
                    <a:pt x="154" y="64"/>
                  </a:cubicBezTo>
                  <a:cubicBezTo>
                    <a:pt x="158" y="61"/>
                    <a:pt x="158" y="61"/>
                    <a:pt x="158" y="6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554"/>
            <p:cNvSpPr>
              <a:spLocks noEditPoints="1"/>
            </p:cNvSpPr>
            <p:nvPr/>
          </p:nvSpPr>
          <p:spPr bwMode="auto">
            <a:xfrm>
              <a:off x="1955546" y="2445449"/>
              <a:ext cx="809625" cy="1189038"/>
            </a:xfrm>
            <a:custGeom>
              <a:avLst/>
              <a:gdLst>
                <a:gd name="T0" fmla="*/ 794 w 798"/>
                <a:gd name="T1" fmla="*/ 1171 h 1171"/>
                <a:gd name="T2" fmla="*/ 795 w 798"/>
                <a:gd name="T3" fmla="*/ 1171 h 1171"/>
                <a:gd name="T4" fmla="*/ 797 w 798"/>
                <a:gd name="T5" fmla="*/ 1168 h 1171"/>
                <a:gd name="T6" fmla="*/ 791 w 798"/>
                <a:gd name="T7" fmla="*/ 1167 h 1171"/>
                <a:gd name="T8" fmla="*/ 795 w 798"/>
                <a:gd name="T9" fmla="*/ 1164 h 1171"/>
                <a:gd name="T10" fmla="*/ 549 w 798"/>
                <a:gd name="T11" fmla="*/ 803 h 1171"/>
                <a:gd name="T12" fmla="*/ 694 w 798"/>
                <a:gd name="T13" fmla="*/ 1024 h 1171"/>
                <a:gd name="T14" fmla="*/ 788 w 798"/>
                <a:gd name="T15" fmla="*/ 1162 h 1171"/>
                <a:gd name="T16" fmla="*/ 549 w 798"/>
                <a:gd name="T17" fmla="*/ 803 h 1171"/>
                <a:gd name="T18" fmla="*/ 463 w 798"/>
                <a:gd name="T19" fmla="*/ 684 h 1171"/>
                <a:gd name="T20" fmla="*/ 521 w 798"/>
                <a:gd name="T21" fmla="*/ 762 h 1171"/>
                <a:gd name="T22" fmla="*/ 456 w 798"/>
                <a:gd name="T23" fmla="*/ 665 h 1171"/>
                <a:gd name="T24" fmla="*/ 460 w 798"/>
                <a:gd name="T25" fmla="*/ 680 h 1171"/>
                <a:gd name="T26" fmla="*/ 456 w 798"/>
                <a:gd name="T27" fmla="*/ 665 h 1171"/>
                <a:gd name="T28" fmla="*/ 407 w 798"/>
                <a:gd name="T29" fmla="*/ 602 h 1171"/>
                <a:gd name="T30" fmla="*/ 448 w 798"/>
                <a:gd name="T31" fmla="*/ 662 h 1171"/>
                <a:gd name="T32" fmla="*/ 408 w 798"/>
                <a:gd name="T33" fmla="*/ 595 h 1171"/>
                <a:gd name="T34" fmla="*/ 385 w 798"/>
                <a:gd name="T35" fmla="*/ 570 h 1171"/>
                <a:gd name="T36" fmla="*/ 404 w 798"/>
                <a:gd name="T37" fmla="*/ 590 h 1171"/>
                <a:gd name="T38" fmla="*/ 359 w 798"/>
                <a:gd name="T39" fmla="*/ 523 h 1171"/>
                <a:gd name="T40" fmla="*/ 382 w 798"/>
                <a:gd name="T41" fmla="*/ 565 h 1171"/>
                <a:gd name="T42" fmla="*/ 360 w 798"/>
                <a:gd name="T43" fmla="*/ 524 h 1171"/>
                <a:gd name="T44" fmla="*/ 288 w 798"/>
                <a:gd name="T45" fmla="*/ 427 h 1171"/>
                <a:gd name="T46" fmla="*/ 356 w 798"/>
                <a:gd name="T47" fmla="*/ 519 h 1171"/>
                <a:gd name="T48" fmla="*/ 288 w 798"/>
                <a:gd name="T49" fmla="*/ 427 h 1171"/>
                <a:gd name="T50" fmla="*/ 285 w 798"/>
                <a:gd name="T51" fmla="*/ 422 h 1171"/>
                <a:gd name="T52" fmla="*/ 283 w 798"/>
                <a:gd name="T53" fmla="*/ 411 h 1171"/>
                <a:gd name="T54" fmla="*/ 244 w 798"/>
                <a:gd name="T55" fmla="*/ 354 h 1171"/>
                <a:gd name="T56" fmla="*/ 274 w 798"/>
                <a:gd name="T57" fmla="*/ 406 h 1171"/>
                <a:gd name="T58" fmla="*/ 244 w 798"/>
                <a:gd name="T59" fmla="*/ 354 h 1171"/>
                <a:gd name="T60" fmla="*/ 142 w 798"/>
                <a:gd name="T61" fmla="*/ 212 h 1171"/>
                <a:gd name="T62" fmla="*/ 224 w 798"/>
                <a:gd name="T63" fmla="*/ 325 h 1171"/>
                <a:gd name="T64" fmla="*/ 108 w 798"/>
                <a:gd name="T65" fmla="*/ 154 h 1171"/>
                <a:gd name="T66" fmla="*/ 122 w 798"/>
                <a:gd name="T67" fmla="*/ 183 h 1171"/>
                <a:gd name="T68" fmla="*/ 108 w 798"/>
                <a:gd name="T69" fmla="*/ 154 h 1171"/>
                <a:gd name="T70" fmla="*/ 0 w 798"/>
                <a:gd name="T71" fmla="*/ 3 h 1171"/>
                <a:gd name="T72" fmla="*/ 102 w 798"/>
                <a:gd name="T73" fmla="*/ 145 h 1171"/>
                <a:gd name="T74" fmla="*/ 4 w 798"/>
                <a:gd name="T7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8" h="1171">
                  <a:moveTo>
                    <a:pt x="797" y="1168"/>
                  </a:moveTo>
                  <a:cubicBezTo>
                    <a:pt x="794" y="1171"/>
                    <a:pt x="794" y="1171"/>
                    <a:pt x="794" y="1171"/>
                  </a:cubicBezTo>
                  <a:cubicBezTo>
                    <a:pt x="794" y="1171"/>
                    <a:pt x="794" y="1171"/>
                    <a:pt x="794" y="1171"/>
                  </a:cubicBezTo>
                  <a:cubicBezTo>
                    <a:pt x="795" y="1171"/>
                    <a:pt x="795" y="1171"/>
                    <a:pt x="795" y="1171"/>
                  </a:cubicBezTo>
                  <a:cubicBezTo>
                    <a:pt x="796" y="1170"/>
                    <a:pt x="797" y="1170"/>
                    <a:pt x="798" y="1169"/>
                  </a:cubicBezTo>
                  <a:cubicBezTo>
                    <a:pt x="798" y="1168"/>
                    <a:pt x="797" y="1168"/>
                    <a:pt x="797" y="1168"/>
                  </a:cubicBezTo>
                  <a:moveTo>
                    <a:pt x="793" y="1161"/>
                  </a:moveTo>
                  <a:cubicBezTo>
                    <a:pt x="791" y="1167"/>
                    <a:pt x="791" y="1167"/>
                    <a:pt x="791" y="1167"/>
                  </a:cubicBezTo>
                  <a:cubicBezTo>
                    <a:pt x="791" y="1167"/>
                    <a:pt x="791" y="1167"/>
                    <a:pt x="791" y="1167"/>
                  </a:cubicBezTo>
                  <a:cubicBezTo>
                    <a:pt x="795" y="1164"/>
                    <a:pt x="795" y="1164"/>
                    <a:pt x="795" y="1164"/>
                  </a:cubicBezTo>
                  <a:cubicBezTo>
                    <a:pt x="794" y="1163"/>
                    <a:pt x="793" y="1162"/>
                    <a:pt x="793" y="1161"/>
                  </a:cubicBezTo>
                  <a:moveTo>
                    <a:pt x="549" y="803"/>
                  </a:moveTo>
                  <a:cubicBezTo>
                    <a:pt x="548" y="804"/>
                    <a:pt x="547" y="805"/>
                    <a:pt x="545" y="805"/>
                  </a:cubicBezTo>
                  <a:cubicBezTo>
                    <a:pt x="601" y="887"/>
                    <a:pt x="652" y="962"/>
                    <a:pt x="694" y="1024"/>
                  </a:cubicBezTo>
                  <a:cubicBezTo>
                    <a:pt x="729" y="1075"/>
                    <a:pt x="757" y="1117"/>
                    <a:pt x="777" y="1146"/>
                  </a:cubicBezTo>
                  <a:cubicBezTo>
                    <a:pt x="781" y="1152"/>
                    <a:pt x="785" y="1157"/>
                    <a:pt x="788" y="1162"/>
                  </a:cubicBezTo>
                  <a:cubicBezTo>
                    <a:pt x="789" y="1156"/>
                    <a:pt x="789" y="1156"/>
                    <a:pt x="789" y="1156"/>
                  </a:cubicBezTo>
                  <a:cubicBezTo>
                    <a:pt x="748" y="1096"/>
                    <a:pt x="657" y="961"/>
                    <a:pt x="549" y="803"/>
                  </a:cubicBezTo>
                  <a:moveTo>
                    <a:pt x="468" y="683"/>
                  </a:moveTo>
                  <a:cubicBezTo>
                    <a:pt x="463" y="684"/>
                    <a:pt x="463" y="684"/>
                    <a:pt x="463" y="684"/>
                  </a:cubicBezTo>
                  <a:cubicBezTo>
                    <a:pt x="481" y="711"/>
                    <a:pt x="500" y="738"/>
                    <a:pt x="518" y="765"/>
                  </a:cubicBezTo>
                  <a:cubicBezTo>
                    <a:pt x="519" y="764"/>
                    <a:pt x="520" y="763"/>
                    <a:pt x="521" y="762"/>
                  </a:cubicBezTo>
                  <a:cubicBezTo>
                    <a:pt x="503" y="736"/>
                    <a:pt x="486" y="710"/>
                    <a:pt x="468" y="683"/>
                  </a:cubicBezTo>
                  <a:moveTo>
                    <a:pt x="456" y="665"/>
                  </a:moveTo>
                  <a:cubicBezTo>
                    <a:pt x="451" y="666"/>
                    <a:pt x="451" y="666"/>
                    <a:pt x="451" y="666"/>
                  </a:cubicBezTo>
                  <a:cubicBezTo>
                    <a:pt x="454" y="671"/>
                    <a:pt x="457" y="675"/>
                    <a:pt x="460" y="680"/>
                  </a:cubicBezTo>
                  <a:cubicBezTo>
                    <a:pt x="465" y="679"/>
                    <a:pt x="465" y="679"/>
                    <a:pt x="465" y="679"/>
                  </a:cubicBezTo>
                  <a:cubicBezTo>
                    <a:pt x="462" y="674"/>
                    <a:pt x="459" y="670"/>
                    <a:pt x="456" y="665"/>
                  </a:cubicBezTo>
                  <a:moveTo>
                    <a:pt x="408" y="595"/>
                  </a:moveTo>
                  <a:cubicBezTo>
                    <a:pt x="407" y="602"/>
                    <a:pt x="407" y="602"/>
                    <a:pt x="407" y="602"/>
                  </a:cubicBezTo>
                  <a:cubicBezTo>
                    <a:pt x="417" y="616"/>
                    <a:pt x="426" y="630"/>
                    <a:pt x="436" y="644"/>
                  </a:cubicBezTo>
                  <a:cubicBezTo>
                    <a:pt x="440" y="650"/>
                    <a:pt x="444" y="656"/>
                    <a:pt x="448" y="662"/>
                  </a:cubicBezTo>
                  <a:cubicBezTo>
                    <a:pt x="453" y="661"/>
                    <a:pt x="453" y="661"/>
                    <a:pt x="453" y="661"/>
                  </a:cubicBezTo>
                  <a:cubicBezTo>
                    <a:pt x="438" y="640"/>
                    <a:pt x="423" y="618"/>
                    <a:pt x="408" y="595"/>
                  </a:cubicBezTo>
                  <a:moveTo>
                    <a:pt x="386" y="564"/>
                  </a:moveTo>
                  <a:cubicBezTo>
                    <a:pt x="385" y="570"/>
                    <a:pt x="385" y="570"/>
                    <a:pt x="385" y="570"/>
                  </a:cubicBezTo>
                  <a:cubicBezTo>
                    <a:pt x="391" y="579"/>
                    <a:pt x="397" y="588"/>
                    <a:pt x="403" y="597"/>
                  </a:cubicBezTo>
                  <a:cubicBezTo>
                    <a:pt x="404" y="590"/>
                    <a:pt x="404" y="590"/>
                    <a:pt x="404" y="590"/>
                  </a:cubicBezTo>
                  <a:cubicBezTo>
                    <a:pt x="398" y="581"/>
                    <a:pt x="392" y="572"/>
                    <a:pt x="386" y="564"/>
                  </a:cubicBezTo>
                  <a:moveTo>
                    <a:pt x="359" y="523"/>
                  </a:moveTo>
                  <a:cubicBezTo>
                    <a:pt x="356" y="527"/>
                    <a:pt x="356" y="527"/>
                    <a:pt x="356" y="527"/>
                  </a:cubicBezTo>
                  <a:cubicBezTo>
                    <a:pt x="365" y="539"/>
                    <a:pt x="373" y="552"/>
                    <a:pt x="382" y="565"/>
                  </a:cubicBezTo>
                  <a:cubicBezTo>
                    <a:pt x="383" y="558"/>
                    <a:pt x="383" y="558"/>
                    <a:pt x="383" y="558"/>
                  </a:cubicBezTo>
                  <a:cubicBezTo>
                    <a:pt x="375" y="547"/>
                    <a:pt x="367" y="536"/>
                    <a:pt x="360" y="524"/>
                  </a:cubicBezTo>
                  <a:cubicBezTo>
                    <a:pt x="360" y="524"/>
                    <a:pt x="359" y="524"/>
                    <a:pt x="359" y="523"/>
                  </a:cubicBezTo>
                  <a:moveTo>
                    <a:pt x="288" y="427"/>
                  </a:moveTo>
                  <a:cubicBezTo>
                    <a:pt x="310" y="458"/>
                    <a:pt x="331" y="491"/>
                    <a:pt x="354" y="523"/>
                  </a:cubicBezTo>
                  <a:cubicBezTo>
                    <a:pt x="356" y="519"/>
                    <a:pt x="356" y="519"/>
                    <a:pt x="356" y="519"/>
                  </a:cubicBezTo>
                  <a:cubicBezTo>
                    <a:pt x="335" y="488"/>
                    <a:pt x="314" y="457"/>
                    <a:pt x="293" y="427"/>
                  </a:cubicBezTo>
                  <a:cubicBezTo>
                    <a:pt x="288" y="427"/>
                    <a:pt x="288" y="427"/>
                    <a:pt x="288" y="427"/>
                  </a:cubicBezTo>
                  <a:moveTo>
                    <a:pt x="277" y="411"/>
                  </a:moveTo>
                  <a:cubicBezTo>
                    <a:pt x="280" y="415"/>
                    <a:pt x="283" y="419"/>
                    <a:pt x="285" y="422"/>
                  </a:cubicBezTo>
                  <a:cubicBezTo>
                    <a:pt x="290" y="422"/>
                    <a:pt x="290" y="422"/>
                    <a:pt x="290" y="422"/>
                  </a:cubicBezTo>
                  <a:cubicBezTo>
                    <a:pt x="288" y="419"/>
                    <a:pt x="285" y="415"/>
                    <a:pt x="283" y="411"/>
                  </a:cubicBezTo>
                  <a:cubicBezTo>
                    <a:pt x="277" y="411"/>
                    <a:pt x="277" y="411"/>
                    <a:pt x="277" y="411"/>
                  </a:cubicBezTo>
                  <a:moveTo>
                    <a:pt x="244" y="354"/>
                  </a:moveTo>
                  <a:cubicBezTo>
                    <a:pt x="242" y="354"/>
                    <a:pt x="241" y="355"/>
                    <a:pt x="240" y="355"/>
                  </a:cubicBezTo>
                  <a:cubicBezTo>
                    <a:pt x="251" y="372"/>
                    <a:pt x="263" y="389"/>
                    <a:pt x="274" y="406"/>
                  </a:cubicBezTo>
                  <a:cubicBezTo>
                    <a:pt x="280" y="407"/>
                    <a:pt x="280" y="407"/>
                    <a:pt x="280" y="407"/>
                  </a:cubicBezTo>
                  <a:cubicBezTo>
                    <a:pt x="268" y="389"/>
                    <a:pt x="256" y="371"/>
                    <a:pt x="244" y="354"/>
                  </a:cubicBezTo>
                  <a:moveTo>
                    <a:pt x="145" y="208"/>
                  </a:moveTo>
                  <a:cubicBezTo>
                    <a:pt x="144" y="210"/>
                    <a:pt x="143" y="211"/>
                    <a:pt x="142" y="212"/>
                  </a:cubicBezTo>
                  <a:cubicBezTo>
                    <a:pt x="167" y="248"/>
                    <a:pt x="193" y="287"/>
                    <a:pt x="221" y="329"/>
                  </a:cubicBezTo>
                  <a:cubicBezTo>
                    <a:pt x="222" y="327"/>
                    <a:pt x="223" y="326"/>
                    <a:pt x="224" y="325"/>
                  </a:cubicBezTo>
                  <a:cubicBezTo>
                    <a:pt x="196" y="284"/>
                    <a:pt x="170" y="245"/>
                    <a:pt x="145" y="208"/>
                  </a:cubicBezTo>
                  <a:moveTo>
                    <a:pt x="108" y="154"/>
                  </a:moveTo>
                  <a:cubicBezTo>
                    <a:pt x="108" y="157"/>
                    <a:pt x="109" y="160"/>
                    <a:pt x="109" y="164"/>
                  </a:cubicBezTo>
                  <a:cubicBezTo>
                    <a:pt x="114" y="170"/>
                    <a:pt x="118" y="176"/>
                    <a:pt x="122" y="183"/>
                  </a:cubicBezTo>
                  <a:cubicBezTo>
                    <a:pt x="124" y="182"/>
                    <a:pt x="125" y="182"/>
                    <a:pt x="127" y="181"/>
                  </a:cubicBezTo>
                  <a:cubicBezTo>
                    <a:pt x="120" y="172"/>
                    <a:pt x="114" y="162"/>
                    <a:pt x="108" y="154"/>
                  </a:cubicBezTo>
                  <a:moveTo>
                    <a:pt x="4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19" y="30"/>
                    <a:pt x="56" y="84"/>
                    <a:pt x="104" y="155"/>
                  </a:cubicBezTo>
                  <a:cubicBezTo>
                    <a:pt x="103" y="152"/>
                    <a:pt x="103" y="149"/>
                    <a:pt x="102" y="145"/>
                  </a:cubicBezTo>
                  <a:cubicBezTo>
                    <a:pt x="68" y="95"/>
                    <a:pt x="40" y="54"/>
                    <a:pt x="21" y="26"/>
                  </a:cubicBezTo>
                  <a:cubicBezTo>
                    <a:pt x="14" y="16"/>
                    <a:pt x="8" y="7"/>
                    <a:pt x="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555"/>
            <p:cNvSpPr>
              <a:spLocks noEditPoints="1"/>
            </p:cNvSpPr>
            <p:nvPr/>
          </p:nvSpPr>
          <p:spPr bwMode="auto">
            <a:xfrm>
              <a:off x="2169858" y="1745361"/>
              <a:ext cx="222250" cy="1398588"/>
            </a:xfrm>
            <a:custGeom>
              <a:avLst/>
              <a:gdLst>
                <a:gd name="T0" fmla="*/ 144 w 218"/>
                <a:gd name="T1" fmla="*/ 1208 h 1376"/>
                <a:gd name="T2" fmla="*/ 20 w 218"/>
                <a:gd name="T3" fmla="*/ 1373 h 1376"/>
                <a:gd name="T4" fmla="*/ 144 w 218"/>
                <a:gd name="T5" fmla="*/ 1216 h 1376"/>
                <a:gd name="T6" fmla="*/ 183 w 218"/>
                <a:gd name="T7" fmla="*/ 1165 h 1376"/>
                <a:gd name="T8" fmla="*/ 201 w 218"/>
                <a:gd name="T9" fmla="*/ 1134 h 1376"/>
                <a:gd name="T10" fmla="*/ 189 w 218"/>
                <a:gd name="T11" fmla="*/ 1157 h 1376"/>
                <a:gd name="T12" fmla="*/ 201 w 218"/>
                <a:gd name="T13" fmla="*/ 1134 h 1376"/>
                <a:gd name="T14" fmla="*/ 0 w 218"/>
                <a:gd name="T15" fmla="*/ 1366 h 1376"/>
                <a:gd name="T16" fmla="*/ 20 w 218"/>
                <a:gd name="T17" fmla="*/ 1115 h 1376"/>
                <a:gd name="T18" fmla="*/ 16 w 218"/>
                <a:gd name="T19" fmla="*/ 1100 h 1376"/>
                <a:gd name="T20" fmla="*/ 20 w 218"/>
                <a:gd name="T21" fmla="*/ 1111 h 1376"/>
                <a:gd name="T22" fmla="*/ 16 w 218"/>
                <a:gd name="T23" fmla="*/ 1100 h 1376"/>
                <a:gd name="T24" fmla="*/ 213 w 218"/>
                <a:gd name="T25" fmla="*/ 1076 h 1376"/>
                <a:gd name="T26" fmla="*/ 218 w 218"/>
                <a:gd name="T27" fmla="*/ 1085 h 1376"/>
                <a:gd name="T28" fmla="*/ 20 w 218"/>
                <a:gd name="T29" fmla="*/ 1044 h 1376"/>
                <a:gd name="T30" fmla="*/ 21 w 218"/>
                <a:gd name="T31" fmla="*/ 1095 h 1376"/>
                <a:gd name="T32" fmla="*/ 20 w 218"/>
                <a:gd name="T33" fmla="*/ 1044 h 1376"/>
                <a:gd name="T34" fmla="*/ 207 w 218"/>
                <a:gd name="T35" fmla="*/ 1031 h 1376"/>
                <a:gd name="T36" fmla="*/ 216 w 218"/>
                <a:gd name="T37" fmla="*/ 1064 h 1376"/>
                <a:gd name="T38" fmla="*/ 32 w 218"/>
                <a:gd name="T39" fmla="*/ 840 h 1376"/>
                <a:gd name="T40" fmla="*/ 24 w 218"/>
                <a:gd name="T41" fmla="*/ 1010 h 1376"/>
                <a:gd name="T42" fmla="*/ 36 w 218"/>
                <a:gd name="T43" fmla="*/ 847 h 1376"/>
                <a:gd name="T44" fmla="*/ 36 w 218"/>
                <a:gd name="T45" fmla="*/ 838 h 1376"/>
                <a:gd name="T46" fmla="*/ 36 w 218"/>
                <a:gd name="T47" fmla="*/ 838 h 1376"/>
                <a:gd name="T48" fmla="*/ 164 w 218"/>
                <a:gd name="T49" fmla="*/ 622 h 1376"/>
                <a:gd name="T50" fmla="*/ 205 w 218"/>
                <a:gd name="T51" fmla="*/ 1014 h 1376"/>
                <a:gd name="T52" fmla="*/ 164 w 218"/>
                <a:gd name="T53" fmla="*/ 622 h 1376"/>
                <a:gd name="T54" fmla="*/ 46 w 218"/>
                <a:gd name="T55" fmla="*/ 611 h 1376"/>
                <a:gd name="T56" fmla="*/ 44 w 218"/>
                <a:gd name="T57" fmla="*/ 631 h 1376"/>
                <a:gd name="T58" fmla="*/ 39 w 218"/>
                <a:gd name="T59" fmla="*/ 788 h 1376"/>
                <a:gd name="T60" fmla="*/ 49 w 218"/>
                <a:gd name="T61" fmla="*/ 626 h 1376"/>
                <a:gd name="T62" fmla="*/ 68 w 218"/>
                <a:gd name="T63" fmla="*/ 312 h 1376"/>
                <a:gd name="T64" fmla="*/ 46 w 218"/>
                <a:gd name="T65" fmla="*/ 607 h 1376"/>
                <a:gd name="T66" fmla="*/ 68 w 218"/>
                <a:gd name="T67" fmla="*/ 312 h 1376"/>
                <a:gd name="T68" fmla="*/ 117 w 218"/>
                <a:gd name="T69" fmla="*/ 265 h 1376"/>
                <a:gd name="T70" fmla="*/ 156 w 218"/>
                <a:gd name="T71" fmla="*/ 590 h 1376"/>
                <a:gd name="T72" fmla="*/ 122 w 218"/>
                <a:gd name="T73" fmla="*/ 264 h 1376"/>
                <a:gd name="T74" fmla="*/ 66 w 218"/>
                <a:gd name="T75" fmla="*/ 269 h 1376"/>
                <a:gd name="T76" fmla="*/ 68 w 218"/>
                <a:gd name="T77" fmla="*/ 304 h 1376"/>
                <a:gd name="T78" fmla="*/ 115 w 218"/>
                <a:gd name="T79" fmla="*/ 208 h 1376"/>
                <a:gd name="T80" fmla="*/ 111 w 218"/>
                <a:gd name="T81" fmla="*/ 215 h 1376"/>
                <a:gd name="T82" fmla="*/ 116 w 218"/>
                <a:gd name="T83" fmla="*/ 215 h 1376"/>
                <a:gd name="T84" fmla="*/ 71 w 218"/>
                <a:gd name="T85" fmla="*/ 193 h 1376"/>
                <a:gd name="T86" fmla="*/ 71 w 218"/>
                <a:gd name="T87" fmla="*/ 255 h 1376"/>
                <a:gd name="T88" fmla="*/ 71 w 218"/>
                <a:gd name="T89" fmla="*/ 193 h 1376"/>
                <a:gd name="T90" fmla="*/ 71 w 218"/>
                <a:gd name="T91" fmla="*/ 188 h 1376"/>
                <a:gd name="T92" fmla="*/ 75 w 218"/>
                <a:gd name="T93" fmla="*/ 191 h 1376"/>
                <a:gd name="T94" fmla="*/ 82 w 218"/>
                <a:gd name="T95" fmla="*/ 0 h 1376"/>
                <a:gd name="T96" fmla="*/ 75 w 218"/>
                <a:gd name="T97" fmla="*/ 185 h 1376"/>
                <a:gd name="T98" fmla="*/ 110 w 218"/>
                <a:gd name="T99" fmla="*/ 207 h 1376"/>
                <a:gd name="T100" fmla="*/ 99 w 218"/>
                <a:gd name="T101" fmla="*/ 69 h 1376"/>
                <a:gd name="T102" fmla="*/ 97 w 218"/>
                <a:gd name="T103" fmla="*/ 58 h 1376"/>
                <a:gd name="T104" fmla="*/ 88 w 218"/>
                <a:gd name="T105" fmla="*/ 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1376">
                  <a:moveTo>
                    <a:pt x="184" y="1155"/>
                  </a:moveTo>
                  <a:cubicBezTo>
                    <a:pt x="144" y="1208"/>
                    <a:pt x="144" y="1208"/>
                    <a:pt x="144" y="1208"/>
                  </a:cubicBezTo>
                  <a:cubicBezTo>
                    <a:pt x="142" y="1212"/>
                    <a:pt x="142" y="1212"/>
                    <a:pt x="142" y="1212"/>
                  </a:cubicBezTo>
                  <a:cubicBezTo>
                    <a:pt x="20" y="1373"/>
                    <a:pt x="20" y="1373"/>
                    <a:pt x="20" y="1373"/>
                  </a:cubicBezTo>
                  <a:cubicBezTo>
                    <a:pt x="21" y="1374"/>
                    <a:pt x="22" y="1375"/>
                    <a:pt x="23" y="1376"/>
                  </a:cubicBezTo>
                  <a:cubicBezTo>
                    <a:pt x="144" y="1216"/>
                    <a:pt x="144" y="1216"/>
                    <a:pt x="144" y="1216"/>
                  </a:cubicBezTo>
                  <a:cubicBezTo>
                    <a:pt x="147" y="1212"/>
                    <a:pt x="147" y="1212"/>
                    <a:pt x="147" y="1212"/>
                  </a:cubicBezTo>
                  <a:cubicBezTo>
                    <a:pt x="183" y="1165"/>
                    <a:pt x="183" y="1165"/>
                    <a:pt x="183" y="1165"/>
                  </a:cubicBezTo>
                  <a:cubicBezTo>
                    <a:pt x="184" y="1155"/>
                    <a:pt x="184" y="1155"/>
                    <a:pt x="184" y="1155"/>
                  </a:cubicBezTo>
                  <a:moveTo>
                    <a:pt x="201" y="1134"/>
                  </a:moveTo>
                  <a:cubicBezTo>
                    <a:pt x="190" y="1148"/>
                    <a:pt x="190" y="1148"/>
                    <a:pt x="190" y="1148"/>
                  </a:cubicBezTo>
                  <a:cubicBezTo>
                    <a:pt x="189" y="1157"/>
                    <a:pt x="189" y="1157"/>
                    <a:pt x="189" y="1157"/>
                  </a:cubicBezTo>
                  <a:cubicBezTo>
                    <a:pt x="204" y="1137"/>
                    <a:pt x="204" y="1137"/>
                    <a:pt x="204" y="1137"/>
                  </a:cubicBezTo>
                  <a:cubicBezTo>
                    <a:pt x="203" y="1136"/>
                    <a:pt x="202" y="1135"/>
                    <a:pt x="201" y="1134"/>
                  </a:cubicBezTo>
                  <a:moveTo>
                    <a:pt x="15" y="1115"/>
                  </a:moveTo>
                  <a:cubicBezTo>
                    <a:pt x="0" y="1366"/>
                    <a:pt x="0" y="1366"/>
                    <a:pt x="0" y="1366"/>
                  </a:cubicBezTo>
                  <a:cubicBezTo>
                    <a:pt x="2" y="1366"/>
                    <a:pt x="3" y="1366"/>
                    <a:pt x="5" y="1367"/>
                  </a:cubicBezTo>
                  <a:cubicBezTo>
                    <a:pt x="20" y="1115"/>
                    <a:pt x="20" y="1115"/>
                    <a:pt x="20" y="1115"/>
                  </a:cubicBezTo>
                  <a:cubicBezTo>
                    <a:pt x="15" y="1115"/>
                    <a:pt x="15" y="1115"/>
                    <a:pt x="15" y="1115"/>
                  </a:cubicBezTo>
                  <a:moveTo>
                    <a:pt x="16" y="1100"/>
                  </a:moveTo>
                  <a:cubicBezTo>
                    <a:pt x="16" y="1111"/>
                    <a:pt x="16" y="1111"/>
                    <a:pt x="16" y="1111"/>
                  </a:cubicBezTo>
                  <a:cubicBezTo>
                    <a:pt x="20" y="1111"/>
                    <a:pt x="20" y="1111"/>
                    <a:pt x="20" y="1111"/>
                  </a:cubicBezTo>
                  <a:cubicBezTo>
                    <a:pt x="21" y="1100"/>
                    <a:pt x="21" y="1100"/>
                    <a:pt x="21" y="1100"/>
                  </a:cubicBezTo>
                  <a:cubicBezTo>
                    <a:pt x="16" y="1100"/>
                    <a:pt x="16" y="1100"/>
                    <a:pt x="16" y="1100"/>
                  </a:cubicBezTo>
                  <a:moveTo>
                    <a:pt x="216" y="1071"/>
                  </a:moveTo>
                  <a:cubicBezTo>
                    <a:pt x="213" y="1076"/>
                    <a:pt x="213" y="1076"/>
                    <a:pt x="213" y="1076"/>
                  </a:cubicBezTo>
                  <a:cubicBezTo>
                    <a:pt x="214" y="1087"/>
                    <a:pt x="214" y="1087"/>
                    <a:pt x="214" y="1087"/>
                  </a:cubicBezTo>
                  <a:cubicBezTo>
                    <a:pt x="218" y="1085"/>
                    <a:pt x="218" y="1085"/>
                    <a:pt x="218" y="1085"/>
                  </a:cubicBezTo>
                  <a:cubicBezTo>
                    <a:pt x="216" y="1071"/>
                    <a:pt x="216" y="1071"/>
                    <a:pt x="216" y="1071"/>
                  </a:cubicBezTo>
                  <a:moveTo>
                    <a:pt x="20" y="1044"/>
                  </a:moveTo>
                  <a:cubicBezTo>
                    <a:pt x="17" y="1095"/>
                    <a:pt x="17" y="1095"/>
                    <a:pt x="17" y="1095"/>
                  </a:cubicBezTo>
                  <a:cubicBezTo>
                    <a:pt x="21" y="1095"/>
                    <a:pt x="21" y="1095"/>
                    <a:pt x="21" y="1095"/>
                  </a:cubicBezTo>
                  <a:cubicBezTo>
                    <a:pt x="24" y="1045"/>
                    <a:pt x="24" y="1045"/>
                    <a:pt x="24" y="1045"/>
                  </a:cubicBezTo>
                  <a:cubicBezTo>
                    <a:pt x="23" y="1045"/>
                    <a:pt x="21" y="1044"/>
                    <a:pt x="20" y="1044"/>
                  </a:cubicBezTo>
                  <a:moveTo>
                    <a:pt x="210" y="1014"/>
                  </a:moveTo>
                  <a:cubicBezTo>
                    <a:pt x="207" y="1031"/>
                    <a:pt x="207" y="1031"/>
                    <a:pt x="207" y="1031"/>
                  </a:cubicBezTo>
                  <a:cubicBezTo>
                    <a:pt x="212" y="1070"/>
                    <a:pt x="212" y="1070"/>
                    <a:pt x="212" y="1070"/>
                  </a:cubicBezTo>
                  <a:cubicBezTo>
                    <a:pt x="216" y="1064"/>
                    <a:pt x="216" y="1064"/>
                    <a:pt x="216" y="1064"/>
                  </a:cubicBezTo>
                  <a:cubicBezTo>
                    <a:pt x="210" y="1014"/>
                    <a:pt x="210" y="1014"/>
                    <a:pt x="210" y="1014"/>
                  </a:cubicBezTo>
                  <a:moveTo>
                    <a:pt x="32" y="840"/>
                  </a:moveTo>
                  <a:cubicBezTo>
                    <a:pt x="22" y="1010"/>
                    <a:pt x="22" y="1010"/>
                    <a:pt x="22" y="1010"/>
                  </a:cubicBezTo>
                  <a:cubicBezTo>
                    <a:pt x="23" y="1010"/>
                    <a:pt x="23" y="1010"/>
                    <a:pt x="24" y="1010"/>
                  </a:cubicBezTo>
                  <a:cubicBezTo>
                    <a:pt x="25" y="1010"/>
                    <a:pt x="25" y="1010"/>
                    <a:pt x="26" y="1010"/>
                  </a:cubicBezTo>
                  <a:cubicBezTo>
                    <a:pt x="36" y="847"/>
                    <a:pt x="36" y="847"/>
                    <a:pt x="36" y="847"/>
                  </a:cubicBezTo>
                  <a:cubicBezTo>
                    <a:pt x="32" y="840"/>
                    <a:pt x="32" y="840"/>
                    <a:pt x="32" y="840"/>
                  </a:cubicBezTo>
                  <a:moveTo>
                    <a:pt x="36" y="838"/>
                  </a:moveTo>
                  <a:cubicBezTo>
                    <a:pt x="36" y="839"/>
                    <a:pt x="36" y="839"/>
                    <a:pt x="36" y="839"/>
                  </a:cubicBezTo>
                  <a:cubicBezTo>
                    <a:pt x="36" y="838"/>
                    <a:pt x="36" y="838"/>
                    <a:pt x="36" y="838"/>
                  </a:cubicBezTo>
                  <a:cubicBezTo>
                    <a:pt x="36" y="838"/>
                    <a:pt x="36" y="838"/>
                    <a:pt x="36" y="838"/>
                  </a:cubicBezTo>
                  <a:moveTo>
                    <a:pt x="164" y="622"/>
                  </a:moveTo>
                  <a:cubicBezTo>
                    <a:pt x="162" y="623"/>
                    <a:pt x="161" y="624"/>
                    <a:pt x="160" y="624"/>
                  </a:cubicBezTo>
                  <a:cubicBezTo>
                    <a:pt x="205" y="1014"/>
                    <a:pt x="205" y="1014"/>
                    <a:pt x="205" y="1014"/>
                  </a:cubicBezTo>
                  <a:cubicBezTo>
                    <a:pt x="208" y="997"/>
                    <a:pt x="208" y="997"/>
                    <a:pt x="208" y="997"/>
                  </a:cubicBezTo>
                  <a:cubicBezTo>
                    <a:pt x="164" y="622"/>
                    <a:pt x="164" y="622"/>
                    <a:pt x="164" y="622"/>
                  </a:cubicBezTo>
                  <a:moveTo>
                    <a:pt x="50" y="610"/>
                  </a:moveTo>
                  <a:cubicBezTo>
                    <a:pt x="46" y="611"/>
                    <a:pt x="46" y="611"/>
                    <a:pt x="46" y="611"/>
                  </a:cubicBezTo>
                  <a:cubicBezTo>
                    <a:pt x="45" y="626"/>
                    <a:pt x="45" y="626"/>
                    <a:pt x="45" y="626"/>
                  </a:cubicBezTo>
                  <a:cubicBezTo>
                    <a:pt x="44" y="631"/>
                    <a:pt x="44" y="631"/>
                    <a:pt x="44" y="631"/>
                  </a:cubicBezTo>
                  <a:cubicBezTo>
                    <a:pt x="35" y="789"/>
                    <a:pt x="35" y="789"/>
                    <a:pt x="35" y="789"/>
                  </a:cubicBezTo>
                  <a:cubicBezTo>
                    <a:pt x="36" y="789"/>
                    <a:pt x="38" y="788"/>
                    <a:pt x="39" y="788"/>
                  </a:cubicBezTo>
                  <a:cubicBezTo>
                    <a:pt x="49" y="630"/>
                    <a:pt x="49" y="630"/>
                    <a:pt x="49" y="630"/>
                  </a:cubicBezTo>
                  <a:cubicBezTo>
                    <a:pt x="49" y="626"/>
                    <a:pt x="49" y="626"/>
                    <a:pt x="49" y="626"/>
                  </a:cubicBezTo>
                  <a:cubicBezTo>
                    <a:pt x="50" y="610"/>
                    <a:pt x="50" y="610"/>
                    <a:pt x="50" y="610"/>
                  </a:cubicBezTo>
                  <a:moveTo>
                    <a:pt x="68" y="312"/>
                  </a:moveTo>
                  <a:cubicBezTo>
                    <a:pt x="63" y="318"/>
                    <a:pt x="63" y="318"/>
                    <a:pt x="63" y="318"/>
                  </a:cubicBezTo>
                  <a:cubicBezTo>
                    <a:pt x="46" y="607"/>
                    <a:pt x="46" y="607"/>
                    <a:pt x="46" y="607"/>
                  </a:cubicBezTo>
                  <a:cubicBezTo>
                    <a:pt x="50" y="606"/>
                    <a:pt x="50" y="606"/>
                    <a:pt x="50" y="606"/>
                  </a:cubicBezTo>
                  <a:cubicBezTo>
                    <a:pt x="68" y="312"/>
                    <a:pt x="68" y="312"/>
                    <a:pt x="68" y="312"/>
                  </a:cubicBezTo>
                  <a:moveTo>
                    <a:pt x="122" y="264"/>
                  </a:moveTo>
                  <a:cubicBezTo>
                    <a:pt x="120" y="265"/>
                    <a:pt x="119" y="265"/>
                    <a:pt x="117" y="265"/>
                  </a:cubicBezTo>
                  <a:cubicBezTo>
                    <a:pt x="155" y="590"/>
                    <a:pt x="155" y="590"/>
                    <a:pt x="155" y="590"/>
                  </a:cubicBezTo>
                  <a:cubicBezTo>
                    <a:pt x="156" y="590"/>
                    <a:pt x="156" y="590"/>
                    <a:pt x="156" y="590"/>
                  </a:cubicBezTo>
                  <a:cubicBezTo>
                    <a:pt x="160" y="589"/>
                    <a:pt x="160" y="589"/>
                    <a:pt x="160" y="589"/>
                  </a:cubicBezTo>
                  <a:cubicBezTo>
                    <a:pt x="122" y="264"/>
                    <a:pt x="122" y="264"/>
                    <a:pt x="122" y="264"/>
                  </a:cubicBezTo>
                  <a:moveTo>
                    <a:pt x="71" y="263"/>
                  </a:moveTo>
                  <a:cubicBezTo>
                    <a:pt x="66" y="269"/>
                    <a:pt x="66" y="269"/>
                    <a:pt x="66" y="269"/>
                  </a:cubicBezTo>
                  <a:cubicBezTo>
                    <a:pt x="64" y="310"/>
                    <a:pt x="64" y="310"/>
                    <a:pt x="64" y="310"/>
                  </a:cubicBezTo>
                  <a:cubicBezTo>
                    <a:pt x="68" y="304"/>
                    <a:pt x="68" y="304"/>
                    <a:pt x="68" y="304"/>
                  </a:cubicBezTo>
                  <a:cubicBezTo>
                    <a:pt x="71" y="263"/>
                    <a:pt x="71" y="263"/>
                    <a:pt x="71" y="263"/>
                  </a:cubicBezTo>
                  <a:moveTo>
                    <a:pt x="115" y="208"/>
                  </a:moveTo>
                  <a:cubicBezTo>
                    <a:pt x="111" y="213"/>
                    <a:pt x="111" y="213"/>
                    <a:pt x="111" y="213"/>
                  </a:cubicBezTo>
                  <a:cubicBezTo>
                    <a:pt x="111" y="215"/>
                    <a:pt x="111" y="215"/>
                    <a:pt x="111" y="215"/>
                  </a:cubicBezTo>
                  <a:cubicBezTo>
                    <a:pt x="112" y="215"/>
                    <a:pt x="113" y="215"/>
                    <a:pt x="114" y="215"/>
                  </a:cubicBezTo>
                  <a:cubicBezTo>
                    <a:pt x="115" y="215"/>
                    <a:pt x="115" y="215"/>
                    <a:pt x="116" y="215"/>
                  </a:cubicBezTo>
                  <a:cubicBezTo>
                    <a:pt x="115" y="208"/>
                    <a:pt x="115" y="208"/>
                    <a:pt x="115" y="208"/>
                  </a:cubicBezTo>
                  <a:moveTo>
                    <a:pt x="71" y="193"/>
                  </a:moveTo>
                  <a:cubicBezTo>
                    <a:pt x="67" y="261"/>
                    <a:pt x="67" y="261"/>
                    <a:pt x="67" y="261"/>
                  </a:cubicBezTo>
                  <a:cubicBezTo>
                    <a:pt x="71" y="255"/>
                    <a:pt x="71" y="255"/>
                    <a:pt x="71" y="255"/>
                  </a:cubicBezTo>
                  <a:cubicBezTo>
                    <a:pt x="75" y="197"/>
                    <a:pt x="75" y="197"/>
                    <a:pt x="75" y="197"/>
                  </a:cubicBezTo>
                  <a:cubicBezTo>
                    <a:pt x="71" y="193"/>
                    <a:pt x="71" y="193"/>
                    <a:pt x="71" y="193"/>
                  </a:cubicBezTo>
                  <a:moveTo>
                    <a:pt x="71" y="187"/>
                  </a:moveTo>
                  <a:cubicBezTo>
                    <a:pt x="71" y="188"/>
                    <a:pt x="71" y="188"/>
                    <a:pt x="71" y="188"/>
                  </a:cubicBezTo>
                  <a:cubicBezTo>
                    <a:pt x="75" y="192"/>
                    <a:pt x="75" y="192"/>
                    <a:pt x="75" y="192"/>
                  </a:cubicBezTo>
                  <a:cubicBezTo>
                    <a:pt x="75" y="191"/>
                    <a:pt x="75" y="191"/>
                    <a:pt x="75" y="191"/>
                  </a:cubicBezTo>
                  <a:cubicBezTo>
                    <a:pt x="71" y="187"/>
                    <a:pt x="71" y="187"/>
                    <a:pt x="71" y="187"/>
                  </a:cubicBezTo>
                  <a:moveTo>
                    <a:pt x="82" y="0"/>
                  </a:moveTo>
                  <a:cubicBezTo>
                    <a:pt x="71" y="181"/>
                    <a:pt x="71" y="181"/>
                    <a:pt x="71" y="181"/>
                  </a:cubicBezTo>
                  <a:cubicBezTo>
                    <a:pt x="75" y="185"/>
                    <a:pt x="75" y="185"/>
                    <a:pt x="75" y="185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110" y="207"/>
                    <a:pt x="110" y="207"/>
                    <a:pt x="110" y="207"/>
                  </a:cubicBezTo>
                  <a:cubicBezTo>
                    <a:pt x="114" y="202"/>
                    <a:pt x="114" y="202"/>
                    <a:pt x="114" y="202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8" y="67"/>
                    <a:pt x="97" y="64"/>
                    <a:pt x="97" y="61"/>
                  </a:cubicBezTo>
                  <a:cubicBezTo>
                    <a:pt x="97" y="60"/>
                    <a:pt x="97" y="59"/>
                    <a:pt x="97" y="58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0" y="0"/>
                    <a:pt x="89" y="0"/>
                    <a:pt x="88" y="0"/>
                  </a:cubicBezTo>
                  <a:cubicBezTo>
                    <a:pt x="86" y="0"/>
                    <a:pt x="84" y="0"/>
                    <a:pt x="8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556"/>
            <p:cNvSpPr>
              <a:spLocks noEditPoints="1"/>
            </p:cNvSpPr>
            <p:nvPr/>
          </p:nvSpPr>
          <p:spPr bwMode="auto">
            <a:xfrm>
              <a:off x="2403221" y="1943799"/>
              <a:ext cx="962025" cy="925513"/>
            </a:xfrm>
            <a:custGeom>
              <a:avLst/>
              <a:gdLst>
                <a:gd name="T0" fmla="*/ 9 w 947"/>
                <a:gd name="T1" fmla="*/ 887 h 912"/>
                <a:gd name="T2" fmla="*/ 4 w 947"/>
                <a:gd name="T3" fmla="*/ 901 h 912"/>
                <a:gd name="T4" fmla="*/ 280 w 947"/>
                <a:gd name="T5" fmla="*/ 797 h 912"/>
                <a:gd name="T6" fmla="*/ 11 w 947"/>
                <a:gd name="T7" fmla="*/ 912 h 912"/>
                <a:gd name="T8" fmla="*/ 280 w 947"/>
                <a:gd name="T9" fmla="*/ 799 h 912"/>
                <a:gd name="T10" fmla="*/ 558 w 947"/>
                <a:gd name="T11" fmla="*/ 685 h 912"/>
                <a:gd name="T12" fmla="*/ 325 w 947"/>
                <a:gd name="T13" fmla="*/ 784 h 912"/>
                <a:gd name="T14" fmla="*/ 558 w 947"/>
                <a:gd name="T15" fmla="*/ 685 h 912"/>
                <a:gd name="T16" fmla="*/ 562 w 947"/>
                <a:gd name="T17" fmla="*/ 683 h 912"/>
                <a:gd name="T18" fmla="*/ 566 w 947"/>
                <a:gd name="T19" fmla="*/ 686 h 912"/>
                <a:gd name="T20" fmla="*/ 596 w 947"/>
                <a:gd name="T21" fmla="*/ 669 h 912"/>
                <a:gd name="T22" fmla="*/ 571 w 947"/>
                <a:gd name="T23" fmla="*/ 684 h 912"/>
                <a:gd name="T24" fmla="*/ 596 w 947"/>
                <a:gd name="T25" fmla="*/ 669 h 912"/>
                <a:gd name="T26" fmla="*/ 633 w 947"/>
                <a:gd name="T27" fmla="*/ 654 h 912"/>
                <a:gd name="T28" fmla="*/ 601 w 947"/>
                <a:gd name="T29" fmla="*/ 667 h 912"/>
                <a:gd name="T30" fmla="*/ 627 w 947"/>
                <a:gd name="T31" fmla="*/ 661 h 912"/>
                <a:gd name="T32" fmla="*/ 800 w 947"/>
                <a:gd name="T33" fmla="*/ 591 h 912"/>
                <a:gd name="T34" fmla="*/ 925 w 947"/>
                <a:gd name="T35" fmla="*/ 535 h 912"/>
                <a:gd name="T36" fmla="*/ 816 w 947"/>
                <a:gd name="T37" fmla="*/ 580 h 912"/>
                <a:gd name="T38" fmla="*/ 804 w 947"/>
                <a:gd name="T39" fmla="*/ 589 h 912"/>
                <a:gd name="T40" fmla="*/ 821 w 947"/>
                <a:gd name="T41" fmla="*/ 582 h 912"/>
                <a:gd name="T42" fmla="*/ 925 w 947"/>
                <a:gd name="T43" fmla="*/ 535 h 912"/>
                <a:gd name="T44" fmla="*/ 930 w 947"/>
                <a:gd name="T45" fmla="*/ 533 h 912"/>
                <a:gd name="T46" fmla="*/ 936 w 947"/>
                <a:gd name="T47" fmla="*/ 536 h 912"/>
                <a:gd name="T48" fmla="*/ 302 w 947"/>
                <a:gd name="T49" fmla="*/ 470 h 912"/>
                <a:gd name="T50" fmla="*/ 21 w 947"/>
                <a:gd name="T51" fmla="*/ 877 h 912"/>
                <a:gd name="T52" fmla="*/ 302 w 947"/>
                <a:gd name="T53" fmla="*/ 470 h 912"/>
                <a:gd name="T54" fmla="*/ 403 w 947"/>
                <a:gd name="T55" fmla="*/ 325 h 912"/>
                <a:gd name="T56" fmla="*/ 388 w 947"/>
                <a:gd name="T57" fmla="*/ 347 h 912"/>
                <a:gd name="T58" fmla="*/ 334 w 947"/>
                <a:gd name="T59" fmla="*/ 431 h 912"/>
                <a:gd name="T60" fmla="*/ 397 w 947"/>
                <a:gd name="T61" fmla="*/ 341 h 912"/>
                <a:gd name="T62" fmla="*/ 552 w 947"/>
                <a:gd name="T63" fmla="*/ 113 h 912"/>
                <a:gd name="T64" fmla="*/ 413 w 947"/>
                <a:gd name="T65" fmla="*/ 319 h 912"/>
                <a:gd name="T66" fmla="*/ 552 w 947"/>
                <a:gd name="T67" fmla="*/ 113 h 912"/>
                <a:gd name="T68" fmla="*/ 558 w 947"/>
                <a:gd name="T69" fmla="*/ 104 h 912"/>
                <a:gd name="T70" fmla="*/ 555 w 947"/>
                <a:gd name="T71" fmla="*/ 109 h 912"/>
                <a:gd name="T72" fmla="*/ 559 w 947"/>
                <a:gd name="T73" fmla="*/ 111 h 912"/>
                <a:gd name="T74" fmla="*/ 633 w 947"/>
                <a:gd name="T75" fmla="*/ 6 h 912"/>
                <a:gd name="T76" fmla="*/ 631 w 947"/>
                <a:gd name="T77" fmla="*/ 0 h 912"/>
                <a:gd name="T78" fmla="*/ 657 w 947"/>
                <a:gd name="T79" fmla="*/ 2 h 912"/>
                <a:gd name="T80" fmla="*/ 947 w 947"/>
                <a:gd name="T81" fmla="*/ 50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47" h="912">
                  <a:moveTo>
                    <a:pt x="16" y="884"/>
                  </a:moveTo>
                  <a:cubicBezTo>
                    <a:pt x="9" y="887"/>
                    <a:pt x="9" y="887"/>
                    <a:pt x="9" y="887"/>
                  </a:cubicBezTo>
                  <a:cubicBezTo>
                    <a:pt x="0" y="899"/>
                    <a:pt x="0" y="899"/>
                    <a:pt x="0" y="899"/>
                  </a:cubicBezTo>
                  <a:cubicBezTo>
                    <a:pt x="2" y="899"/>
                    <a:pt x="3" y="900"/>
                    <a:pt x="4" y="901"/>
                  </a:cubicBezTo>
                  <a:cubicBezTo>
                    <a:pt x="16" y="884"/>
                    <a:pt x="16" y="884"/>
                    <a:pt x="16" y="884"/>
                  </a:cubicBezTo>
                  <a:moveTo>
                    <a:pt x="280" y="797"/>
                  </a:moveTo>
                  <a:cubicBezTo>
                    <a:pt x="9" y="908"/>
                    <a:pt x="9" y="908"/>
                    <a:pt x="9" y="908"/>
                  </a:cubicBezTo>
                  <a:cubicBezTo>
                    <a:pt x="10" y="909"/>
                    <a:pt x="10" y="910"/>
                    <a:pt x="11" y="912"/>
                  </a:cubicBezTo>
                  <a:cubicBezTo>
                    <a:pt x="280" y="802"/>
                    <a:pt x="280" y="802"/>
                    <a:pt x="280" y="802"/>
                  </a:cubicBezTo>
                  <a:cubicBezTo>
                    <a:pt x="280" y="801"/>
                    <a:pt x="280" y="800"/>
                    <a:pt x="280" y="799"/>
                  </a:cubicBezTo>
                  <a:cubicBezTo>
                    <a:pt x="280" y="799"/>
                    <a:pt x="280" y="798"/>
                    <a:pt x="280" y="797"/>
                  </a:cubicBezTo>
                  <a:moveTo>
                    <a:pt x="558" y="685"/>
                  </a:moveTo>
                  <a:cubicBezTo>
                    <a:pt x="322" y="780"/>
                    <a:pt x="322" y="780"/>
                    <a:pt x="322" y="780"/>
                  </a:cubicBezTo>
                  <a:cubicBezTo>
                    <a:pt x="323" y="781"/>
                    <a:pt x="325" y="783"/>
                    <a:pt x="325" y="784"/>
                  </a:cubicBezTo>
                  <a:cubicBezTo>
                    <a:pt x="561" y="688"/>
                    <a:pt x="561" y="688"/>
                    <a:pt x="561" y="688"/>
                  </a:cubicBezTo>
                  <a:cubicBezTo>
                    <a:pt x="558" y="685"/>
                    <a:pt x="558" y="685"/>
                    <a:pt x="558" y="685"/>
                  </a:cubicBezTo>
                  <a:moveTo>
                    <a:pt x="563" y="683"/>
                  </a:moveTo>
                  <a:cubicBezTo>
                    <a:pt x="562" y="683"/>
                    <a:pt x="562" y="683"/>
                    <a:pt x="562" y="683"/>
                  </a:cubicBezTo>
                  <a:cubicBezTo>
                    <a:pt x="566" y="686"/>
                    <a:pt x="566" y="686"/>
                    <a:pt x="566" y="686"/>
                  </a:cubicBezTo>
                  <a:cubicBezTo>
                    <a:pt x="566" y="686"/>
                    <a:pt x="566" y="686"/>
                    <a:pt x="566" y="686"/>
                  </a:cubicBezTo>
                  <a:cubicBezTo>
                    <a:pt x="563" y="683"/>
                    <a:pt x="563" y="683"/>
                    <a:pt x="563" y="683"/>
                  </a:cubicBezTo>
                  <a:moveTo>
                    <a:pt x="596" y="669"/>
                  </a:moveTo>
                  <a:cubicBezTo>
                    <a:pt x="567" y="681"/>
                    <a:pt x="567" y="681"/>
                    <a:pt x="567" y="681"/>
                  </a:cubicBezTo>
                  <a:cubicBezTo>
                    <a:pt x="571" y="684"/>
                    <a:pt x="571" y="684"/>
                    <a:pt x="571" y="684"/>
                  </a:cubicBezTo>
                  <a:cubicBezTo>
                    <a:pt x="594" y="675"/>
                    <a:pt x="594" y="675"/>
                    <a:pt x="594" y="675"/>
                  </a:cubicBezTo>
                  <a:cubicBezTo>
                    <a:pt x="596" y="669"/>
                    <a:pt x="596" y="669"/>
                    <a:pt x="596" y="669"/>
                  </a:cubicBezTo>
                  <a:moveTo>
                    <a:pt x="799" y="587"/>
                  </a:moveTo>
                  <a:cubicBezTo>
                    <a:pt x="633" y="654"/>
                    <a:pt x="633" y="654"/>
                    <a:pt x="633" y="654"/>
                  </a:cubicBezTo>
                  <a:cubicBezTo>
                    <a:pt x="628" y="656"/>
                    <a:pt x="628" y="656"/>
                    <a:pt x="628" y="656"/>
                  </a:cubicBezTo>
                  <a:cubicBezTo>
                    <a:pt x="601" y="667"/>
                    <a:pt x="601" y="667"/>
                    <a:pt x="601" y="667"/>
                  </a:cubicBezTo>
                  <a:cubicBezTo>
                    <a:pt x="599" y="673"/>
                    <a:pt x="599" y="673"/>
                    <a:pt x="599" y="673"/>
                  </a:cubicBezTo>
                  <a:cubicBezTo>
                    <a:pt x="627" y="661"/>
                    <a:pt x="627" y="661"/>
                    <a:pt x="627" y="661"/>
                  </a:cubicBezTo>
                  <a:cubicBezTo>
                    <a:pt x="632" y="659"/>
                    <a:pt x="632" y="659"/>
                    <a:pt x="632" y="659"/>
                  </a:cubicBezTo>
                  <a:cubicBezTo>
                    <a:pt x="800" y="591"/>
                    <a:pt x="800" y="591"/>
                    <a:pt x="800" y="591"/>
                  </a:cubicBezTo>
                  <a:cubicBezTo>
                    <a:pt x="799" y="587"/>
                    <a:pt x="799" y="587"/>
                    <a:pt x="799" y="587"/>
                  </a:cubicBezTo>
                  <a:moveTo>
                    <a:pt x="925" y="535"/>
                  </a:moveTo>
                  <a:cubicBezTo>
                    <a:pt x="820" y="578"/>
                    <a:pt x="820" y="578"/>
                    <a:pt x="820" y="578"/>
                  </a:cubicBezTo>
                  <a:cubicBezTo>
                    <a:pt x="816" y="580"/>
                    <a:pt x="816" y="580"/>
                    <a:pt x="816" y="580"/>
                  </a:cubicBezTo>
                  <a:cubicBezTo>
                    <a:pt x="803" y="585"/>
                    <a:pt x="803" y="585"/>
                    <a:pt x="803" y="585"/>
                  </a:cubicBezTo>
                  <a:cubicBezTo>
                    <a:pt x="804" y="589"/>
                    <a:pt x="804" y="589"/>
                    <a:pt x="804" y="589"/>
                  </a:cubicBezTo>
                  <a:cubicBezTo>
                    <a:pt x="817" y="584"/>
                    <a:pt x="817" y="584"/>
                    <a:pt x="817" y="584"/>
                  </a:cubicBezTo>
                  <a:cubicBezTo>
                    <a:pt x="821" y="582"/>
                    <a:pt x="821" y="582"/>
                    <a:pt x="821" y="582"/>
                  </a:cubicBezTo>
                  <a:cubicBezTo>
                    <a:pt x="924" y="541"/>
                    <a:pt x="924" y="541"/>
                    <a:pt x="924" y="541"/>
                  </a:cubicBezTo>
                  <a:cubicBezTo>
                    <a:pt x="925" y="535"/>
                    <a:pt x="925" y="535"/>
                    <a:pt x="925" y="535"/>
                  </a:cubicBezTo>
                  <a:moveTo>
                    <a:pt x="934" y="532"/>
                  </a:moveTo>
                  <a:cubicBezTo>
                    <a:pt x="930" y="533"/>
                    <a:pt x="930" y="533"/>
                    <a:pt x="930" y="533"/>
                  </a:cubicBezTo>
                  <a:cubicBezTo>
                    <a:pt x="929" y="539"/>
                    <a:pt x="929" y="539"/>
                    <a:pt x="929" y="539"/>
                  </a:cubicBezTo>
                  <a:cubicBezTo>
                    <a:pt x="936" y="536"/>
                    <a:pt x="936" y="536"/>
                    <a:pt x="936" y="536"/>
                  </a:cubicBezTo>
                  <a:cubicBezTo>
                    <a:pt x="935" y="535"/>
                    <a:pt x="934" y="533"/>
                    <a:pt x="934" y="532"/>
                  </a:cubicBezTo>
                  <a:moveTo>
                    <a:pt x="302" y="470"/>
                  </a:moveTo>
                  <a:cubicBezTo>
                    <a:pt x="13" y="880"/>
                    <a:pt x="13" y="880"/>
                    <a:pt x="13" y="880"/>
                  </a:cubicBezTo>
                  <a:cubicBezTo>
                    <a:pt x="21" y="877"/>
                    <a:pt x="21" y="877"/>
                    <a:pt x="21" y="877"/>
                  </a:cubicBezTo>
                  <a:cubicBezTo>
                    <a:pt x="305" y="472"/>
                    <a:pt x="305" y="472"/>
                    <a:pt x="305" y="472"/>
                  </a:cubicBezTo>
                  <a:cubicBezTo>
                    <a:pt x="304" y="471"/>
                    <a:pt x="303" y="471"/>
                    <a:pt x="302" y="470"/>
                  </a:cubicBezTo>
                  <a:moveTo>
                    <a:pt x="409" y="324"/>
                  </a:moveTo>
                  <a:cubicBezTo>
                    <a:pt x="403" y="325"/>
                    <a:pt x="403" y="325"/>
                    <a:pt x="403" y="325"/>
                  </a:cubicBezTo>
                  <a:cubicBezTo>
                    <a:pt x="391" y="342"/>
                    <a:pt x="391" y="342"/>
                    <a:pt x="391" y="342"/>
                  </a:cubicBezTo>
                  <a:cubicBezTo>
                    <a:pt x="388" y="347"/>
                    <a:pt x="388" y="347"/>
                    <a:pt x="388" y="347"/>
                  </a:cubicBezTo>
                  <a:cubicBezTo>
                    <a:pt x="330" y="429"/>
                    <a:pt x="330" y="429"/>
                    <a:pt x="330" y="429"/>
                  </a:cubicBezTo>
                  <a:cubicBezTo>
                    <a:pt x="332" y="429"/>
                    <a:pt x="333" y="430"/>
                    <a:pt x="334" y="431"/>
                  </a:cubicBezTo>
                  <a:cubicBezTo>
                    <a:pt x="394" y="346"/>
                    <a:pt x="394" y="346"/>
                    <a:pt x="394" y="346"/>
                  </a:cubicBezTo>
                  <a:cubicBezTo>
                    <a:pt x="397" y="341"/>
                    <a:pt x="397" y="341"/>
                    <a:pt x="397" y="341"/>
                  </a:cubicBezTo>
                  <a:cubicBezTo>
                    <a:pt x="409" y="324"/>
                    <a:pt x="409" y="324"/>
                    <a:pt x="409" y="324"/>
                  </a:cubicBezTo>
                  <a:moveTo>
                    <a:pt x="552" y="113"/>
                  </a:moveTo>
                  <a:cubicBezTo>
                    <a:pt x="407" y="320"/>
                    <a:pt x="407" y="320"/>
                    <a:pt x="407" y="320"/>
                  </a:cubicBezTo>
                  <a:cubicBezTo>
                    <a:pt x="413" y="319"/>
                    <a:pt x="413" y="319"/>
                    <a:pt x="413" y="319"/>
                  </a:cubicBezTo>
                  <a:cubicBezTo>
                    <a:pt x="555" y="116"/>
                    <a:pt x="555" y="116"/>
                    <a:pt x="555" y="116"/>
                  </a:cubicBezTo>
                  <a:cubicBezTo>
                    <a:pt x="552" y="113"/>
                    <a:pt x="552" y="113"/>
                    <a:pt x="552" y="113"/>
                  </a:cubicBezTo>
                  <a:moveTo>
                    <a:pt x="631" y="0"/>
                  </a:moveTo>
                  <a:cubicBezTo>
                    <a:pt x="558" y="104"/>
                    <a:pt x="558" y="104"/>
                    <a:pt x="558" y="104"/>
                  </a:cubicBezTo>
                  <a:cubicBezTo>
                    <a:pt x="556" y="108"/>
                    <a:pt x="556" y="108"/>
                    <a:pt x="556" y="108"/>
                  </a:cubicBezTo>
                  <a:cubicBezTo>
                    <a:pt x="555" y="109"/>
                    <a:pt x="555" y="109"/>
                    <a:pt x="555" y="109"/>
                  </a:cubicBezTo>
                  <a:cubicBezTo>
                    <a:pt x="558" y="112"/>
                    <a:pt x="558" y="112"/>
                    <a:pt x="558" y="112"/>
                  </a:cubicBezTo>
                  <a:cubicBezTo>
                    <a:pt x="559" y="111"/>
                    <a:pt x="559" y="111"/>
                    <a:pt x="559" y="111"/>
                  </a:cubicBezTo>
                  <a:cubicBezTo>
                    <a:pt x="561" y="107"/>
                    <a:pt x="561" y="107"/>
                    <a:pt x="561" y="107"/>
                  </a:cubicBezTo>
                  <a:cubicBezTo>
                    <a:pt x="633" y="6"/>
                    <a:pt x="633" y="6"/>
                    <a:pt x="633" y="6"/>
                  </a:cubicBezTo>
                  <a:cubicBezTo>
                    <a:pt x="631" y="0"/>
                    <a:pt x="631" y="0"/>
                    <a:pt x="631" y="0"/>
                  </a:cubicBezTo>
                  <a:cubicBezTo>
                    <a:pt x="631" y="0"/>
                    <a:pt x="631" y="0"/>
                    <a:pt x="631" y="0"/>
                  </a:cubicBezTo>
                  <a:moveTo>
                    <a:pt x="661" y="0"/>
                  </a:moveTo>
                  <a:cubicBezTo>
                    <a:pt x="660" y="1"/>
                    <a:pt x="658" y="1"/>
                    <a:pt x="657" y="2"/>
                  </a:cubicBezTo>
                  <a:cubicBezTo>
                    <a:pt x="944" y="502"/>
                    <a:pt x="944" y="502"/>
                    <a:pt x="944" y="502"/>
                  </a:cubicBezTo>
                  <a:cubicBezTo>
                    <a:pt x="945" y="502"/>
                    <a:pt x="946" y="501"/>
                    <a:pt x="947" y="500"/>
                  </a:cubicBezTo>
                  <a:cubicBezTo>
                    <a:pt x="661" y="0"/>
                    <a:pt x="661" y="0"/>
                    <a:pt x="66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557"/>
            <p:cNvSpPr>
              <a:spLocks noEditPoints="1"/>
            </p:cNvSpPr>
            <p:nvPr/>
          </p:nvSpPr>
          <p:spPr bwMode="auto">
            <a:xfrm>
              <a:off x="1372933" y="1658049"/>
              <a:ext cx="1989138" cy="1609725"/>
            </a:xfrm>
            <a:custGeom>
              <a:avLst/>
              <a:gdLst>
                <a:gd name="T0" fmla="*/ 3 w 1958"/>
                <a:gd name="T1" fmla="*/ 1558 h 1585"/>
                <a:gd name="T2" fmla="*/ 28 w 1958"/>
                <a:gd name="T3" fmla="*/ 1580 h 1585"/>
                <a:gd name="T4" fmla="*/ 402 w 1958"/>
                <a:gd name="T5" fmla="*/ 1533 h 1585"/>
                <a:gd name="T6" fmla="*/ 414 w 1958"/>
                <a:gd name="T7" fmla="*/ 1536 h 1585"/>
                <a:gd name="T8" fmla="*/ 459 w 1958"/>
                <a:gd name="T9" fmla="*/ 1531 h 1585"/>
                <a:gd name="T10" fmla="*/ 556 w 1958"/>
                <a:gd name="T11" fmla="*/ 1514 h 1585"/>
                <a:gd name="T12" fmla="*/ 749 w 1958"/>
                <a:gd name="T13" fmla="*/ 1490 h 1585"/>
                <a:gd name="T14" fmla="*/ 749 w 1958"/>
                <a:gd name="T15" fmla="*/ 1490 h 1585"/>
                <a:gd name="T16" fmla="*/ 935 w 1958"/>
                <a:gd name="T17" fmla="*/ 1471 h 1585"/>
                <a:gd name="T18" fmla="*/ 940 w 1958"/>
                <a:gd name="T19" fmla="*/ 1471 h 1585"/>
                <a:gd name="T20" fmla="*/ 1038 w 1958"/>
                <a:gd name="T21" fmla="*/ 1454 h 1585"/>
                <a:gd name="T22" fmla="*/ 1036 w 1958"/>
                <a:gd name="T23" fmla="*/ 1459 h 1585"/>
                <a:gd name="T24" fmla="*/ 1497 w 1958"/>
                <a:gd name="T25" fmla="*/ 1397 h 1585"/>
                <a:gd name="T26" fmla="*/ 1497 w 1958"/>
                <a:gd name="T27" fmla="*/ 1397 h 1585"/>
                <a:gd name="T28" fmla="*/ 1504 w 1958"/>
                <a:gd name="T29" fmla="*/ 1400 h 1585"/>
                <a:gd name="T30" fmla="*/ 1553 w 1958"/>
                <a:gd name="T31" fmla="*/ 1394 h 1585"/>
                <a:gd name="T32" fmla="*/ 1949 w 1958"/>
                <a:gd name="T33" fmla="*/ 1344 h 1585"/>
                <a:gd name="T34" fmla="*/ 1819 w 1958"/>
                <a:gd name="T35" fmla="*/ 1356 h 1585"/>
                <a:gd name="T36" fmla="*/ 1813 w 1958"/>
                <a:gd name="T37" fmla="*/ 1361 h 1585"/>
                <a:gd name="T38" fmla="*/ 1944 w 1958"/>
                <a:gd name="T39" fmla="*/ 1308 h 1585"/>
                <a:gd name="T40" fmla="*/ 1944 w 1958"/>
                <a:gd name="T41" fmla="*/ 1308 h 1585"/>
                <a:gd name="T42" fmla="*/ 128 w 1958"/>
                <a:gd name="T43" fmla="*/ 1209 h 1585"/>
                <a:gd name="T44" fmla="*/ 1852 w 1958"/>
                <a:gd name="T45" fmla="*/ 1226 h 1585"/>
                <a:gd name="T46" fmla="*/ 1857 w 1958"/>
                <a:gd name="T47" fmla="*/ 1224 h 1585"/>
                <a:gd name="T48" fmla="*/ 136 w 1958"/>
                <a:gd name="T49" fmla="*/ 1175 h 1585"/>
                <a:gd name="T50" fmla="*/ 178 w 1958"/>
                <a:gd name="T51" fmla="*/ 1055 h 1585"/>
                <a:gd name="T52" fmla="*/ 1831 w 1958"/>
                <a:gd name="T53" fmla="*/ 1199 h 1585"/>
                <a:gd name="T54" fmla="*/ 190 w 1958"/>
                <a:gd name="T55" fmla="*/ 1022 h 1585"/>
                <a:gd name="T56" fmla="*/ 1604 w 1958"/>
                <a:gd name="T57" fmla="*/ 989 h 1585"/>
                <a:gd name="T58" fmla="*/ 1567 w 1958"/>
                <a:gd name="T59" fmla="*/ 947 h 1585"/>
                <a:gd name="T60" fmla="*/ 1601 w 1958"/>
                <a:gd name="T61" fmla="*/ 985 h 1585"/>
                <a:gd name="T62" fmla="*/ 1567 w 1958"/>
                <a:gd name="T63" fmla="*/ 947 h 1585"/>
                <a:gd name="T64" fmla="*/ 207 w 1958"/>
                <a:gd name="T65" fmla="*/ 987 h 1585"/>
                <a:gd name="T66" fmla="*/ 279 w 1958"/>
                <a:gd name="T67" fmla="*/ 771 h 1585"/>
                <a:gd name="T68" fmla="*/ 1353 w 1958"/>
                <a:gd name="T69" fmla="*/ 748 h 1585"/>
                <a:gd name="T70" fmla="*/ 1317 w 1958"/>
                <a:gd name="T71" fmla="*/ 708 h 1585"/>
                <a:gd name="T72" fmla="*/ 1317 w 1958"/>
                <a:gd name="T73" fmla="*/ 708 h 1585"/>
                <a:gd name="T74" fmla="*/ 311 w 1958"/>
                <a:gd name="T75" fmla="*/ 693 h 1585"/>
                <a:gd name="T76" fmla="*/ 1234 w 1958"/>
                <a:gd name="T77" fmla="*/ 634 h 1585"/>
                <a:gd name="T78" fmla="*/ 1314 w 1958"/>
                <a:gd name="T79" fmla="*/ 705 h 1585"/>
                <a:gd name="T80" fmla="*/ 1118 w 1958"/>
                <a:gd name="T81" fmla="*/ 517 h 1585"/>
                <a:gd name="T82" fmla="*/ 1118 w 1958"/>
                <a:gd name="T83" fmla="*/ 517 h 1585"/>
                <a:gd name="T84" fmla="*/ 1099 w 1958"/>
                <a:gd name="T85" fmla="*/ 499 h 1585"/>
                <a:gd name="T86" fmla="*/ 322 w 1958"/>
                <a:gd name="T87" fmla="*/ 662 h 1585"/>
                <a:gd name="T88" fmla="*/ 393 w 1958"/>
                <a:gd name="T89" fmla="*/ 448 h 1585"/>
                <a:gd name="T90" fmla="*/ 412 w 1958"/>
                <a:gd name="T91" fmla="*/ 395 h 1585"/>
                <a:gd name="T92" fmla="*/ 1082 w 1958"/>
                <a:gd name="T93" fmla="*/ 483 h 1585"/>
                <a:gd name="T94" fmla="*/ 497 w 1958"/>
                <a:gd name="T95" fmla="*/ 155 h 1585"/>
                <a:gd name="T96" fmla="*/ 414 w 1958"/>
                <a:gd name="T97" fmla="*/ 389 h 1585"/>
                <a:gd name="T98" fmla="*/ 500 w 1958"/>
                <a:gd name="T99" fmla="*/ 159 h 1585"/>
                <a:gd name="T100" fmla="*/ 670 w 1958"/>
                <a:gd name="T101" fmla="*/ 94 h 1585"/>
                <a:gd name="T102" fmla="*/ 860 w 1958"/>
                <a:gd name="T103" fmla="*/ 277 h 1585"/>
                <a:gd name="T104" fmla="*/ 856 w 1958"/>
                <a:gd name="T105" fmla="*/ 267 h 1585"/>
                <a:gd name="T106" fmla="*/ 542 w 1958"/>
                <a:gd name="T107" fmla="*/ 28 h 1585"/>
                <a:gd name="T108" fmla="*/ 542 w 1958"/>
                <a:gd name="T109" fmla="*/ 28 h 1585"/>
                <a:gd name="T110" fmla="*/ 553 w 1958"/>
                <a:gd name="T111" fmla="*/ 8 h 1585"/>
                <a:gd name="T112" fmla="*/ 666 w 1958"/>
                <a:gd name="T113" fmla="*/ 91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8" h="1585">
                  <a:moveTo>
                    <a:pt x="6" y="1553"/>
                  </a:moveTo>
                  <a:cubicBezTo>
                    <a:pt x="5" y="1554"/>
                    <a:pt x="3" y="1555"/>
                    <a:pt x="1" y="1556"/>
                  </a:cubicBezTo>
                  <a:cubicBezTo>
                    <a:pt x="0" y="1558"/>
                    <a:pt x="0" y="1558"/>
                    <a:pt x="0" y="1558"/>
                  </a:cubicBezTo>
                  <a:cubicBezTo>
                    <a:pt x="1" y="1558"/>
                    <a:pt x="2" y="1558"/>
                    <a:pt x="3" y="1558"/>
                  </a:cubicBezTo>
                  <a:cubicBezTo>
                    <a:pt x="4" y="1558"/>
                    <a:pt x="4" y="1558"/>
                    <a:pt x="5" y="1558"/>
                  </a:cubicBezTo>
                  <a:cubicBezTo>
                    <a:pt x="6" y="1553"/>
                    <a:pt x="6" y="1553"/>
                    <a:pt x="6" y="1553"/>
                  </a:cubicBezTo>
                  <a:moveTo>
                    <a:pt x="402" y="1533"/>
                  </a:moveTo>
                  <a:cubicBezTo>
                    <a:pt x="28" y="1580"/>
                    <a:pt x="28" y="1580"/>
                    <a:pt x="28" y="1580"/>
                  </a:cubicBezTo>
                  <a:cubicBezTo>
                    <a:pt x="28" y="1581"/>
                    <a:pt x="28" y="1582"/>
                    <a:pt x="28" y="1583"/>
                  </a:cubicBezTo>
                  <a:cubicBezTo>
                    <a:pt x="28" y="1584"/>
                    <a:pt x="28" y="1584"/>
                    <a:pt x="28" y="1585"/>
                  </a:cubicBezTo>
                  <a:cubicBezTo>
                    <a:pt x="402" y="1538"/>
                    <a:pt x="402" y="1538"/>
                    <a:pt x="402" y="1538"/>
                  </a:cubicBezTo>
                  <a:cubicBezTo>
                    <a:pt x="402" y="1533"/>
                    <a:pt x="402" y="1533"/>
                    <a:pt x="402" y="1533"/>
                  </a:cubicBezTo>
                  <a:moveTo>
                    <a:pt x="412" y="1532"/>
                  </a:moveTo>
                  <a:cubicBezTo>
                    <a:pt x="407" y="1533"/>
                    <a:pt x="407" y="1533"/>
                    <a:pt x="407" y="1533"/>
                  </a:cubicBezTo>
                  <a:cubicBezTo>
                    <a:pt x="406" y="1537"/>
                    <a:pt x="406" y="1537"/>
                    <a:pt x="406" y="1537"/>
                  </a:cubicBezTo>
                  <a:cubicBezTo>
                    <a:pt x="414" y="1536"/>
                    <a:pt x="414" y="1536"/>
                    <a:pt x="414" y="1536"/>
                  </a:cubicBezTo>
                  <a:cubicBezTo>
                    <a:pt x="413" y="1535"/>
                    <a:pt x="412" y="1534"/>
                    <a:pt x="412" y="1532"/>
                  </a:cubicBezTo>
                  <a:moveTo>
                    <a:pt x="551" y="1515"/>
                  </a:moveTo>
                  <a:cubicBezTo>
                    <a:pt x="460" y="1526"/>
                    <a:pt x="460" y="1526"/>
                    <a:pt x="460" y="1526"/>
                  </a:cubicBezTo>
                  <a:cubicBezTo>
                    <a:pt x="460" y="1528"/>
                    <a:pt x="459" y="1529"/>
                    <a:pt x="459" y="1531"/>
                  </a:cubicBezTo>
                  <a:cubicBezTo>
                    <a:pt x="553" y="1519"/>
                    <a:pt x="553" y="1519"/>
                    <a:pt x="553" y="1519"/>
                  </a:cubicBezTo>
                  <a:cubicBezTo>
                    <a:pt x="551" y="1515"/>
                    <a:pt x="551" y="1515"/>
                    <a:pt x="551" y="1515"/>
                  </a:cubicBezTo>
                  <a:moveTo>
                    <a:pt x="566" y="1513"/>
                  </a:moveTo>
                  <a:cubicBezTo>
                    <a:pt x="556" y="1514"/>
                    <a:pt x="556" y="1514"/>
                    <a:pt x="556" y="1514"/>
                  </a:cubicBezTo>
                  <a:cubicBezTo>
                    <a:pt x="558" y="1518"/>
                    <a:pt x="558" y="1518"/>
                    <a:pt x="558" y="1518"/>
                  </a:cubicBezTo>
                  <a:cubicBezTo>
                    <a:pt x="568" y="1517"/>
                    <a:pt x="568" y="1517"/>
                    <a:pt x="568" y="1517"/>
                  </a:cubicBezTo>
                  <a:cubicBezTo>
                    <a:pt x="566" y="1513"/>
                    <a:pt x="566" y="1513"/>
                    <a:pt x="566" y="1513"/>
                  </a:cubicBezTo>
                  <a:moveTo>
                    <a:pt x="749" y="1490"/>
                  </a:moveTo>
                  <a:cubicBezTo>
                    <a:pt x="570" y="1512"/>
                    <a:pt x="570" y="1512"/>
                    <a:pt x="570" y="1512"/>
                  </a:cubicBezTo>
                  <a:cubicBezTo>
                    <a:pt x="573" y="1517"/>
                    <a:pt x="573" y="1517"/>
                    <a:pt x="573" y="1517"/>
                  </a:cubicBezTo>
                  <a:cubicBezTo>
                    <a:pt x="750" y="1494"/>
                    <a:pt x="750" y="1494"/>
                    <a:pt x="750" y="1494"/>
                  </a:cubicBezTo>
                  <a:cubicBezTo>
                    <a:pt x="750" y="1493"/>
                    <a:pt x="749" y="1491"/>
                    <a:pt x="749" y="1490"/>
                  </a:cubicBezTo>
                  <a:moveTo>
                    <a:pt x="936" y="1467"/>
                  </a:moveTo>
                  <a:cubicBezTo>
                    <a:pt x="819" y="1481"/>
                    <a:pt x="819" y="1481"/>
                    <a:pt x="819" y="1481"/>
                  </a:cubicBezTo>
                  <a:cubicBezTo>
                    <a:pt x="819" y="1483"/>
                    <a:pt x="819" y="1484"/>
                    <a:pt x="819" y="1486"/>
                  </a:cubicBezTo>
                  <a:cubicBezTo>
                    <a:pt x="935" y="1471"/>
                    <a:pt x="935" y="1471"/>
                    <a:pt x="935" y="1471"/>
                  </a:cubicBezTo>
                  <a:cubicBezTo>
                    <a:pt x="936" y="1467"/>
                    <a:pt x="936" y="1467"/>
                    <a:pt x="936" y="1467"/>
                  </a:cubicBezTo>
                  <a:moveTo>
                    <a:pt x="963" y="1463"/>
                  </a:moveTo>
                  <a:cubicBezTo>
                    <a:pt x="940" y="1466"/>
                    <a:pt x="940" y="1466"/>
                    <a:pt x="940" y="1466"/>
                  </a:cubicBezTo>
                  <a:cubicBezTo>
                    <a:pt x="940" y="1471"/>
                    <a:pt x="940" y="1471"/>
                    <a:pt x="940" y="1471"/>
                  </a:cubicBezTo>
                  <a:cubicBezTo>
                    <a:pt x="962" y="1468"/>
                    <a:pt x="962" y="1468"/>
                    <a:pt x="962" y="1468"/>
                  </a:cubicBezTo>
                  <a:cubicBezTo>
                    <a:pt x="963" y="1463"/>
                    <a:pt x="963" y="1463"/>
                    <a:pt x="963" y="1463"/>
                  </a:cubicBezTo>
                  <a:moveTo>
                    <a:pt x="1220" y="1431"/>
                  </a:moveTo>
                  <a:cubicBezTo>
                    <a:pt x="1038" y="1454"/>
                    <a:pt x="1038" y="1454"/>
                    <a:pt x="1038" y="1454"/>
                  </a:cubicBezTo>
                  <a:cubicBezTo>
                    <a:pt x="1033" y="1455"/>
                    <a:pt x="1033" y="1455"/>
                    <a:pt x="1033" y="1455"/>
                  </a:cubicBezTo>
                  <a:cubicBezTo>
                    <a:pt x="967" y="1463"/>
                    <a:pt x="967" y="1463"/>
                    <a:pt x="967" y="1463"/>
                  </a:cubicBezTo>
                  <a:cubicBezTo>
                    <a:pt x="967" y="1467"/>
                    <a:pt x="967" y="1467"/>
                    <a:pt x="967" y="1467"/>
                  </a:cubicBezTo>
                  <a:cubicBezTo>
                    <a:pt x="1036" y="1459"/>
                    <a:pt x="1036" y="1459"/>
                    <a:pt x="1036" y="1459"/>
                  </a:cubicBezTo>
                  <a:cubicBezTo>
                    <a:pt x="1041" y="1458"/>
                    <a:pt x="1041" y="1458"/>
                    <a:pt x="1041" y="1458"/>
                  </a:cubicBezTo>
                  <a:cubicBezTo>
                    <a:pt x="1224" y="1435"/>
                    <a:pt x="1224" y="1435"/>
                    <a:pt x="1224" y="1435"/>
                  </a:cubicBezTo>
                  <a:cubicBezTo>
                    <a:pt x="1220" y="1431"/>
                    <a:pt x="1220" y="1431"/>
                    <a:pt x="1220" y="1431"/>
                  </a:cubicBezTo>
                  <a:moveTo>
                    <a:pt x="1497" y="1397"/>
                  </a:moveTo>
                  <a:cubicBezTo>
                    <a:pt x="1225" y="1431"/>
                    <a:pt x="1225" y="1431"/>
                    <a:pt x="1225" y="1431"/>
                  </a:cubicBezTo>
                  <a:cubicBezTo>
                    <a:pt x="1229" y="1434"/>
                    <a:pt x="1229" y="1434"/>
                    <a:pt x="1229" y="1434"/>
                  </a:cubicBezTo>
                  <a:cubicBezTo>
                    <a:pt x="1496" y="1401"/>
                    <a:pt x="1496" y="1401"/>
                    <a:pt x="1496" y="1401"/>
                  </a:cubicBezTo>
                  <a:cubicBezTo>
                    <a:pt x="1497" y="1397"/>
                    <a:pt x="1497" y="1397"/>
                    <a:pt x="1497" y="1397"/>
                  </a:cubicBezTo>
                  <a:moveTo>
                    <a:pt x="1503" y="1396"/>
                  </a:moveTo>
                  <a:cubicBezTo>
                    <a:pt x="1502" y="1396"/>
                    <a:pt x="1502" y="1396"/>
                    <a:pt x="1502" y="1396"/>
                  </a:cubicBezTo>
                  <a:cubicBezTo>
                    <a:pt x="1501" y="1400"/>
                    <a:pt x="1501" y="1400"/>
                    <a:pt x="1501" y="1400"/>
                  </a:cubicBezTo>
                  <a:cubicBezTo>
                    <a:pt x="1504" y="1400"/>
                    <a:pt x="1504" y="1400"/>
                    <a:pt x="1504" y="1400"/>
                  </a:cubicBezTo>
                  <a:cubicBezTo>
                    <a:pt x="1503" y="1399"/>
                    <a:pt x="1503" y="1397"/>
                    <a:pt x="1503" y="1396"/>
                  </a:cubicBezTo>
                  <a:moveTo>
                    <a:pt x="1784" y="1361"/>
                  </a:moveTo>
                  <a:cubicBezTo>
                    <a:pt x="1553" y="1390"/>
                    <a:pt x="1553" y="1390"/>
                    <a:pt x="1553" y="1390"/>
                  </a:cubicBezTo>
                  <a:cubicBezTo>
                    <a:pt x="1553" y="1391"/>
                    <a:pt x="1553" y="1392"/>
                    <a:pt x="1553" y="1394"/>
                  </a:cubicBezTo>
                  <a:cubicBezTo>
                    <a:pt x="1783" y="1365"/>
                    <a:pt x="1783" y="1365"/>
                    <a:pt x="1783" y="1365"/>
                  </a:cubicBezTo>
                  <a:cubicBezTo>
                    <a:pt x="1784" y="1361"/>
                    <a:pt x="1784" y="1361"/>
                    <a:pt x="1784" y="1361"/>
                  </a:cubicBezTo>
                  <a:moveTo>
                    <a:pt x="1951" y="1343"/>
                  </a:moveTo>
                  <a:cubicBezTo>
                    <a:pt x="1949" y="1344"/>
                    <a:pt x="1949" y="1344"/>
                    <a:pt x="1949" y="1344"/>
                  </a:cubicBezTo>
                  <a:cubicBezTo>
                    <a:pt x="1951" y="1344"/>
                    <a:pt x="1951" y="1344"/>
                    <a:pt x="1951" y="1344"/>
                  </a:cubicBezTo>
                  <a:cubicBezTo>
                    <a:pt x="1951" y="1344"/>
                    <a:pt x="1951" y="1343"/>
                    <a:pt x="1951" y="1343"/>
                  </a:cubicBezTo>
                  <a:moveTo>
                    <a:pt x="1947" y="1340"/>
                  </a:moveTo>
                  <a:cubicBezTo>
                    <a:pt x="1819" y="1356"/>
                    <a:pt x="1819" y="1356"/>
                    <a:pt x="1819" y="1356"/>
                  </a:cubicBezTo>
                  <a:cubicBezTo>
                    <a:pt x="1814" y="1357"/>
                    <a:pt x="1814" y="1357"/>
                    <a:pt x="1814" y="1357"/>
                  </a:cubicBezTo>
                  <a:cubicBezTo>
                    <a:pt x="1789" y="1360"/>
                    <a:pt x="1789" y="1360"/>
                    <a:pt x="1789" y="1360"/>
                  </a:cubicBezTo>
                  <a:cubicBezTo>
                    <a:pt x="1788" y="1365"/>
                    <a:pt x="1788" y="1365"/>
                    <a:pt x="1788" y="1365"/>
                  </a:cubicBezTo>
                  <a:cubicBezTo>
                    <a:pt x="1813" y="1361"/>
                    <a:pt x="1813" y="1361"/>
                    <a:pt x="1813" y="1361"/>
                  </a:cubicBezTo>
                  <a:cubicBezTo>
                    <a:pt x="1818" y="1361"/>
                    <a:pt x="1818" y="1361"/>
                    <a:pt x="1818" y="1361"/>
                  </a:cubicBezTo>
                  <a:cubicBezTo>
                    <a:pt x="1942" y="1345"/>
                    <a:pt x="1942" y="1345"/>
                    <a:pt x="1942" y="1345"/>
                  </a:cubicBezTo>
                  <a:cubicBezTo>
                    <a:pt x="1947" y="1340"/>
                    <a:pt x="1947" y="1340"/>
                    <a:pt x="1947" y="1340"/>
                  </a:cubicBezTo>
                  <a:moveTo>
                    <a:pt x="1944" y="1308"/>
                  </a:moveTo>
                  <a:cubicBezTo>
                    <a:pt x="1946" y="1316"/>
                    <a:pt x="1946" y="1316"/>
                    <a:pt x="1946" y="1316"/>
                  </a:cubicBezTo>
                  <a:cubicBezTo>
                    <a:pt x="1955" y="1324"/>
                    <a:pt x="1955" y="1324"/>
                    <a:pt x="1955" y="1324"/>
                  </a:cubicBezTo>
                  <a:cubicBezTo>
                    <a:pt x="1956" y="1323"/>
                    <a:pt x="1957" y="1322"/>
                    <a:pt x="1958" y="1321"/>
                  </a:cubicBezTo>
                  <a:cubicBezTo>
                    <a:pt x="1944" y="1308"/>
                    <a:pt x="1944" y="1308"/>
                    <a:pt x="1944" y="1308"/>
                  </a:cubicBezTo>
                  <a:moveTo>
                    <a:pt x="124" y="1208"/>
                  </a:moveTo>
                  <a:cubicBezTo>
                    <a:pt x="3" y="1550"/>
                    <a:pt x="3" y="1550"/>
                    <a:pt x="3" y="1550"/>
                  </a:cubicBezTo>
                  <a:cubicBezTo>
                    <a:pt x="5" y="1549"/>
                    <a:pt x="7" y="1548"/>
                    <a:pt x="9" y="1547"/>
                  </a:cubicBezTo>
                  <a:cubicBezTo>
                    <a:pt x="128" y="1209"/>
                    <a:pt x="128" y="1209"/>
                    <a:pt x="128" y="1209"/>
                  </a:cubicBezTo>
                  <a:cubicBezTo>
                    <a:pt x="127" y="1209"/>
                    <a:pt x="125" y="1208"/>
                    <a:pt x="124" y="1208"/>
                  </a:cubicBezTo>
                  <a:moveTo>
                    <a:pt x="1834" y="1203"/>
                  </a:moveTo>
                  <a:cubicBezTo>
                    <a:pt x="1833" y="1208"/>
                    <a:pt x="1833" y="1208"/>
                    <a:pt x="1833" y="1208"/>
                  </a:cubicBezTo>
                  <a:cubicBezTo>
                    <a:pt x="1852" y="1226"/>
                    <a:pt x="1852" y="1226"/>
                    <a:pt x="1852" y="1226"/>
                  </a:cubicBezTo>
                  <a:cubicBezTo>
                    <a:pt x="1855" y="1229"/>
                    <a:pt x="1855" y="1229"/>
                    <a:pt x="1855" y="1229"/>
                  </a:cubicBezTo>
                  <a:cubicBezTo>
                    <a:pt x="1940" y="1310"/>
                    <a:pt x="1940" y="1310"/>
                    <a:pt x="1940" y="1310"/>
                  </a:cubicBezTo>
                  <a:cubicBezTo>
                    <a:pt x="1938" y="1302"/>
                    <a:pt x="1938" y="1302"/>
                    <a:pt x="1938" y="1302"/>
                  </a:cubicBezTo>
                  <a:cubicBezTo>
                    <a:pt x="1857" y="1224"/>
                    <a:pt x="1857" y="1224"/>
                    <a:pt x="1857" y="1224"/>
                  </a:cubicBezTo>
                  <a:cubicBezTo>
                    <a:pt x="1853" y="1221"/>
                    <a:pt x="1853" y="1221"/>
                    <a:pt x="1853" y="1221"/>
                  </a:cubicBezTo>
                  <a:cubicBezTo>
                    <a:pt x="1834" y="1203"/>
                    <a:pt x="1834" y="1203"/>
                    <a:pt x="1834" y="1203"/>
                  </a:cubicBezTo>
                  <a:moveTo>
                    <a:pt x="178" y="1055"/>
                  </a:moveTo>
                  <a:cubicBezTo>
                    <a:pt x="136" y="1175"/>
                    <a:pt x="136" y="1175"/>
                    <a:pt x="136" y="1175"/>
                  </a:cubicBezTo>
                  <a:cubicBezTo>
                    <a:pt x="136" y="1175"/>
                    <a:pt x="137" y="1176"/>
                    <a:pt x="138" y="1176"/>
                  </a:cubicBezTo>
                  <a:cubicBezTo>
                    <a:pt x="140" y="1176"/>
                    <a:pt x="140" y="1176"/>
                    <a:pt x="140" y="1176"/>
                  </a:cubicBezTo>
                  <a:cubicBezTo>
                    <a:pt x="182" y="1056"/>
                    <a:pt x="182" y="1056"/>
                    <a:pt x="182" y="1056"/>
                  </a:cubicBezTo>
                  <a:cubicBezTo>
                    <a:pt x="181" y="1056"/>
                    <a:pt x="179" y="1056"/>
                    <a:pt x="178" y="1055"/>
                  </a:cubicBezTo>
                  <a:moveTo>
                    <a:pt x="1648" y="1024"/>
                  </a:moveTo>
                  <a:cubicBezTo>
                    <a:pt x="1647" y="1025"/>
                    <a:pt x="1645" y="1026"/>
                    <a:pt x="1644" y="1027"/>
                  </a:cubicBezTo>
                  <a:cubicBezTo>
                    <a:pt x="1829" y="1204"/>
                    <a:pt x="1829" y="1204"/>
                    <a:pt x="1829" y="1204"/>
                  </a:cubicBezTo>
                  <a:cubicBezTo>
                    <a:pt x="1831" y="1199"/>
                    <a:pt x="1831" y="1199"/>
                    <a:pt x="1831" y="1199"/>
                  </a:cubicBezTo>
                  <a:cubicBezTo>
                    <a:pt x="1648" y="1024"/>
                    <a:pt x="1648" y="1024"/>
                    <a:pt x="1648" y="1024"/>
                  </a:cubicBezTo>
                  <a:moveTo>
                    <a:pt x="204" y="994"/>
                  </a:moveTo>
                  <a:cubicBezTo>
                    <a:pt x="198" y="999"/>
                    <a:pt x="198" y="999"/>
                    <a:pt x="198" y="999"/>
                  </a:cubicBezTo>
                  <a:cubicBezTo>
                    <a:pt x="190" y="1022"/>
                    <a:pt x="190" y="1022"/>
                    <a:pt x="190" y="1022"/>
                  </a:cubicBezTo>
                  <a:cubicBezTo>
                    <a:pt x="191" y="1023"/>
                    <a:pt x="192" y="1024"/>
                    <a:pt x="194" y="1025"/>
                  </a:cubicBezTo>
                  <a:cubicBezTo>
                    <a:pt x="204" y="994"/>
                    <a:pt x="204" y="994"/>
                    <a:pt x="204" y="994"/>
                  </a:cubicBezTo>
                  <a:moveTo>
                    <a:pt x="1606" y="984"/>
                  </a:moveTo>
                  <a:cubicBezTo>
                    <a:pt x="1604" y="989"/>
                    <a:pt x="1604" y="989"/>
                    <a:pt x="1604" y="989"/>
                  </a:cubicBezTo>
                  <a:cubicBezTo>
                    <a:pt x="1609" y="993"/>
                    <a:pt x="1609" y="993"/>
                    <a:pt x="1609" y="993"/>
                  </a:cubicBezTo>
                  <a:cubicBezTo>
                    <a:pt x="1609" y="992"/>
                    <a:pt x="1610" y="990"/>
                    <a:pt x="1611" y="989"/>
                  </a:cubicBezTo>
                  <a:cubicBezTo>
                    <a:pt x="1606" y="984"/>
                    <a:pt x="1606" y="984"/>
                    <a:pt x="1606" y="984"/>
                  </a:cubicBezTo>
                  <a:moveTo>
                    <a:pt x="1567" y="947"/>
                  </a:moveTo>
                  <a:cubicBezTo>
                    <a:pt x="1563" y="949"/>
                    <a:pt x="1563" y="949"/>
                    <a:pt x="1563" y="949"/>
                  </a:cubicBezTo>
                  <a:cubicBezTo>
                    <a:pt x="1578" y="964"/>
                    <a:pt x="1578" y="964"/>
                    <a:pt x="1578" y="964"/>
                  </a:cubicBezTo>
                  <a:cubicBezTo>
                    <a:pt x="1581" y="967"/>
                    <a:pt x="1581" y="967"/>
                    <a:pt x="1581" y="967"/>
                  </a:cubicBezTo>
                  <a:cubicBezTo>
                    <a:pt x="1601" y="985"/>
                    <a:pt x="1601" y="985"/>
                    <a:pt x="1601" y="985"/>
                  </a:cubicBezTo>
                  <a:cubicBezTo>
                    <a:pt x="1602" y="981"/>
                    <a:pt x="1602" y="981"/>
                    <a:pt x="1602" y="981"/>
                  </a:cubicBezTo>
                  <a:cubicBezTo>
                    <a:pt x="1586" y="965"/>
                    <a:pt x="1586" y="965"/>
                    <a:pt x="1586" y="965"/>
                  </a:cubicBezTo>
                  <a:cubicBezTo>
                    <a:pt x="1582" y="962"/>
                    <a:pt x="1582" y="962"/>
                    <a:pt x="1582" y="962"/>
                  </a:cubicBezTo>
                  <a:cubicBezTo>
                    <a:pt x="1567" y="947"/>
                    <a:pt x="1567" y="947"/>
                    <a:pt x="1567" y="947"/>
                  </a:cubicBezTo>
                  <a:moveTo>
                    <a:pt x="282" y="775"/>
                  </a:moveTo>
                  <a:cubicBezTo>
                    <a:pt x="277" y="775"/>
                    <a:pt x="277" y="775"/>
                    <a:pt x="277" y="775"/>
                  </a:cubicBezTo>
                  <a:cubicBezTo>
                    <a:pt x="201" y="991"/>
                    <a:pt x="201" y="991"/>
                    <a:pt x="201" y="991"/>
                  </a:cubicBezTo>
                  <a:cubicBezTo>
                    <a:pt x="207" y="987"/>
                    <a:pt x="207" y="987"/>
                    <a:pt x="207" y="987"/>
                  </a:cubicBezTo>
                  <a:cubicBezTo>
                    <a:pt x="282" y="775"/>
                    <a:pt x="282" y="775"/>
                    <a:pt x="282" y="775"/>
                  </a:cubicBezTo>
                  <a:moveTo>
                    <a:pt x="288" y="757"/>
                  </a:moveTo>
                  <a:cubicBezTo>
                    <a:pt x="283" y="757"/>
                    <a:pt x="283" y="757"/>
                    <a:pt x="283" y="757"/>
                  </a:cubicBezTo>
                  <a:cubicBezTo>
                    <a:pt x="279" y="771"/>
                    <a:pt x="279" y="771"/>
                    <a:pt x="279" y="771"/>
                  </a:cubicBezTo>
                  <a:cubicBezTo>
                    <a:pt x="284" y="770"/>
                    <a:pt x="284" y="770"/>
                    <a:pt x="284" y="770"/>
                  </a:cubicBezTo>
                  <a:cubicBezTo>
                    <a:pt x="288" y="757"/>
                    <a:pt x="288" y="757"/>
                    <a:pt x="288" y="757"/>
                  </a:cubicBezTo>
                  <a:moveTo>
                    <a:pt x="1355" y="745"/>
                  </a:moveTo>
                  <a:cubicBezTo>
                    <a:pt x="1355" y="746"/>
                    <a:pt x="1354" y="747"/>
                    <a:pt x="1353" y="748"/>
                  </a:cubicBezTo>
                  <a:cubicBezTo>
                    <a:pt x="1559" y="946"/>
                    <a:pt x="1559" y="946"/>
                    <a:pt x="1559" y="946"/>
                  </a:cubicBezTo>
                  <a:cubicBezTo>
                    <a:pt x="1564" y="944"/>
                    <a:pt x="1564" y="944"/>
                    <a:pt x="1564" y="944"/>
                  </a:cubicBezTo>
                  <a:cubicBezTo>
                    <a:pt x="1355" y="745"/>
                    <a:pt x="1355" y="745"/>
                    <a:pt x="1355" y="745"/>
                  </a:cubicBezTo>
                  <a:moveTo>
                    <a:pt x="1317" y="708"/>
                  </a:moveTo>
                  <a:cubicBezTo>
                    <a:pt x="1314" y="711"/>
                    <a:pt x="1314" y="711"/>
                    <a:pt x="1314" y="711"/>
                  </a:cubicBezTo>
                  <a:cubicBezTo>
                    <a:pt x="1317" y="713"/>
                    <a:pt x="1317" y="713"/>
                    <a:pt x="1317" y="713"/>
                  </a:cubicBezTo>
                  <a:cubicBezTo>
                    <a:pt x="1318" y="712"/>
                    <a:pt x="1319" y="712"/>
                    <a:pt x="1320" y="711"/>
                  </a:cubicBezTo>
                  <a:cubicBezTo>
                    <a:pt x="1317" y="708"/>
                    <a:pt x="1317" y="708"/>
                    <a:pt x="1317" y="708"/>
                  </a:cubicBezTo>
                  <a:moveTo>
                    <a:pt x="306" y="692"/>
                  </a:moveTo>
                  <a:cubicBezTo>
                    <a:pt x="285" y="753"/>
                    <a:pt x="285" y="753"/>
                    <a:pt x="285" y="753"/>
                  </a:cubicBezTo>
                  <a:cubicBezTo>
                    <a:pt x="290" y="753"/>
                    <a:pt x="290" y="753"/>
                    <a:pt x="290" y="753"/>
                  </a:cubicBezTo>
                  <a:cubicBezTo>
                    <a:pt x="311" y="693"/>
                    <a:pt x="311" y="693"/>
                    <a:pt x="311" y="693"/>
                  </a:cubicBezTo>
                  <a:cubicBezTo>
                    <a:pt x="311" y="693"/>
                    <a:pt x="310" y="693"/>
                    <a:pt x="310" y="693"/>
                  </a:cubicBezTo>
                  <a:cubicBezTo>
                    <a:pt x="309" y="693"/>
                    <a:pt x="308" y="693"/>
                    <a:pt x="306" y="692"/>
                  </a:cubicBezTo>
                  <a:moveTo>
                    <a:pt x="1239" y="634"/>
                  </a:moveTo>
                  <a:cubicBezTo>
                    <a:pt x="1234" y="634"/>
                    <a:pt x="1234" y="634"/>
                    <a:pt x="1234" y="634"/>
                  </a:cubicBezTo>
                  <a:cubicBezTo>
                    <a:pt x="1248" y="648"/>
                    <a:pt x="1248" y="648"/>
                    <a:pt x="1248" y="648"/>
                  </a:cubicBezTo>
                  <a:cubicBezTo>
                    <a:pt x="1252" y="651"/>
                    <a:pt x="1252" y="651"/>
                    <a:pt x="1252" y="651"/>
                  </a:cubicBezTo>
                  <a:cubicBezTo>
                    <a:pt x="1311" y="708"/>
                    <a:pt x="1311" y="708"/>
                    <a:pt x="1311" y="708"/>
                  </a:cubicBezTo>
                  <a:cubicBezTo>
                    <a:pt x="1314" y="705"/>
                    <a:pt x="1314" y="705"/>
                    <a:pt x="1314" y="705"/>
                  </a:cubicBezTo>
                  <a:cubicBezTo>
                    <a:pt x="1257" y="651"/>
                    <a:pt x="1257" y="651"/>
                    <a:pt x="1257" y="651"/>
                  </a:cubicBezTo>
                  <a:cubicBezTo>
                    <a:pt x="1253" y="647"/>
                    <a:pt x="1253" y="647"/>
                    <a:pt x="1253" y="647"/>
                  </a:cubicBezTo>
                  <a:cubicBezTo>
                    <a:pt x="1239" y="634"/>
                    <a:pt x="1239" y="634"/>
                    <a:pt x="1239" y="634"/>
                  </a:cubicBezTo>
                  <a:moveTo>
                    <a:pt x="1118" y="517"/>
                  </a:moveTo>
                  <a:cubicBezTo>
                    <a:pt x="1118" y="519"/>
                    <a:pt x="1117" y="520"/>
                    <a:pt x="1116" y="521"/>
                  </a:cubicBezTo>
                  <a:cubicBezTo>
                    <a:pt x="1230" y="631"/>
                    <a:pt x="1230" y="631"/>
                    <a:pt x="1230" y="631"/>
                  </a:cubicBezTo>
                  <a:cubicBezTo>
                    <a:pt x="1235" y="630"/>
                    <a:pt x="1235" y="630"/>
                    <a:pt x="1235" y="630"/>
                  </a:cubicBezTo>
                  <a:cubicBezTo>
                    <a:pt x="1118" y="517"/>
                    <a:pt x="1118" y="517"/>
                    <a:pt x="1118" y="517"/>
                  </a:cubicBezTo>
                  <a:moveTo>
                    <a:pt x="1086" y="487"/>
                  </a:moveTo>
                  <a:cubicBezTo>
                    <a:pt x="1085" y="492"/>
                    <a:pt x="1085" y="492"/>
                    <a:pt x="1085" y="492"/>
                  </a:cubicBezTo>
                  <a:cubicBezTo>
                    <a:pt x="1095" y="501"/>
                    <a:pt x="1095" y="501"/>
                    <a:pt x="1095" y="501"/>
                  </a:cubicBezTo>
                  <a:cubicBezTo>
                    <a:pt x="1096" y="500"/>
                    <a:pt x="1097" y="500"/>
                    <a:pt x="1099" y="499"/>
                  </a:cubicBezTo>
                  <a:cubicBezTo>
                    <a:pt x="1086" y="487"/>
                    <a:pt x="1086" y="487"/>
                    <a:pt x="1086" y="487"/>
                  </a:cubicBezTo>
                  <a:moveTo>
                    <a:pt x="382" y="479"/>
                  </a:moveTo>
                  <a:cubicBezTo>
                    <a:pt x="318" y="660"/>
                    <a:pt x="318" y="660"/>
                    <a:pt x="318" y="660"/>
                  </a:cubicBezTo>
                  <a:cubicBezTo>
                    <a:pt x="319" y="660"/>
                    <a:pt x="321" y="661"/>
                    <a:pt x="322" y="662"/>
                  </a:cubicBezTo>
                  <a:cubicBezTo>
                    <a:pt x="386" y="481"/>
                    <a:pt x="386" y="481"/>
                    <a:pt x="386" y="481"/>
                  </a:cubicBezTo>
                  <a:cubicBezTo>
                    <a:pt x="385" y="480"/>
                    <a:pt x="383" y="480"/>
                    <a:pt x="382" y="479"/>
                  </a:cubicBezTo>
                  <a:moveTo>
                    <a:pt x="412" y="395"/>
                  </a:moveTo>
                  <a:cubicBezTo>
                    <a:pt x="393" y="448"/>
                    <a:pt x="393" y="448"/>
                    <a:pt x="393" y="448"/>
                  </a:cubicBezTo>
                  <a:cubicBezTo>
                    <a:pt x="393" y="448"/>
                    <a:pt x="393" y="448"/>
                    <a:pt x="393" y="448"/>
                  </a:cubicBezTo>
                  <a:cubicBezTo>
                    <a:pt x="395" y="448"/>
                    <a:pt x="396" y="448"/>
                    <a:pt x="397" y="448"/>
                  </a:cubicBezTo>
                  <a:cubicBezTo>
                    <a:pt x="414" y="402"/>
                    <a:pt x="414" y="402"/>
                    <a:pt x="414" y="402"/>
                  </a:cubicBezTo>
                  <a:cubicBezTo>
                    <a:pt x="412" y="395"/>
                    <a:pt x="412" y="395"/>
                    <a:pt x="412" y="395"/>
                  </a:cubicBezTo>
                  <a:moveTo>
                    <a:pt x="924" y="331"/>
                  </a:moveTo>
                  <a:cubicBezTo>
                    <a:pt x="923" y="333"/>
                    <a:pt x="923" y="335"/>
                    <a:pt x="922" y="336"/>
                  </a:cubicBezTo>
                  <a:cubicBezTo>
                    <a:pt x="1081" y="488"/>
                    <a:pt x="1081" y="488"/>
                    <a:pt x="1081" y="488"/>
                  </a:cubicBezTo>
                  <a:cubicBezTo>
                    <a:pt x="1082" y="483"/>
                    <a:pt x="1082" y="483"/>
                    <a:pt x="1082" y="483"/>
                  </a:cubicBezTo>
                  <a:cubicBezTo>
                    <a:pt x="924" y="331"/>
                    <a:pt x="924" y="331"/>
                    <a:pt x="924" y="331"/>
                  </a:cubicBezTo>
                  <a:moveTo>
                    <a:pt x="508" y="135"/>
                  </a:moveTo>
                  <a:cubicBezTo>
                    <a:pt x="503" y="136"/>
                    <a:pt x="503" y="136"/>
                    <a:pt x="503" y="136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5" y="160"/>
                    <a:pt x="495" y="160"/>
                    <a:pt x="495" y="160"/>
                  </a:cubicBezTo>
                  <a:cubicBezTo>
                    <a:pt x="423" y="363"/>
                    <a:pt x="423" y="363"/>
                    <a:pt x="423" y="363"/>
                  </a:cubicBezTo>
                  <a:cubicBezTo>
                    <a:pt x="421" y="370"/>
                    <a:pt x="421" y="370"/>
                    <a:pt x="421" y="370"/>
                  </a:cubicBezTo>
                  <a:cubicBezTo>
                    <a:pt x="414" y="389"/>
                    <a:pt x="414" y="389"/>
                    <a:pt x="414" y="389"/>
                  </a:cubicBezTo>
                  <a:cubicBezTo>
                    <a:pt x="416" y="395"/>
                    <a:pt x="416" y="395"/>
                    <a:pt x="416" y="395"/>
                  </a:cubicBezTo>
                  <a:cubicBezTo>
                    <a:pt x="423" y="376"/>
                    <a:pt x="423" y="376"/>
                    <a:pt x="423" y="376"/>
                  </a:cubicBezTo>
                  <a:cubicBezTo>
                    <a:pt x="425" y="370"/>
                    <a:pt x="425" y="370"/>
                    <a:pt x="425" y="370"/>
                  </a:cubicBezTo>
                  <a:cubicBezTo>
                    <a:pt x="500" y="159"/>
                    <a:pt x="500" y="159"/>
                    <a:pt x="500" y="159"/>
                  </a:cubicBezTo>
                  <a:cubicBezTo>
                    <a:pt x="502" y="154"/>
                    <a:pt x="502" y="154"/>
                    <a:pt x="502" y="154"/>
                  </a:cubicBezTo>
                  <a:cubicBezTo>
                    <a:pt x="508" y="135"/>
                    <a:pt x="508" y="135"/>
                    <a:pt x="508" y="135"/>
                  </a:cubicBezTo>
                  <a:moveTo>
                    <a:pt x="675" y="93"/>
                  </a:moveTo>
                  <a:cubicBezTo>
                    <a:pt x="670" y="94"/>
                    <a:pt x="670" y="94"/>
                    <a:pt x="670" y="94"/>
                  </a:cubicBezTo>
                  <a:cubicBezTo>
                    <a:pt x="684" y="108"/>
                    <a:pt x="684" y="108"/>
                    <a:pt x="684" y="108"/>
                  </a:cubicBezTo>
                  <a:cubicBezTo>
                    <a:pt x="688" y="112"/>
                    <a:pt x="688" y="112"/>
                    <a:pt x="688" y="112"/>
                  </a:cubicBezTo>
                  <a:cubicBezTo>
                    <a:pt x="856" y="273"/>
                    <a:pt x="856" y="273"/>
                    <a:pt x="856" y="273"/>
                  </a:cubicBezTo>
                  <a:cubicBezTo>
                    <a:pt x="860" y="277"/>
                    <a:pt x="860" y="277"/>
                    <a:pt x="860" y="277"/>
                  </a:cubicBezTo>
                  <a:cubicBezTo>
                    <a:pt x="887" y="303"/>
                    <a:pt x="887" y="303"/>
                    <a:pt x="887" y="303"/>
                  </a:cubicBezTo>
                  <a:cubicBezTo>
                    <a:pt x="890" y="299"/>
                    <a:pt x="890" y="299"/>
                    <a:pt x="890" y="299"/>
                  </a:cubicBezTo>
                  <a:cubicBezTo>
                    <a:pt x="860" y="271"/>
                    <a:pt x="860" y="271"/>
                    <a:pt x="860" y="271"/>
                  </a:cubicBezTo>
                  <a:cubicBezTo>
                    <a:pt x="856" y="267"/>
                    <a:pt x="856" y="267"/>
                    <a:pt x="856" y="267"/>
                  </a:cubicBezTo>
                  <a:cubicBezTo>
                    <a:pt x="693" y="111"/>
                    <a:pt x="693" y="111"/>
                    <a:pt x="693" y="111"/>
                  </a:cubicBezTo>
                  <a:cubicBezTo>
                    <a:pt x="689" y="107"/>
                    <a:pt x="689" y="107"/>
                    <a:pt x="689" y="107"/>
                  </a:cubicBezTo>
                  <a:cubicBezTo>
                    <a:pt x="675" y="93"/>
                    <a:pt x="675" y="93"/>
                    <a:pt x="675" y="93"/>
                  </a:cubicBezTo>
                  <a:moveTo>
                    <a:pt x="542" y="28"/>
                  </a:moveTo>
                  <a:cubicBezTo>
                    <a:pt x="505" y="131"/>
                    <a:pt x="505" y="131"/>
                    <a:pt x="505" y="131"/>
                  </a:cubicBezTo>
                  <a:cubicBezTo>
                    <a:pt x="510" y="130"/>
                    <a:pt x="510" y="130"/>
                    <a:pt x="510" y="130"/>
                  </a:cubicBezTo>
                  <a:cubicBezTo>
                    <a:pt x="543" y="37"/>
                    <a:pt x="543" y="37"/>
                    <a:pt x="543" y="37"/>
                  </a:cubicBezTo>
                  <a:cubicBezTo>
                    <a:pt x="543" y="34"/>
                    <a:pt x="542" y="31"/>
                    <a:pt x="542" y="28"/>
                  </a:cubicBezTo>
                  <a:moveTo>
                    <a:pt x="549" y="7"/>
                  </a:moveTo>
                  <a:cubicBezTo>
                    <a:pt x="545" y="19"/>
                    <a:pt x="545" y="19"/>
                    <a:pt x="545" y="19"/>
                  </a:cubicBezTo>
                  <a:cubicBezTo>
                    <a:pt x="545" y="22"/>
                    <a:pt x="546" y="25"/>
                    <a:pt x="546" y="29"/>
                  </a:cubicBezTo>
                  <a:cubicBezTo>
                    <a:pt x="553" y="8"/>
                    <a:pt x="553" y="8"/>
                    <a:pt x="553" y="8"/>
                  </a:cubicBezTo>
                  <a:cubicBezTo>
                    <a:pt x="552" y="8"/>
                    <a:pt x="550" y="7"/>
                    <a:pt x="549" y="7"/>
                  </a:cubicBezTo>
                  <a:moveTo>
                    <a:pt x="578" y="0"/>
                  </a:moveTo>
                  <a:cubicBezTo>
                    <a:pt x="577" y="1"/>
                    <a:pt x="576" y="2"/>
                    <a:pt x="575" y="3"/>
                  </a:cubicBezTo>
                  <a:cubicBezTo>
                    <a:pt x="666" y="91"/>
                    <a:pt x="666" y="91"/>
                    <a:pt x="666" y="91"/>
                  </a:cubicBezTo>
                  <a:cubicBezTo>
                    <a:pt x="671" y="90"/>
                    <a:pt x="671" y="90"/>
                    <a:pt x="671" y="90"/>
                  </a:cubicBezTo>
                  <a:cubicBezTo>
                    <a:pt x="578" y="0"/>
                    <a:pt x="578" y="0"/>
                    <a:pt x="57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558"/>
            <p:cNvSpPr>
              <a:spLocks noEditPoints="1"/>
            </p:cNvSpPr>
            <p:nvPr/>
          </p:nvSpPr>
          <p:spPr bwMode="auto">
            <a:xfrm>
              <a:off x="1485646" y="2426399"/>
              <a:ext cx="427038" cy="28575"/>
            </a:xfrm>
            <a:custGeom>
              <a:avLst/>
              <a:gdLst>
                <a:gd name="T0" fmla="*/ 137 w 421"/>
                <a:gd name="T1" fmla="*/ 16 h 29"/>
                <a:gd name="T2" fmla="*/ 0 w 421"/>
                <a:gd name="T3" fmla="*/ 24 h 29"/>
                <a:gd name="T4" fmla="*/ 0 w 421"/>
                <a:gd name="T5" fmla="*/ 29 h 29"/>
                <a:gd name="T6" fmla="*/ 136 w 421"/>
                <a:gd name="T7" fmla="*/ 21 h 29"/>
                <a:gd name="T8" fmla="*/ 137 w 421"/>
                <a:gd name="T9" fmla="*/ 16 h 29"/>
                <a:gd name="T10" fmla="*/ 400 w 421"/>
                <a:gd name="T11" fmla="*/ 1 h 29"/>
                <a:gd name="T12" fmla="*/ 173 w 421"/>
                <a:gd name="T13" fmla="*/ 14 h 29"/>
                <a:gd name="T14" fmla="*/ 168 w 421"/>
                <a:gd name="T15" fmla="*/ 15 h 29"/>
                <a:gd name="T16" fmla="*/ 142 w 421"/>
                <a:gd name="T17" fmla="*/ 16 h 29"/>
                <a:gd name="T18" fmla="*/ 141 w 421"/>
                <a:gd name="T19" fmla="*/ 21 h 29"/>
                <a:gd name="T20" fmla="*/ 166 w 421"/>
                <a:gd name="T21" fmla="*/ 19 h 29"/>
                <a:gd name="T22" fmla="*/ 171 w 421"/>
                <a:gd name="T23" fmla="*/ 19 h 29"/>
                <a:gd name="T24" fmla="*/ 234 w 421"/>
                <a:gd name="T25" fmla="*/ 15 h 29"/>
                <a:gd name="T26" fmla="*/ 243 w 421"/>
                <a:gd name="T27" fmla="*/ 13 h 29"/>
                <a:gd name="T28" fmla="*/ 250 w 421"/>
                <a:gd name="T29" fmla="*/ 14 h 29"/>
                <a:gd name="T30" fmla="*/ 394 w 421"/>
                <a:gd name="T31" fmla="*/ 6 h 29"/>
                <a:gd name="T32" fmla="*/ 400 w 421"/>
                <a:gd name="T33" fmla="*/ 1 h 29"/>
                <a:gd name="T34" fmla="*/ 421 w 421"/>
                <a:gd name="T35" fmla="*/ 0 h 29"/>
                <a:gd name="T36" fmla="*/ 408 w 421"/>
                <a:gd name="T37" fmla="*/ 1 h 29"/>
                <a:gd name="T38" fmla="*/ 402 w 421"/>
                <a:gd name="T39" fmla="*/ 5 h 29"/>
                <a:gd name="T40" fmla="*/ 421 w 421"/>
                <a:gd name="T41" fmla="*/ 4 h 29"/>
                <a:gd name="T42" fmla="*/ 421 w 421"/>
                <a:gd name="T4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1" h="29">
                  <a:moveTo>
                    <a:pt x="137" y="16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7" y="16"/>
                    <a:pt x="137" y="16"/>
                    <a:pt x="137" y="16"/>
                  </a:cubicBezTo>
                  <a:moveTo>
                    <a:pt x="400" y="1"/>
                  </a:moveTo>
                  <a:cubicBezTo>
                    <a:pt x="173" y="14"/>
                    <a:pt x="173" y="14"/>
                    <a:pt x="173" y="14"/>
                  </a:cubicBezTo>
                  <a:cubicBezTo>
                    <a:pt x="168" y="15"/>
                    <a:pt x="168" y="15"/>
                    <a:pt x="168" y="15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71" y="19"/>
                    <a:pt x="171" y="19"/>
                    <a:pt x="171" y="19"/>
                  </a:cubicBezTo>
                  <a:cubicBezTo>
                    <a:pt x="234" y="15"/>
                    <a:pt x="234" y="15"/>
                    <a:pt x="234" y="15"/>
                  </a:cubicBezTo>
                  <a:cubicBezTo>
                    <a:pt x="237" y="14"/>
                    <a:pt x="240" y="13"/>
                    <a:pt x="243" y="13"/>
                  </a:cubicBezTo>
                  <a:cubicBezTo>
                    <a:pt x="245" y="13"/>
                    <a:pt x="247" y="14"/>
                    <a:pt x="250" y="14"/>
                  </a:cubicBezTo>
                  <a:cubicBezTo>
                    <a:pt x="394" y="6"/>
                    <a:pt x="394" y="6"/>
                    <a:pt x="394" y="6"/>
                  </a:cubicBezTo>
                  <a:cubicBezTo>
                    <a:pt x="400" y="1"/>
                    <a:pt x="400" y="1"/>
                    <a:pt x="400" y="1"/>
                  </a:cubicBezTo>
                  <a:moveTo>
                    <a:pt x="421" y="0"/>
                  </a:moveTo>
                  <a:cubicBezTo>
                    <a:pt x="408" y="1"/>
                    <a:pt x="408" y="1"/>
                    <a:pt x="408" y="1"/>
                  </a:cubicBezTo>
                  <a:cubicBezTo>
                    <a:pt x="402" y="5"/>
                    <a:pt x="402" y="5"/>
                    <a:pt x="402" y="5"/>
                  </a:cubicBezTo>
                  <a:cubicBezTo>
                    <a:pt x="421" y="4"/>
                    <a:pt x="421" y="4"/>
                    <a:pt x="421" y="4"/>
                  </a:cubicBezTo>
                  <a:cubicBezTo>
                    <a:pt x="421" y="0"/>
                    <a:pt x="421" y="0"/>
                    <a:pt x="4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559"/>
            <p:cNvSpPr>
              <a:spLocks/>
            </p:cNvSpPr>
            <p:nvPr/>
          </p:nvSpPr>
          <p:spPr bwMode="auto">
            <a:xfrm>
              <a:off x="1723771" y="2439099"/>
              <a:ext cx="15875" cy="1588"/>
            </a:xfrm>
            <a:custGeom>
              <a:avLst/>
              <a:gdLst>
                <a:gd name="T0" fmla="*/ 9 w 16"/>
                <a:gd name="T1" fmla="*/ 0 h 2"/>
                <a:gd name="T2" fmla="*/ 0 w 16"/>
                <a:gd name="T3" fmla="*/ 2 h 2"/>
                <a:gd name="T4" fmla="*/ 16 w 16"/>
                <a:gd name="T5" fmla="*/ 1 h 2"/>
                <a:gd name="T6" fmla="*/ 9 w 1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">
                  <a:moveTo>
                    <a:pt x="9" y="0"/>
                  </a:moveTo>
                  <a:cubicBezTo>
                    <a:pt x="6" y="0"/>
                    <a:pt x="3" y="1"/>
                    <a:pt x="0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1"/>
                    <a:pt x="11" y="0"/>
                    <a:pt x="9" y="0"/>
                  </a:cubicBezTo>
                </a:path>
              </a:pathLst>
            </a:custGeom>
            <a:solidFill>
              <a:srgbClr val="AACD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560"/>
            <p:cNvSpPr>
              <a:spLocks noEditPoints="1"/>
            </p:cNvSpPr>
            <p:nvPr/>
          </p:nvSpPr>
          <p:spPr bwMode="auto">
            <a:xfrm>
              <a:off x="1134808" y="2440686"/>
              <a:ext cx="788988" cy="579438"/>
            </a:xfrm>
            <a:custGeom>
              <a:avLst/>
              <a:gdLst>
                <a:gd name="T0" fmla="*/ 0 w 776"/>
                <a:gd name="T1" fmla="*/ 555 h 571"/>
                <a:gd name="T2" fmla="*/ 4 w 776"/>
                <a:gd name="T3" fmla="*/ 561 h 571"/>
                <a:gd name="T4" fmla="*/ 4 w 776"/>
                <a:gd name="T5" fmla="*/ 552 h 571"/>
                <a:gd name="T6" fmla="*/ 21 w 776"/>
                <a:gd name="T7" fmla="*/ 568 h 571"/>
                <a:gd name="T8" fmla="*/ 114 w 776"/>
                <a:gd name="T9" fmla="*/ 503 h 571"/>
                <a:gd name="T10" fmla="*/ 4 w 776"/>
                <a:gd name="T11" fmla="*/ 485 h 571"/>
                <a:gd name="T12" fmla="*/ 0 w 776"/>
                <a:gd name="T13" fmla="*/ 550 h 571"/>
                <a:gd name="T14" fmla="*/ 4 w 776"/>
                <a:gd name="T15" fmla="*/ 485 h 571"/>
                <a:gd name="T16" fmla="*/ 267 w 776"/>
                <a:gd name="T17" fmla="*/ 382 h 571"/>
                <a:gd name="T18" fmla="*/ 133 w 776"/>
                <a:gd name="T19" fmla="*/ 483 h 571"/>
                <a:gd name="T20" fmla="*/ 117 w 776"/>
                <a:gd name="T21" fmla="*/ 495 h 571"/>
                <a:gd name="T22" fmla="*/ 130 w 776"/>
                <a:gd name="T23" fmla="*/ 490 h 571"/>
                <a:gd name="T24" fmla="*/ 268 w 776"/>
                <a:gd name="T25" fmla="*/ 387 h 571"/>
                <a:gd name="T26" fmla="*/ 335 w 776"/>
                <a:gd name="T27" fmla="*/ 336 h 571"/>
                <a:gd name="T28" fmla="*/ 357 w 776"/>
                <a:gd name="T29" fmla="*/ 314 h 571"/>
                <a:gd name="T30" fmla="*/ 339 w 776"/>
                <a:gd name="T31" fmla="*/ 333 h 571"/>
                <a:gd name="T32" fmla="*/ 357 w 776"/>
                <a:gd name="T33" fmla="*/ 314 h 571"/>
                <a:gd name="T34" fmla="*/ 361 w 776"/>
                <a:gd name="T35" fmla="*/ 311 h 571"/>
                <a:gd name="T36" fmla="*/ 375 w 776"/>
                <a:gd name="T37" fmla="*/ 306 h 571"/>
                <a:gd name="T38" fmla="*/ 403 w 776"/>
                <a:gd name="T39" fmla="*/ 279 h 571"/>
                <a:gd name="T40" fmla="*/ 381 w 776"/>
                <a:gd name="T41" fmla="*/ 301 h 571"/>
                <a:gd name="T42" fmla="*/ 403 w 776"/>
                <a:gd name="T43" fmla="*/ 279 h 571"/>
                <a:gd name="T44" fmla="*/ 0 w 776"/>
                <a:gd name="T45" fmla="*/ 484 h 571"/>
                <a:gd name="T46" fmla="*/ 4 w 776"/>
                <a:gd name="T47" fmla="*/ 116 h 571"/>
                <a:gd name="T48" fmla="*/ 0 w 776"/>
                <a:gd name="T49" fmla="*/ 59 h 571"/>
                <a:gd name="T50" fmla="*/ 4 w 776"/>
                <a:gd name="T51" fmla="*/ 100 h 571"/>
                <a:gd name="T52" fmla="*/ 4 w 776"/>
                <a:gd name="T53" fmla="*/ 59 h 571"/>
                <a:gd name="T54" fmla="*/ 132 w 776"/>
                <a:gd name="T55" fmla="*/ 23 h 571"/>
                <a:gd name="T56" fmla="*/ 29 w 776"/>
                <a:gd name="T57" fmla="*/ 33 h 571"/>
                <a:gd name="T58" fmla="*/ 132 w 776"/>
                <a:gd name="T59" fmla="*/ 23 h 571"/>
                <a:gd name="T60" fmla="*/ 136 w 776"/>
                <a:gd name="T61" fmla="*/ 23 h 571"/>
                <a:gd name="T62" fmla="*/ 142 w 776"/>
                <a:gd name="T63" fmla="*/ 27 h 571"/>
                <a:gd name="T64" fmla="*/ 318 w 776"/>
                <a:gd name="T65" fmla="*/ 12 h 571"/>
                <a:gd name="T66" fmla="*/ 190 w 776"/>
                <a:gd name="T67" fmla="*/ 24 h 571"/>
                <a:gd name="T68" fmla="*/ 318 w 776"/>
                <a:gd name="T69" fmla="*/ 12 h 571"/>
                <a:gd name="T70" fmla="*/ 322 w 776"/>
                <a:gd name="T71" fmla="*/ 12 h 571"/>
                <a:gd name="T72" fmla="*/ 341 w 776"/>
                <a:gd name="T73" fmla="*/ 15 h 571"/>
                <a:gd name="T74" fmla="*/ 763 w 776"/>
                <a:gd name="T75" fmla="*/ 8 h 571"/>
                <a:gd name="T76" fmla="*/ 433 w 776"/>
                <a:gd name="T77" fmla="*/ 262 h 571"/>
                <a:gd name="T78" fmla="*/ 763 w 776"/>
                <a:gd name="T79" fmla="*/ 8 h 571"/>
                <a:gd name="T80" fmla="*/ 768 w 776"/>
                <a:gd name="T81" fmla="*/ 4 h 571"/>
                <a:gd name="T82" fmla="*/ 776 w 776"/>
                <a:gd name="T83" fmla="*/ 4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76" h="571">
                  <a:moveTo>
                    <a:pt x="4" y="552"/>
                  </a:moveTo>
                  <a:cubicBezTo>
                    <a:pt x="0" y="555"/>
                    <a:pt x="0" y="555"/>
                    <a:pt x="0" y="555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1" y="561"/>
                    <a:pt x="2" y="561"/>
                    <a:pt x="4" y="561"/>
                  </a:cubicBezTo>
                  <a:cubicBezTo>
                    <a:pt x="4" y="561"/>
                    <a:pt x="4" y="561"/>
                    <a:pt x="4" y="561"/>
                  </a:cubicBezTo>
                  <a:cubicBezTo>
                    <a:pt x="4" y="552"/>
                    <a:pt x="4" y="552"/>
                    <a:pt x="4" y="552"/>
                  </a:cubicBezTo>
                  <a:moveTo>
                    <a:pt x="113" y="498"/>
                  </a:moveTo>
                  <a:cubicBezTo>
                    <a:pt x="21" y="568"/>
                    <a:pt x="21" y="568"/>
                    <a:pt x="21" y="568"/>
                  </a:cubicBezTo>
                  <a:cubicBezTo>
                    <a:pt x="22" y="569"/>
                    <a:pt x="23" y="570"/>
                    <a:pt x="24" y="571"/>
                  </a:cubicBezTo>
                  <a:cubicBezTo>
                    <a:pt x="114" y="503"/>
                    <a:pt x="114" y="503"/>
                    <a:pt x="114" y="503"/>
                  </a:cubicBezTo>
                  <a:cubicBezTo>
                    <a:pt x="113" y="498"/>
                    <a:pt x="113" y="498"/>
                    <a:pt x="113" y="498"/>
                  </a:cubicBezTo>
                  <a:moveTo>
                    <a:pt x="4" y="485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550"/>
                    <a:pt x="0" y="550"/>
                    <a:pt x="0" y="550"/>
                  </a:cubicBezTo>
                  <a:cubicBezTo>
                    <a:pt x="4" y="546"/>
                    <a:pt x="4" y="546"/>
                    <a:pt x="4" y="546"/>
                  </a:cubicBezTo>
                  <a:cubicBezTo>
                    <a:pt x="4" y="485"/>
                    <a:pt x="4" y="485"/>
                    <a:pt x="4" y="485"/>
                  </a:cubicBezTo>
                  <a:moveTo>
                    <a:pt x="335" y="331"/>
                  </a:moveTo>
                  <a:cubicBezTo>
                    <a:pt x="267" y="382"/>
                    <a:pt x="267" y="382"/>
                    <a:pt x="267" y="382"/>
                  </a:cubicBezTo>
                  <a:cubicBezTo>
                    <a:pt x="263" y="385"/>
                    <a:pt x="263" y="385"/>
                    <a:pt x="263" y="385"/>
                  </a:cubicBezTo>
                  <a:cubicBezTo>
                    <a:pt x="133" y="483"/>
                    <a:pt x="133" y="483"/>
                    <a:pt x="133" y="483"/>
                  </a:cubicBezTo>
                  <a:cubicBezTo>
                    <a:pt x="129" y="486"/>
                    <a:pt x="129" y="486"/>
                    <a:pt x="129" y="486"/>
                  </a:cubicBezTo>
                  <a:cubicBezTo>
                    <a:pt x="117" y="495"/>
                    <a:pt x="117" y="495"/>
                    <a:pt x="117" y="495"/>
                  </a:cubicBezTo>
                  <a:cubicBezTo>
                    <a:pt x="118" y="500"/>
                    <a:pt x="118" y="500"/>
                    <a:pt x="118" y="500"/>
                  </a:cubicBezTo>
                  <a:cubicBezTo>
                    <a:pt x="130" y="490"/>
                    <a:pt x="130" y="490"/>
                    <a:pt x="130" y="490"/>
                  </a:cubicBezTo>
                  <a:cubicBezTo>
                    <a:pt x="134" y="488"/>
                    <a:pt x="134" y="488"/>
                    <a:pt x="134" y="488"/>
                  </a:cubicBezTo>
                  <a:cubicBezTo>
                    <a:pt x="268" y="387"/>
                    <a:pt x="268" y="387"/>
                    <a:pt x="268" y="387"/>
                  </a:cubicBezTo>
                  <a:cubicBezTo>
                    <a:pt x="272" y="384"/>
                    <a:pt x="272" y="384"/>
                    <a:pt x="272" y="384"/>
                  </a:cubicBezTo>
                  <a:cubicBezTo>
                    <a:pt x="335" y="336"/>
                    <a:pt x="335" y="336"/>
                    <a:pt x="335" y="336"/>
                  </a:cubicBezTo>
                  <a:cubicBezTo>
                    <a:pt x="335" y="331"/>
                    <a:pt x="335" y="331"/>
                    <a:pt x="335" y="331"/>
                  </a:cubicBezTo>
                  <a:moveTo>
                    <a:pt x="357" y="314"/>
                  </a:moveTo>
                  <a:cubicBezTo>
                    <a:pt x="339" y="328"/>
                    <a:pt x="339" y="328"/>
                    <a:pt x="339" y="328"/>
                  </a:cubicBezTo>
                  <a:cubicBezTo>
                    <a:pt x="339" y="333"/>
                    <a:pt x="339" y="333"/>
                    <a:pt x="339" y="333"/>
                  </a:cubicBezTo>
                  <a:cubicBezTo>
                    <a:pt x="357" y="319"/>
                    <a:pt x="357" y="319"/>
                    <a:pt x="357" y="319"/>
                  </a:cubicBezTo>
                  <a:cubicBezTo>
                    <a:pt x="357" y="314"/>
                    <a:pt x="357" y="314"/>
                    <a:pt x="357" y="314"/>
                  </a:cubicBezTo>
                  <a:moveTo>
                    <a:pt x="378" y="298"/>
                  </a:moveTo>
                  <a:cubicBezTo>
                    <a:pt x="361" y="311"/>
                    <a:pt x="361" y="311"/>
                    <a:pt x="361" y="311"/>
                  </a:cubicBezTo>
                  <a:cubicBezTo>
                    <a:pt x="362" y="316"/>
                    <a:pt x="362" y="316"/>
                    <a:pt x="362" y="316"/>
                  </a:cubicBezTo>
                  <a:cubicBezTo>
                    <a:pt x="375" y="306"/>
                    <a:pt x="375" y="306"/>
                    <a:pt x="375" y="306"/>
                  </a:cubicBezTo>
                  <a:cubicBezTo>
                    <a:pt x="378" y="298"/>
                    <a:pt x="378" y="298"/>
                    <a:pt x="378" y="298"/>
                  </a:cubicBezTo>
                  <a:moveTo>
                    <a:pt x="403" y="279"/>
                  </a:moveTo>
                  <a:cubicBezTo>
                    <a:pt x="384" y="294"/>
                    <a:pt x="384" y="294"/>
                    <a:pt x="384" y="294"/>
                  </a:cubicBezTo>
                  <a:cubicBezTo>
                    <a:pt x="381" y="301"/>
                    <a:pt x="381" y="301"/>
                    <a:pt x="381" y="301"/>
                  </a:cubicBezTo>
                  <a:cubicBezTo>
                    <a:pt x="406" y="282"/>
                    <a:pt x="406" y="282"/>
                    <a:pt x="406" y="282"/>
                  </a:cubicBezTo>
                  <a:cubicBezTo>
                    <a:pt x="405" y="281"/>
                    <a:pt x="404" y="280"/>
                    <a:pt x="403" y="279"/>
                  </a:cubicBezTo>
                  <a:moveTo>
                    <a:pt x="0" y="101"/>
                  </a:moveTo>
                  <a:cubicBezTo>
                    <a:pt x="0" y="484"/>
                    <a:pt x="0" y="484"/>
                    <a:pt x="0" y="484"/>
                  </a:cubicBezTo>
                  <a:cubicBezTo>
                    <a:pt x="4" y="469"/>
                    <a:pt x="4" y="469"/>
                    <a:pt x="4" y="469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0" y="101"/>
                    <a:pt x="0" y="101"/>
                    <a:pt x="0" y="101"/>
                  </a:cubicBezTo>
                  <a:moveTo>
                    <a:pt x="0" y="59"/>
                  </a:moveTo>
                  <a:cubicBezTo>
                    <a:pt x="0" y="85"/>
                    <a:pt x="0" y="85"/>
                    <a:pt x="0" y="85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2" y="59"/>
                    <a:pt x="1" y="59"/>
                    <a:pt x="0" y="59"/>
                  </a:cubicBezTo>
                  <a:moveTo>
                    <a:pt x="132" y="23"/>
                  </a:moveTo>
                  <a:cubicBezTo>
                    <a:pt x="28" y="29"/>
                    <a:pt x="28" y="29"/>
                    <a:pt x="28" y="29"/>
                  </a:cubicBezTo>
                  <a:cubicBezTo>
                    <a:pt x="29" y="30"/>
                    <a:pt x="29" y="32"/>
                    <a:pt x="29" y="33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2" y="23"/>
                    <a:pt x="132" y="23"/>
                    <a:pt x="132" y="23"/>
                  </a:cubicBezTo>
                  <a:moveTo>
                    <a:pt x="141" y="22"/>
                  </a:moveTo>
                  <a:cubicBezTo>
                    <a:pt x="136" y="23"/>
                    <a:pt x="136" y="23"/>
                    <a:pt x="136" y="23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42" y="27"/>
                    <a:pt x="142" y="27"/>
                    <a:pt x="142" y="27"/>
                  </a:cubicBezTo>
                  <a:cubicBezTo>
                    <a:pt x="142" y="25"/>
                    <a:pt x="141" y="24"/>
                    <a:pt x="141" y="22"/>
                  </a:cubicBezTo>
                  <a:moveTo>
                    <a:pt x="318" y="12"/>
                  </a:moveTo>
                  <a:cubicBezTo>
                    <a:pt x="191" y="20"/>
                    <a:pt x="191" y="20"/>
                    <a:pt x="191" y="20"/>
                  </a:cubicBezTo>
                  <a:cubicBezTo>
                    <a:pt x="191" y="21"/>
                    <a:pt x="191" y="23"/>
                    <a:pt x="190" y="24"/>
                  </a:cubicBezTo>
                  <a:cubicBezTo>
                    <a:pt x="318" y="16"/>
                    <a:pt x="318" y="16"/>
                    <a:pt x="318" y="16"/>
                  </a:cubicBezTo>
                  <a:cubicBezTo>
                    <a:pt x="318" y="12"/>
                    <a:pt x="318" y="12"/>
                    <a:pt x="318" y="12"/>
                  </a:cubicBezTo>
                  <a:moveTo>
                    <a:pt x="341" y="11"/>
                  </a:moveTo>
                  <a:cubicBezTo>
                    <a:pt x="322" y="12"/>
                    <a:pt x="322" y="12"/>
                    <a:pt x="322" y="12"/>
                  </a:cubicBezTo>
                  <a:cubicBezTo>
                    <a:pt x="322" y="16"/>
                    <a:pt x="322" y="16"/>
                    <a:pt x="322" y="16"/>
                  </a:cubicBezTo>
                  <a:cubicBezTo>
                    <a:pt x="341" y="15"/>
                    <a:pt x="341" y="15"/>
                    <a:pt x="341" y="15"/>
                  </a:cubicBezTo>
                  <a:cubicBezTo>
                    <a:pt x="341" y="11"/>
                    <a:pt x="341" y="11"/>
                    <a:pt x="341" y="11"/>
                  </a:cubicBezTo>
                  <a:moveTo>
                    <a:pt x="763" y="8"/>
                  </a:moveTo>
                  <a:cubicBezTo>
                    <a:pt x="431" y="258"/>
                    <a:pt x="431" y="258"/>
                    <a:pt x="431" y="258"/>
                  </a:cubicBezTo>
                  <a:cubicBezTo>
                    <a:pt x="432" y="259"/>
                    <a:pt x="433" y="261"/>
                    <a:pt x="433" y="262"/>
                  </a:cubicBezTo>
                  <a:cubicBezTo>
                    <a:pt x="762" y="14"/>
                    <a:pt x="762" y="14"/>
                    <a:pt x="762" y="14"/>
                  </a:cubicBezTo>
                  <a:cubicBezTo>
                    <a:pt x="763" y="8"/>
                    <a:pt x="763" y="8"/>
                    <a:pt x="763" y="8"/>
                  </a:cubicBezTo>
                  <a:moveTo>
                    <a:pt x="773" y="0"/>
                  </a:moveTo>
                  <a:cubicBezTo>
                    <a:pt x="768" y="4"/>
                    <a:pt x="768" y="4"/>
                    <a:pt x="768" y="4"/>
                  </a:cubicBezTo>
                  <a:cubicBezTo>
                    <a:pt x="767" y="11"/>
                    <a:pt x="767" y="11"/>
                    <a:pt x="767" y="11"/>
                  </a:cubicBezTo>
                  <a:cubicBezTo>
                    <a:pt x="776" y="4"/>
                    <a:pt x="776" y="4"/>
                    <a:pt x="776" y="4"/>
                  </a:cubicBezTo>
                  <a:cubicBezTo>
                    <a:pt x="775" y="2"/>
                    <a:pt x="774" y="1"/>
                    <a:pt x="77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561"/>
            <p:cNvSpPr>
              <a:spLocks noEditPoints="1"/>
            </p:cNvSpPr>
            <p:nvPr/>
          </p:nvSpPr>
          <p:spPr bwMode="auto">
            <a:xfrm>
              <a:off x="1477708" y="3085211"/>
              <a:ext cx="1425575" cy="493713"/>
            </a:xfrm>
            <a:custGeom>
              <a:avLst/>
              <a:gdLst>
                <a:gd name="T0" fmla="*/ 29 w 1404"/>
                <a:gd name="T1" fmla="*/ 472 h 485"/>
                <a:gd name="T2" fmla="*/ 1 w 1404"/>
                <a:gd name="T3" fmla="*/ 485 h 485"/>
                <a:gd name="T4" fmla="*/ 130 w 1404"/>
                <a:gd name="T5" fmla="*/ 443 h 485"/>
                <a:gd name="T6" fmla="*/ 254 w 1404"/>
                <a:gd name="T7" fmla="*/ 397 h 485"/>
                <a:gd name="T8" fmla="*/ 138 w 1404"/>
                <a:gd name="T9" fmla="*/ 436 h 485"/>
                <a:gd name="T10" fmla="*/ 131 w 1404"/>
                <a:gd name="T11" fmla="*/ 438 h 485"/>
                <a:gd name="T12" fmla="*/ 136 w 1404"/>
                <a:gd name="T13" fmla="*/ 441 h 485"/>
                <a:gd name="T14" fmla="*/ 254 w 1404"/>
                <a:gd name="T15" fmla="*/ 402 h 485"/>
                <a:gd name="T16" fmla="*/ 534 w 1404"/>
                <a:gd name="T17" fmla="*/ 303 h 485"/>
                <a:gd name="T18" fmla="*/ 283 w 1404"/>
                <a:gd name="T19" fmla="*/ 387 h 485"/>
                <a:gd name="T20" fmla="*/ 258 w 1404"/>
                <a:gd name="T21" fmla="*/ 400 h 485"/>
                <a:gd name="T22" fmla="*/ 287 w 1404"/>
                <a:gd name="T23" fmla="*/ 391 h 485"/>
                <a:gd name="T24" fmla="*/ 534 w 1404"/>
                <a:gd name="T25" fmla="*/ 303 h 485"/>
                <a:gd name="T26" fmla="*/ 609 w 1404"/>
                <a:gd name="T27" fmla="*/ 278 h 485"/>
                <a:gd name="T28" fmla="*/ 582 w 1404"/>
                <a:gd name="T29" fmla="*/ 291 h 485"/>
                <a:gd name="T30" fmla="*/ 682 w 1404"/>
                <a:gd name="T31" fmla="*/ 253 h 485"/>
                <a:gd name="T32" fmla="*/ 686 w 1404"/>
                <a:gd name="T33" fmla="*/ 252 h 485"/>
                <a:gd name="T34" fmla="*/ 702 w 1404"/>
                <a:gd name="T35" fmla="*/ 251 h 485"/>
                <a:gd name="T36" fmla="*/ 702 w 1404"/>
                <a:gd name="T37" fmla="*/ 246 h 485"/>
                <a:gd name="T38" fmla="*/ 707 w 1404"/>
                <a:gd name="T39" fmla="*/ 245 h 485"/>
                <a:gd name="T40" fmla="*/ 810 w 1404"/>
                <a:gd name="T41" fmla="*/ 214 h 485"/>
                <a:gd name="T42" fmla="*/ 839 w 1404"/>
                <a:gd name="T43" fmla="*/ 200 h 485"/>
                <a:gd name="T44" fmla="*/ 815 w 1404"/>
                <a:gd name="T45" fmla="*/ 212 h 485"/>
                <a:gd name="T46" fmla="*/ 839 w 1404"/>
                <a:gd name="T47" fmla="*/ 200 h 485"/>
                <a:gd name="T48" fmla="*/ 844 w 1404"/>
                <a:gd name="T49" fmla="*/ 198 h 485"/>
                <a:gd name="T50" fmla="*/ 981 w 1404"/>
                <a:gd name="T51" fmla="*/ 156 h 485"/>
                <a:gd name="T52" fmla="*/ 981 w 1404"/>
                <a:gd name="T53" fmla="*/ 151 h 485"/>
                <a:gd name="T54" fmla="*/ 1025 w 1404"/>
                <a:gd name="T55" fmla="*/ 136 h 485"/>
                <a:gd name="T56" fmla="*/ 1175 w 1404"/>
                <a:gd name="T57" fmla="*/ 88 h 485"/>
                <a:gd name="T58" fmla="*/ 1391 w 1404"/>
                <a:gd name="T59" fmla="*/ 4 h 485"/>
                <a:gd name="T60" fmla="*/ 1180 w 1404"/>
                <a:gd name="T61" fmla="*/ 86 h 485"/>
                <a:gd name="T62" fmla="*/ 1363 w 1404"/>
                <a:gd name="T63" fmla="*/ 20 h 485"/>
                <a:gd name="T64" fmla="*/ 1391 w 1404"/>
                <a:gd name="T65" fmla="*/ 4 h 485"/>
                <a:gd name="T66" fmla="*/ 1396 w 1404"/>
                <a:gd name="T67" fmla="*/ 2 h 485"/>
                <a:gd name="T68" fmla="*/ 1404 w 1404"/>
                <a:gd name="T69" fmla="*/ 4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04" h="485">
                  <a:moveTo>
                    <a:pt x="127" y="439"/>
                  </a:moveTo>
                  <a:cubicBezTo>
                    <a:pt x="87" y="453"/>
                    <a:pt x="54" y="464"/>
                    <a:pt x="29" y="472"/>
                  </a:cubicBezTo>
                  <a:cubicBezTo>
                    <a:pt x="18" y="476"/>
                    <a:pt x="8" y="479"/>
                    <a:pt x="0" y="482"/>
                  </a:cubicBezTo>
                  <a:cubicBezTo>
                    <a:pt x="0" y="483"/>
                    <a:pt x="1" y="484"/>
                    <a:pt x="1" y="485"/>
                  </a:cubicBezTo>
                  <a:cubicBezTo>
                    <a:pt x="2" y="485"/>
                    <a:pt x="2" y="485"/>
                    <a:pt x="2" y="485"/>
                  </a:cubicBezTo>
                  <a:cubicBezTo>
                    <a:pt x="28" y="477"/>
                    <a:pt x="72" y="462"/>
                    <a:pt x="130" y="443"/>
                  </a:cubicBezTo>
                  <a:cubicBezTo>
                    <a:pt x="127" y="439"/>
                    <a:pt x="127" y="439"/>
                    <a:pt x="127" y="439"/>
                  </a:cubicBezTo>
                  <a:moveTo>
                    <a:pt x="254" y="397"/>
                  </a:moveTo>
                  <a:cubicBezTo>
                    <a:pt x="224" y="407"/>
                    <a:pt x="196" y="416"/>
                    <a:pt x="169" y="425"/>
                  </a:cubicBezTo>
                  <a:cubicBezTo>
                    <a:pt x="158" y="429"/>
                    <a:pt x="148" y="432"/>
                    <a:pt x="138" y="436"/>
                  </a:cubicBezTo>
                  <a:cubicBezTo>
                    <a:pt x="136" y="436"/>
                    <a:pt x="135" y="437"/>
                    <a:pt x="133" y="437"/>
                  </a:cubicBezTo>
                  <a:cubicBezTo>
                    <a:pt x="132" y="438"/>
                    <a:pt x="132" y="438"/>
                    <a:pt x="131" y="438"/>
                  </a:cubicBezTo>
                  <a:cubicBezTo>
                    <a:pt x="135" y="441"/>
                    <a:pt x="135" y="441"/>
                    <a:pt x="135" y="441"/>
                  </a:cubicBezTo>
                  <a:cubicBezTo>
                    <a:pt x="135" y="441"/>
                    <a:pt x="136" y="441"/>
                    <a:pt x="136" y="441"/>
                  </a:cubicBezTo>
                  <a:cubicBezTo>
                    <a:pt x="138" y="440"/>
                    <a:pt x="139" y="440"/>
                    <a:pt x="141" y="439"/>
                  </a:cubicBezTo>
                  <a:cubicBezTo>
                    <a:pt x="175" y="428"/>
                    <a:pt x="213" y="415"/>
                    <a:pt x="254" y="402"/>
                  </a:cubicBezTo>
                  <a:cubicBezTo>
                    <a:pt x="254" y="397"/>
                    <a:pt x="254" y="397"/>
                    <a:pt x="254" y="397"/>
                  </a:cubicBezTo>
                  <a:moveTo>
                    <a:pt x="534" y="303"/>
                  </a:moveTo>
                  <a:cubicBezTo>
                    <a:pt x="446" y="332"/>
                    <a:pt x="362" y="361"/>
                    <a:pt x="287" y="386"/>
                  </a:cubicBezTo>
                  <a:cubicBezTo>
                    <a:pt x="286" y="386"/>
                    <a:pt x="284" y="387"/>
                    <a:pt x="283" y="387"/>
                  </a:cubicBezTo>
                  <a:cubicBezTo>
                    <a:pt x="275" y="390"/>
                    <a:pt x="267" y="393"/>
                    <a:pt x="259" y="395"/>
                  </a:cubicBezTo>
                  <a:cubicBezTo>
                    <a:pt x="258" y="400"/>
                    <a:pt x="258" y="400"/>
                    <a:pt x="258" y="400"/>
                  </a:cubicBezTo>
                  <a:cubicBezTo>
                    <a:pt x="266" y="398"/>
                    <a:pt x="274" y="395"/>
                    <a:pt x="282" y="392"/>
                  </a:cubicBezTo>
                  <a:cubicBezTo>
                    <a:pt x="283" y="392"/>
                    <a:pt x="285" y="391"/>
                    <a:pt x="287" y="391"/>
                  </a:cubicBezTo>
                  <a:cubicBezTo>
                    <a:pt x="362" y="365"/>
                    <a:pt x="447" y="337"/>
                    <a:pt x="536" y="307"/>
                  </a:cubicBezTo>
                  <a:cubicBezTo>
                    <a:pt x="535" y="306"/>
                    <a:pt x="534" y="304"/>
                    <a:pt x="534" y="303"/>
                  </a:cubicBezTo>
                  <a:moveTo>
                    <a:pt x="682" y="253"/>
                  </a:moveTo>
                  <a:cubicBezTo>
                    <a:pt x="657" y="261"/>
                    <a:pt x="633" y="269"/>
                    <a:pt x="609" y="278"/>
                  </a:cubicBezTo>
                  <a:cubicBezTo>
                    <a:pt x="600" y="281"/>
                    <a:pt x="590" y="284"/>
                    <a:pt x="581" y="287"/>
                  </a:cubicBezTo>
                  <a:cubicBezTo>
                    <a:pt x="582" y="288"/>
                    <a:pt x="582" y="290"/>
                    <a:pt x="582" y="291"/>
                  </a:cubicBezTo>
                  <a:cubicBezTo>
                    <a:pt x="615" y="280"/>
                    <a:pt x="649" y="269"/>
                    <a:pt x="682" y="257"/>
                  </a:cubicBezTo>
                  <a:cubicBezTo>
                    <a:pt x="682" y="256"/>
                    <a:pt x="682" y="254"/>
                    <a:pt x="682" y="253"/>
                  </a:cubicBezTo>
                  <a:moveTo>
                    <a:pt x="702" y="246"/>
                  </a:moveTo>
                  <a:cubicBezTo>
                    <a:pt x="697" y="248"/>
                    <a:pt x="691" y="250"/>
                    <a:pt x="686" y="252"/>
                  </a:cubicBezTo>
                  <a:cubicBezTo>
                    <a:pt x="686" y="253"/>
                    <a:pt x="686" y="254"/>
                    <a:pt x="687" y="256"/>
                  </a:cubicBezTo>
                  <a:cubicBezTo>
                    <a:pt x="692" y="254"/>
                    <a:pt x="697" y="253"/>
                    <a:pt x="702" y="251"/>
                  </a:cubicBezTo>
                  <a:cubicBezTo>
                    <a:pt x="702" y="251"/>
                    <a:pt x="703" y="251"/>
                    <a:pt x="703" y="250"/>
                  </a:cubicBezTo>
                  <a:cubicBezTo>
                    <a:pt x="703" y="249"/>
                    <a:pt x="703" y="247"/>
                    <a:pt x="702" y="246"/>
                  </a:cubicBezTo>
                  <a:moveTo>
                    <a:pt x="811" y="209"/>
                  </a:moveTo>
                  <a:cubicBezTo>
                    <a:pt x="776" y="221"/>
                    <a:pt x="742" y="233"/>
                    <a:pt x="707" y="245"/>
                  </a:cubicBezTo>
                  <a:cubicBezTo>
                    <a:pt x="707" y="246"/>
                    <a:pt x="707" y="248"/>
                    <a:pt x="707" y="249"/>
                  </a:cubicBezTo>
                  <a:cubicBezTo>
                    <a:pt x="742" y="237"/>
                    <a:pt x="776" y="226"/>
                    <a:pt x="810" y="214"/>
                  </a:cubicBezTo>
                  <a:cubicBezTo>
                    <a:pt x="811" y="209"/>
                    <a:pt x="811" y="209"/>
                    <a:pt x="811" y="209"/>
                  </a:cubicBezTo>
                  <a:moveTo>
                    <a:pt x="839" y="200"/>
                  </a:moveTo>
                  <a:cubicBezTo>
                    <a:pt x="831" y="202"/>
                    <a:pt x="823" y="205"/>
                    <a:pt x="816" y="207"/>
                  </a:cubicBezTo>
                  <a:cubicBezTo>
                    <a:pt x="815" y="212"/>
                    <a:pt x="815" y="212"/>
                    <a:pt x="815" y="212"/>
                  </a:cubicBezTo>
                  <a:cubicBezTo>
                    <a:pt x="823" y="210"/>
                    <a:pt x="830" y="207"/>
                    <a:pt x="838" y="204"/>
                  </a:cubicBezTo>
                  <a:cubicBezTo>
                    <a:pt x="839" y="200"/>
                    <a:pt x="839" y="200"/>
                    <a:pt x="839" y="200"/>
                  </a:cubicBezTo>
                  <a:moveTo>
                    <a:pt x="981" y="151"/>
                  </a:moveTo>
                  <a:cubicBezTo>
                    <a:pt x="936" y="166"/>
                    <a:pt x="890" y="182"/>
                    <a:pt x="844" y="198"/>
                  </a:cubicBezTo>
                  <a:cubicBezTo>
                    <a:pt x="843" y="203"/>
                    <a:pt x="843" y="203"/>
                    <a:pt x="843" y="203"/>
                  </a:cubicBezTo>
                  <a:cubicBezTo>
                    <a:pt x="890" y="187"/>
                    <a:pt x="936" y="171"/>
                    <a:pt x="981" y="156"/>
                  </a:cubicBezTo>
                  <a:cubicBezTo>
                    <a:pt x="981" y="154"/>
                    <a:pt x="981" y="153"/>
                    <a:pt x="981" y="152"/>
                  </a:cubicBezTo>
                  <a:cubicBezTo>
                    <a:pt x="981" y="152"/>
                    <a:pt x="981" y="151"/>
                    <a:pt x="981" y="151"/>
                  </a:cubicBezTo>
                  <a:moveTo>
                    <a:pt x="1172" y="85"/>
                  </a:moveTo>
                  <a:cubicBezTo>
                    <a:pt x="1127" y="100"/>
                    <a:pt x="1077" y="118"/>
                    <a:pt x="1025" y="136"/>
                  </a:cubicBezTo>
                  <a:cubicBezTo>
                    <a:pt x="1026" y="137"/>
                    <a:pt x="1027" y="138"/>
                    <a:pt x="1028" y="139"/>
                  </a:cubicBezTo>
                  <a:cubicBezTo>
                    <a:pt x="1080" y="121"/>
                    <a:pt x="1130" y="104"/>
                    <a:pt x="1175" y="88"/>
                  </a:cubicBezTo>
                  <a:cubicBezTo>
                    <a:pt x="1172" y="85"/>
                    <a:pt x="1172" y="85"/>
                    <a:pt x="1172" y="85"/>
                  </a:cubicBezTo>
                  <a:moveTo>
                    <a:pt x="1391" y="4"/>
                  </a:moveTo>
                  <a:cubicBezTo>
                    <a:pt x="1350" y="21"/>
                    <a:pt x="1273" y="49"/>
                    <a:pt x="1176" y="83"/>
                  </a:cubicBezTo>
                  <a:cubicBezTo>
                    <a:pt x="1180" y="86"/>
                    <a:pt x="1180" y="86"/>
                    <a:pt x="1180" y="86"/>
                  </a:cubicBezTo>
                  <a:cubicBezTo>
                    <a:pt x="1186" y="84"/>
                    <a:pt x="1193" y="82"/>
                    <a:pt x="1199" y="79"/>
                  </a:cubicBezTo>
                  <a:cubicBezTo>
                    <a:pt x="1267" y="55"/>
                    <a:pt x="1324" y="35"/>
                    <a:pt x="1363" y="20"/>
                  </a:cubicBezTo>
                  <a:cubicBezTo>
                    <a:pt x="1373" y="16"/>
                    <a:pt x="1382" y="13"/>
                    <a:pt x="1390" y="10"/>
                  </a:cubicBezTo>
                  <a:cubicBezTo>
                    <a:pt x="1391" y="4"/>
                    <a:pt x="1391" y="4"/>
                    <a:pt x="1391" y="4"/>
                  </a:cubicBezTo>
                  <a:moveTo>
                    <a:pt x="1402" y="0"/>
                  </a:moveTo>
                  <a:cubicBezTo>
                    <a:pt x="1400" y="0"/>
                    <a:pt x="1398" y="1"/>
                    <a:pt x="1396" y="2"/>
                  </a:cubicBezTo>
                  <a:cubicBezTo>
                    <a:pt x="1395" y="7"/>
                    <a:pt x="1395" y="7"/>
                    <a:pt x="1395" y="7"/>
                  </a:cubicBezTo>
                  <a:cubicBezTo>
                    <a:pt x="1398" y="6"/>
                    <a:pt x="1401" y="5"/>
                    <a:pt x="1404" y="4"/>
                  </a:cubicBezTo>
                  <a:cubicBezTo>
                    <a:pt x="1403" y="2"/>
                    <a:pt x="1403" y="1"/>
                    <a:pt x="140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Freeform 562"/>
            <p:cNvSpPr>
              <a:spLocks noEditPoints="1"/>
            </p:cNvSpPr>
            <p:nvPr/>
          </p:nvSpPr>
          <p:spPr bwMode="auto">
            <a:xfrm>
              <a:off x="1147508" y="1653286"/>
              <a:ext cx="1109663" cy="2106613"/>
            </a:xfrm>
            <a:custGeom>
              <a:avLst/>
              <a:gdLst>
                <a:gd name="T0" fmla="*/ 1081 w 1092"/>
                <a:gd name="T1" fmla="*/ 2020 h 2073"/>
                <a:gd name="T2" fmla="*/ 1092 w 1092"/>
                <a:gd name="T3" fmla="*/ 2072 h 2073"/>
                <a:gd name="T4" fmla="*/ 1013 w 1092"/>
                <a:gd name="T5" fmla="*/ 1525 h 2073"/>
                <a:gd name="T6" fmla="*/ 1027 w 1092"/>
                <a:gd name="T7" fmla="*/ 1655 h 2073"/>
                <a:gd name="T8" fmla="*/ 1048 w 1092"/>
                <a:gd name="T9" fmla="*/ 1794 h 2073"/>
                <a:gd name="T10" fmla="*/ 1081 w 1092"/>
                <a:gd name="T11" fmla="*/ 1990 h 2073"/>
                <a:gd name="T12" fmla="*/ 1032 w 1092"/>
                <a:gd name="T13" fmla="*/ 1654 h 2073"/>
                <a:gd name="T14" fmla="*/ 962 w 1092"/>
                <a:gd name="T15" fmla="*/ 1213 h 2073"/>
                <a:gd name="T16" fmla="*/ 998 w 1092"/>
                <a:gd name="T17" fmla="*/ 1457 h 2073"/>
                <a:gd name="T18" fmla="*/ 966 w 1092"/>
                <a:gd name="T19" fmla="*/ 1213 h 2073"/>
                <a:gd name="T20" fmla="*/ 962 w 1092"/>
                <a:gd name="T21" fmla="*/ 1213 h 2073"/>
                <a:gd name="T22" fmla="*/ 929 w 1092"/>
                <a:gd name="T23" fmla="*/ 994 h 2073"/>
                <a:gd name="T24" fmla="*/ 957 w 1092"/>
                <a:gd name="T25" fmla="*/ 1181 h 2073"/>
                <a:gd name="T26" fmla="*/ 933 w 1092"/>
                <a:gd name="T27" fmla="*/ 993 h 2073"/>
                <a:gd name="T28" fmla="*/ 889 w 1092"/>
                <a:gd name="T29" fmla="*/ 726 h 2073"/>
                <a:gd name="T30" fmla="*/ 892 w 1092"/>
                <a:gd name="T31" fmla="*/ 746 h 2073"/>
                <a:gd name="T32" fmla="*/ 926 w 1092"/>
                <a:gd name="T33" fmla="*/ 960 h 2073"/>
                <a:gd name="T34" fmla="*/ 896 w 1092"/>
                <a:gd name="T35" fmla="*/ 745 h 2073"/>
                <a:gd name="T36" fmla="*/ 893 w 1092"/>
                <a:gd name="T37" fmla="*/ 726 h 2073"/>
                <a:gd name="T38" fmla="*/ 38 w 1092"/>
                <a:gd name="T39" fmla="*/ 720 h 2073"/>
                <a:gd name="T40" fmla="*/ 4 w 1092"/>
                <a:gd name="T41" fmla="*/ 786 h 2073"/>
                <a:gd name="T42" fmla="*/ 50 w 1092"/>
                <a:gd name="T43" fmla="*/ 707 h 2073"/>
                <a:gd name="T44" fmla="*/ 889 w 1092"/>
                <a:gd name="T45" fmla="*/ 722 h 2073"/>
                <a:gd name="T46" fmla="*/ 887 w 1092"/>
                <a:gd name="T47" fmla="*/ 682 h 2073"/>
                <a:gd name="T48" fmla="*/ 885 w 1092"/>
                <a:gd name="T49" fmla="*/ 666 h 2073"/>
                <a:gd name="T50" fmla="*/ 885 w 1092"/>
                <a:gd name="T51" fmla="*/ 670 h 2073"/>
                <a:gd name="T52" fmla="*/ 875 w 1092"/>
                <a:gd name="T53" fmla="*/ 603 h 2073"/>
                <a:gd name="T54" fmla="*/ 873 w 1092"/>
                <a:gd name="T55" fmla="*/ 617 h 2073"/>
                <a:gd name="T56" fmla="*/ 875 w 1092"/>
                <a:gd name="T57" fmla="*/ 603 h 2073"/>
                <a:gd name="T58" fmla="*/ 47 w 1092"/>
                <a:gd name="T59" fmla="*/ 704 h 2073"/>
                <a:gd name="T60" fmla="*/ 239 w 1092"/>
                <a:gd name="T61" fmla="*/ 380 h 2073"/>
                <a:gd name="T62" fmla="*/ 280 w 1092"/>
                <a:gd name="T63" fmla="*/ 301 h 2073"/>
                <a:gd name="T64" fmla="*/ 248 w 1092"/>
                <a:gd name="T65" fmla="*/ 364 h 2073"/>
                <a:gd name="T66" fmla="*/ 280 w 1092"/>
                <a:gd name="T67" fmla="*/ 301 h 2073"/>
                <a:gd name="T68" fmla="*/ 284 w 1092"/>
                <a:gd name="T69" fmla="*/ 294 h 2073"/>
                <a:gd name="T70" fmla="*/ 293 w 1092"/>
                <a:gd name="T71" fmla="*/ 286 h 2073"/>
                <a:gd name="T72" fmla="*/ 371 w 1092"/>
                <a:gd name="T73" fmla="*/ 229 h 2073"/>
                <a:gd name="T74" fmla="*/ 325 w 1092"/>
                <a:gd name="T75" fmla="*/ 250 h 2073"/>
                <a:gd name="T76" fmla="*/ 371 w 1092"/>
                <a:gd name="T77" fmla="*/ 229 h 2073"/>
                <a:gd name="T78" fmla="*/ 799 w 1092"/>
                <a:gd name="T79" fmla="*/ 122 h 2073"/>
                <a:gd name="T80" fmla="*/ 802 w 1092"/>
                <a:gd name="T81" fmla="*/ 143 h 2073"/>
                <a:gd name="T82" fmla="*/ 874 w 1092"/>
                <a:gd name="T83" fmla="*/ 597 h 2073"/>
                <a:gd name="T84" fmla="*/ 805 w 1092"/>
                <a:gd name="T85" fmla="*/ 138 h 2073"/>
                <a:gd name="T86" fmla="*/ 690 w 1092"/>
                <a:gd name="T87" fmla="*/ 39 h 2073"/>
                <a:gd name="T88" fmla="*/ 385 w 1092"/>
                <a:gd name="T89" fmla="*/ 221 h 2073"/>
                <a:gd name="T90" fmla="*/ 690 w 1092"/>
                <a:gd name="T91" fmla="*/ 39 h 2073"/>
                <a:gd name="T92" fmla="*/ 782 w 1092"/>
                <a:gd name="T93" fmla="*/ 13 h 2073"/>
                <a:gd name="T94" fmla="*/ 798 w 1092"/>
                <a:gd name="T95" fmla="*/ 117 h 2073"/>
                <a:gd name="T96" fmla="*/ 787 w 1092"/>
                <a:gd name="T97" fmla="*/ 12 h 2073"/>
                <a:gd name="T98" fmla="*/ 704 w 1092"/>
                <a:gd name="T99" fmla="*/ 31 h 2073"/>
                <a:gd name="T100" fmla="*/ 740 w 1092"/>
                <a:gd name="T101" fmla="*/ 16 h 2073"/>
                <a:gd name="T102" fmla="*/ 759 w 1092"/>
                <a:gd name="T103" fmla="*/ 0 h 2073"/>
                <a:gd name="T104" fmla="*/ 746 w 1092"/>
                <a:gd name="T105" fmla="*/ 12 h 2073"/>
                <a:gd name="T106" fmla="*/ 759 w 1092"/>
                <a:gd name="T107" fmla="*/ 0 h 2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2" h="2073">
                  <a:moveTo>
                    <a:pt x="1083" y="2005"/>
                  </a:moveTo>
                  <a:cubicBezTo>
                    <a:pt x="1081" y="2020"/>
                    <a:pt x="1081" y="2020"/>
                    <a:pt x="1081" y="2020"/>
                  </a:cubicBezTo>
                  <a:cubicBezTo>
                    <a:pt x="1084" y="2042"/>
                    <a:pt x="1086" y="2060"/>
                    <a:pt x="1088" y="2073"/>
                  </a:cubicBezTo>
                  <a:cubicBezTo>
                    <a:pt x="1090" y="2073"/>
                    <a:pt x="1091" y="2072"/>
                    <a:pt x="1092" y="2072"/>
                  </a:cubicBezTo>
                  <a:cubicBezTo>
                    <a:pt x="1090" y="2056"/>
                    <a:pt x="1087" y="2034"/>
                    <a:pt x="1083" y="2005"/>
                  </a:cubicBezTo>
                  <a:moveTo>
                    <a:pt x="1013" y="1525"/>
                  </a:moveTo>
                  <a:cubicBezTo>
                    <a:pt x="1011" y="1526"/>
                    <a:pt x="1010" y="1526"/>
                    <a:pt x="1008" y="1526"/>
                  </a:cubicBezTo>
                  <a:cubicBezTo>
                    <a:pt x="1015" y="1571"/>
                    <a:pt x="1021" y="1614"/>
                    <a:pt x="1027" y="1655"/>
                  </a:cubicBezTo>
                  <a:cubicBezTo>
                    <a:pt x="1028" y="1656"/>
                    <a:pt x="1028" y="1658"/>
                    <a:pt x="1028" y="1659"/>
                  </a:cubicBezTo>
                  <a:cubicBezTo>
                    <a:pt x="1035" y="1707"/>
                    <a:pt x="1042" y="1752"/>
                    <a:pt x="1048" y="1794"/>
                  </a:cubicBezTo>
                  <a:cubicBezTo>
                    <a:pt x="1061" y="1880"/>
                    <a:pt x="1071" y="1953"/>
                    <a:pt x="1079" y="2005"/>
                  </a:cubicBezTo>
                  <a:cubicBezTo>
                    <a:pt x="1081" y="1990"/>
                    <a:pt x="1081" y="1990"/>
                    <a:pt x="1081" y="1990"/>
                  </a:cubicBezTo>
                  <a:cubicBezTo>
                    <a:pt x="1070" y="1912"/>
                    <a:pt x="1053" y="1796"/>
                    <a:pt x="1032" y="1658"/>
                  </a:cubicBezTo>
                  <a:cubicBezTo>
                    <a:pt x="1032" y="1657"/>
                    <a:pt x="1032" y="1655"/>
                    <a:pt x="1032" y="1654"/>
                  </a:cubicBezTo>
                  <a:cubicBezTo>
                    <a:pt x="1026" y="1613"/>
                    <a:pt x="1019" y="1570"/>
                    <a:pt x="1013" y="1525"/>
                  </a:cubicBezTo>
                  <a:moveTo>
                    <a:pt x="962" y="1213"/>
                  </a:moveTo>
                  <a:cubicBezTo>
                    <a:pt x="974" y="1296"/>
                    <a:pt x="986" y="1378"/>
                    <a:pt x="998" y="1457"/>
                  </a:cubicBezTo>
                  <a:cubicBezTo>
                    <a:pt x="998" y="1457"/>
                    <a:pt x="998" y="1457"/>
                    <a:pt x="998" y="1457"/>
                  </a:cubicBezTo>
                  <a:cubicBezTo>
                    <a:pt x="999" y="1457"/>
                    <a:pt x="1001" y="1456"/>
                    <a:pt x="1002" y="1456"/>
                  </a:cubicBezTo>
                  <a:cubicBezTo>
                    <a:pt x="991" y="1378"/>
                    <a:pt x="979" y="1296"/>
                    <a:pt x="966" y="1213"/>
                  </a:cubicBezTo>
                  <a:cubicBezTo>
                    <a:pt x="966" y="1213"/>
                    <a:pt x="966" y="1213"/>
                    <a:pt x="966" y="1213"/>
                  </a:cubicBezTo>
                  <a:cubicBezTo>
                    <a:pt x="964" y="1213"/>
                    <a:pt x="963" y="1213"/>
                    <a:pt x="962" y="1213"/>
                  </a:cubicBezTo>
                  <a:moveTo>
                    <a:pt x="933" y="993"/>
                  </a:moveTo>
                  <a:cubicBezTo>
                    <a:pt x="932" y="994"/>
                    <a:pt x="931" y="994"/>
                    <a:pt x="929" y="994"/>
                  </a:cubicBezTo>
                  <a:cubicBezTo>
                    <a:pt x="936" y="1040"/>
                    <a:pt x="943" y="1086"/>
                    <a:pt x="950" y="1132"/>
                  </a:cubicBezTo>
                  <a:cubicBezTo>
                    <a:pt x="952" y="1148"/>
                    <a:pt x="955" y="1164"/>
                    <a:pt x="957" y="1181"/>
                  </a:cubicBezTo>
                  <a:cubicBezTo>
                    <a:pt x="958" y="1180"/>
                    <a:pt x="960" y="1179"/>
                    <a:pt x="961" y="1179"/>
                  </a:cubicBezTo>
                  <a:cubicBezTo>
                    <a:pt x="952" y="1117"/>
                    <a:pt x="943" y="1055"/>
                    <a:pt x="933" y="993"/>
                  </a:cubicBezTo>
                  <a:moveTo>
                    <a:pt x="893" y="726"/>
                  </a:moveTo>
                  <a:cubicBezTo>
                    <a:pt x="889" y="726"/>
                    <a:pt x="889" y="726"/>
                    <a:pt x="889" y="726"/>
                  </a:cubicBezTo>
                  <a:cubicBezTo>
                    <a:pt x="890" y="731"/>
                    <a:pt x="891" y="736"/>
                    <a:pt x="891" y="741"/>
                  </a:cubicBezTo>
                  <a:cubicBezTo>
                    <a:pt x="892" y="743"/>
                    <a:pt x="892" y="744"/>
                    <a:pt x="892" y="746"/>
                  </a:cubicBezTo>
                  <a:cubicBezTo>
                    <a:pt x="903" y="816"/>
                    <a:pt x="913" y="887"/>
                    <a:pt x="924" y="960"/>
                  </a:cubicBezTo>
                  <a:cubicBezTo>
                    <a:pt x="925" y="960"/>
                    <a:pt x="925" y="960"/>
                    <a:pt x="926" y="960"/>
                  </a:cubicBezTo>
                  <a:cubicBezTo>
                    <a:pt x="927" y="960"/>
                    <a:pt x="928" y="960"/>
                    <a:pt x="928" y="960"/>
                  </a:cubicBezTo>
                  <a:cubicBezTo>
                    <a:pt x="918" y="887"/>
                    <a:pt x="907" y="815"/>
                    <a:pt x="896" y="745"/>
                  </a:cubicBezTo>
                  <a:cubicBezTo>
                    <a:pt x="896" y="744"/>
                    <a:pt x="896" y="742"/>
                    <a:pt x="896" y="741"/>
                  </a:cubicBezTo>
                  <a:cubicBezTo>
                    <a:pt x="895" y="736"/>
                    <a:pt x="894" y="731"/>
                    <a:pt x="893" y="726"/>
                  </a:cubicBezTo>
                  <a:moveTo>
                    <a:pt x="50" y="707"/>
                  </a:moveTo>
                  <a:cubicBezTo>
                    <a:pt x="38" y="720"/>
                    <a:pt x="38" y="720"/>
                    <a:pt x="38" y="720"/>
                  </a:cubicBezTo>
                  <a:cubicBezTo>
                    <a:pt x="0" y="785"/>
                    <a:pt x="0" y="785"/>
                    <a:pt x="0" y="785"/>
                  </a:cubicBezTo>
                  <a:cubicBezTo>
                    <a:pt x="2" y="785"/>
                    <a:pt x="3" y="786"/>
                    <a:pt x="4" y="786"/>
                  </a:cubicBezTo>
                  <a:cubicBezTo>
                    <a:pt x="4" y="786"/>
                    <a:pt x="4" y="786"/>
                    <a:pt x="4" y="786"/>
                  </a:cubicBezTo>
                  <a:cubicBezTo>
                    <a:pt x="50" y="707"/>
                    <a:pt x="50" y="707"/>
                    <a:pt x="50" y="707"/>
                  </a:cubicBezTo>
                  <a:moveTo>
                    <a:pt x="881" y="672"/>
                  </a:moveTo>
                  <a:cubicBezTo>
                    <a:pt x="884" y="689"/>
                    <a:pt x="886" y="705"/>
                    <a:pt x="889" y="722"/>
                  </a:cubicBezTo>
                  <a:cubicBezTo>
                    <a:pt x="893" y="721"/>
                    <a:pt x="893" y="721"/>
                    <a:pt x="893" y="721"/>
                  </a:cubicBezTo>
                  <a:cubicBezTo>
                    <a:pt x="891" y="708"/>
                    <a:pt x="889" y="695"/>
                    <a:pt x="887" y="682"/>
                  </a:cubicBezTo>
                  <a:cubicBezTo>
                    <a:pt x="881" y="672"/>
                    <a:pt x="881" y="672"/>
                    <a:pt x="881" y="672"/>
                  </a:cubicBezTo>
                  <a:moveTo>
                    <a:pt x="885" y="666"/>
                  </a:moveTo>
                  <a:cubicBezTo>
                    <a:pt x="884" y="666"/>
                    <a:pt x="883" y="666"/>
                    <a:pt x="883" y="666"/>
                  </a:cubicBezTo>
                  <a:cubicBezTo>
                    <a:pt x="885" y="670"/>
                    <a:pt x="885" y="670"/>
                    <a:pt x="885" y="670"/>
                  </a:cubicBezTo>
                  <a:cubicBezTo>
                    <a:pt x="885" y="669"/>
                    <a:pt x="885" y="667"/>
                    <a:pt x="885" y="666"/>
                  </a:cubicBezTo>
                  <a:moveTo>
                    <a:pt x="875" y="603"/>
                  </a:moveTo>
                  <a:cubicBezTo>
                    <a:pt x="871" y="607"/>
                    <a:pt x="871" y="607"/>
                    <a:pt x="871" y="607"/>
                  </a:cubicBezTo>
                  <a:cubicBezTo>
                    <a:pt x="872" y="610"/>
                    <a:pt x="872" y="614"/>
                    <a:pt x="873" y="617"/>
                  </a:cubicBezTo>
                  <a:cubicBezTo>
                    <a:pt x="874" y="616"/>
                    <a:pt x="876" y="616"/>
                    <a:pt x="877" y="616"/>
                  </a:cubicBezTo>
                  <a:cubicBezTo>
                    <a:pt x="876" y="611"/>
                    <a:pt x="876" y="607"/>
                    <a:pt x="875" y="603"/>
                  </a:cubicBezTo>
                  <a:moveTo>
                    <a:pt x="244" y="362"/>
                  </a:moveTo>
                  <a:cubicBezTo>
                    <a:pt x="47" y="704"/>
                    <a:pt x="47" y="704"/>
                    <a:pt x="47" y="704"/>
                  </a:cubicBezTo>
                  <a:cubicBezTo>
                    <a:pt x="59" y="691"/>
                    <a:pt x="59" y="691"/>
                    <a:pt x="59" y="691"/>
                  </a:cubicBezTo>
                  <a:cubicBezTo>
                    <a:pt x="239" y="380"/>
                    <a:pt x="239" y="380"/>
                    <a:pt x="239" y="380"/>
                  </a:cubicBezTo>
                  <a:cubicBezTo>
                    <a:pt x="244" y="362"/>
                    <a:pt x="244" y="362"/>
                    <a:pt x="244" y="362"/>
                  </a:cubicBezTo>
                  <a:moveTo>
                    <a:pt x="280" y="301"/>
                  </a:moveTo>
                  <a:cubicBezTo>
                    <a:pt x="253" y="347"/>
                    <a:pt x="253" y="347"/>
                    <a:pt x="253" y="347"/>
                  </a:cubicBezTo>
                  <a:cubicBezTo>
                    <a:pt x="248" y="364"/>
                    <a:pt x="248" y="364"/>
                    <a:pt x="248" y="364"/>
                  </a:cubicBezTo>
                  <a:cubicBezTo>
                    <a:pt x="280" y="309"/>
                    <a:pt x="280" y="309"/>
                    <a:pt x="280" y="309"/>
                  </a:cubicBezTo>
                  <a:cubicBezTo>
                    <a:pt x="280" y="301"/>
                    <a:pt x="280" y="301"/>
                    <a:pt x="280" y="301"/>
                  </a:cubicBezTo>
                  <a:moveTo>
                    <a:pt x="290" y="284"/>
                  </a:moveTo>
                  <a:cubicBezTo>
                    <a:pt x="284" y="294"/>
                    <a:pt x="284" y="294"/>
                    <a:pt x="284" y="294"/>
                  </a:cubicBezTo>
                  <a:cubicBezTo>
                    <a:pt x="284" y="302"/>
                    <a:pt x="284" y="302"/>
                    <a:pt x="284" y="302"/>
                  </a:cubicBezTo>
                  <a:cubicBezTo>
                    <a:pt x="293" y="286"/>
                    <a:pt x="293" y="286"/>
                    <a:pt x="293" y="286"/>
                  </a:cubicBezTo>
                  <a:cubicBezTo>
                    <a:pt x="292" y="286"/>
                    <a:pt x="291" y="285"/>
                    <a:pt x="290" y="284"/>
                  </a:cubicBezTo>
                  <a:moveTo>
                    <a:pt x="371" y="229"/>
                  </a:moveTo>
                  <a:cubicBezTo>
                    <a:pt x="356" y="232"/>
                    <a:pt x="356" y="232"/>
                    <a:pt x="356" y="232"/>
                  </a:cubicBezTo>
                  <a:cubicBezTo>
                    <a:pt x="325" y="250"/>
                    <a:pt x="325" y="250"/>
                    <a:pt x="325" y="250"/>
                  </a:cubicBezTo>
                  <a:cubicBezTo>
                    <a:pt x="326" y="251"/>
                    <a:pt x="327" y="252"/>
                    <a:pt x="327" y="254"/>
                  </a:cubicBezTo>
                  <a:cubicBezTo>
                    <a:pt x="371" y="229"/>
                    <a:pt x="371" y="229"/>
                    <a:pt x="371" y="229"/>
                  </a:cubicBezTo>
                  <a:moveTo>
                    <a:pt x="803" y="121"/>
                  </a:moveTo>
                  <a:cubicBezTo>
                    <a:pt x="799" y="122"/>
                    <a:pt x="799" y="122"/>
                    <a:pt x="799" y="122"/>
                  </a:cubicBezTo>
                  <a:cubicBezTo>
                    <a:pt x="799" y="127"/>
                    <a:pt x="800" y="133"/>
                    <a:pt x="801" y="139"/>
                  </a:cubicBezTo>
                  <a:cubicBezTo>
                    <a:pt x="801" y="140"/>
                    <a:pt x="802" y="141"/>
                    <a:pt x="802" y="143"/>
                  </a:cubicBezTo>
                  <a:cubicBezTo>
                    <a:pt x="818" y="254"/>
                    <a:pt x="843" y="417"/>
                    <a:pt x="870" y="601"/>
                  </a:cubicBezTo>
                  <a:cubicBezTo>
                    <a:pt x="874" y="597"/>
                    <a:pt x="874" y="597"/>
                    <a:pt x="874" y="597"/>
                  </a:cubicBezTo>
                  <a:cubicBezTo>
                    <a:pt x="847" y="413"/>
                    <a:pt x="823" y="252"/>
                    <a:pt x="806" y="142"/>
                  </a:cubicBezTo>
                  <a:cubicBezTo>
                    <a:pt x="806" y="140"/>
                    <a:pt x="806" y="139"/>
                    <a:pt x="805" y="138"/>
                  </a:cubicBezTo>
                  <a:cubicBezTo>
                    <a:pt x="805" y="132"/>
                    <a:pt x="804" y="126"/>
                    <a:pt x="803" y="121"/>
                  </a:cubicBezTo>
                  <a:moveTo>
                    <a:pt x="690" y="39"/>
                  </a:moveTo>
                  <a:cubicBezTo>
                    <a:pt x="369" y="224"/>
                    <a:pt x="369" y="224"/>
                    <a:pt x="369" y="224"/>
                  </a:cubicBezTo>
                  <a:cubicBezTo>
                    <a:pt x="385" y="221"/>
                    <a:pt x="385" y="221"/>
                    <a:pt x="385" y="221"/>
                  </a:cubicBezTo>
                  <a:cubicBezTo>
                    <a:pt x="679" y="51"/>
                    <a:pt x="679" y="51"/>
                    <a:pt x="679" y="51"/>
                  </a:cubicBezTo>
                  <a:cubicBezTo>
                    <a:pt x="690" y="39"/>
                    <a:pt x="690" y="39"/>
                    <a:pt x="690" y="39"/>
                  </a:cubicBezTo>
                  <a:moveTo>
                    <a:pt x="787" y="12"/>
                  </a:moveTo>
                  <a:cubicBezTo>
                    <a:pt x="785" y="13"/>
                    <a:pt x="784" y="13"/>
                    <a:pt x="782" y="13"/>
                  </a:cubicBezTo>
                  <a:cubicBezTo>
                    <a:pt x="782" y="13"/>
                    <a:pt x="782" y="13"/>
                    <a:pt x="782" y="13"/>
                  </a:cubicBezTo>
                  <a:cubicBezTo>
                    <a:pt x="786" y="35"/>
                    <a:pt x="791" y="70"/>
                    <a:pt x="798" y="117"/>
                  </a:cubicBezTo>
                  <a:cubicBezTo>
                    <a:pt x="802" y="116"/>
                    <a:pt x="802" y="116"/>
                    <a:pt x="802" y="116"/>
                  </a:cubicBezTo>
                  <a:cubicBezTo>
                    <a:pt x="795" y="69"/>
                    <a:pt x="790" y="34"/>
                    <a:pt x="787" y="12"/>
                  </a:cubicBezTo>
                  <a:moveTo>
                    <a:pt x="742" y="9"/>
                  </a:moveTo>
                  <a:cubicBezTo>
                    <a:pt x="704" y="31"/>
                    <a:pt x="704" y="31"/>
                    <a:pt x="704" y="31"/>
                  </a:cubicBezTo>
                  <a:cubicBezTo>
                    <a:pt x="693" y="43"/>
                    <a:pt x="693" y="43"/>
                    <a:pt x="693" y="43"/>
                  </a:cubicBezTo>
                  <a:cubicBezTo>
                    <a:pt x="740" y="16"/>
                    <a:pt x="740" y="16"/>
                    <a:pt x="740" y="16"/>
                  </a:cubicBezTo>
                  <a:cubicBezTo>
                    <a:pt x="742" y="9"/>
                    <a:pt x="742" y="9"/>
                    <a:pt x="742" y="9"/>
                  </a:cubicBezTo>
                  <a:moveTo>
                    <a:pt x="759" y="0"/>
                  </a:moveTo>
                  <a:cubicBezTo>
                    <a:pt x="748" y="6"/>
                    <a:pt x="748" y="6"/>
                    <a:pt x="748" y="6"/>
                  </a:cubicBezTo>
                  <a:cubicBezTo>
                    <a:pt x="746" y="12"/>
                    <a:pt x="746" y="12"/>
                    <a:pt x="746" y="12"/>
                  </a:cubicBezTo>
                  <a:cubicBezTo>
                    <a:pt x="759" y="4"/>
                    <a:pt x="759" y="4"/>
                    <a:pt x="759" y="4"/>
                  </a:cubicBezTo>
                  <a:cubicBezTo>
                    <a:pt x="759" y="3"/>
                    <a:pt x="759" y="1"/>
                    <a:pt x="759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Freeform 563"/>
            <p:cNvSpPr>
              <a:spLocks noEditPoints="1"/>
            </p:cNvSpPr>
            <p:nvPr/>
          </p:nvSpPr>
          <p:spPr bwMode="auto">
            <a:xfrm>
              <a:off x="2409571" y="2893124"/>
              <a:ext cx="635000" cy="673100"/>
            </a:xfrm>
            <a:custGeom>
              <a:avLst/>
              <a:gdLst>
                <a:gd name="T0" fmla="*/ 622 w 626"/>
                <a:gd name="T1" fmla="*/ 658 h 664"/>
                <a:gd name="T2" fmla="*/ 621 w 626"/>
                <a:gd name="T3" fmla="*/ 663 h 664"/>
                <a:gd name="T4" fmla="*/ 622 w 626"/>
                <a:gd name="T5" fmla="*/ 664 h 664"/>
                <a:gd name="T6" fmla="*/ 626 w 626"/>
                <a:gd name="T7" fmla="*/ 662 h 664"/>
                <a:gd name="T8" fmla="*/ 622 w 626"/>
                <a:gd name="T9" fmla="*/ 658 h 664"/>
                <a:gd name="T10" fmla="*/ 551 w 626"/>
                <a:gd name="T11" fmla="*/ 583 h 664"/>
                <a:gd name="T12" fmla="*/ 548 w 626"/>
                <a:gd name="T13" fmla="*/ 585 h 664"/>
                <a:gd name="T14" fmla="*/ 617 w 626"/>
                <a:gd name="T15" fmla="*/ 659 h 664"/>
                <a:gd name="T16" fmla="*/ 619 w 626"/>
                <a:gd name="T17" fmla="*/ 654 h 664"/>
                <a:gd name="T18" fmla="*/ 551 w 626"/>
                <a:gd name="T19" fmla="*/ 583 h 664"/>
                <a:gd name="T20" fmla="*/ 521 w 626"/>
                <a:gd name="T21" fmla="*/ 551 h 664"/>
                <a:gd name="T22" fmla="*/ 518 w 626"/>
                <a:gd name="T23" fmla="*/ 554 h 664"/>
                <a:gd name="T24" fmla="*/ 529 w 626"/>
                <a:gd name="T25" fmla="*/ 565 h 664"/>
                <a:gd name="T26" fmla="*/ 532 w 626"/>
                <a:gd name="T27" fmla="*/ 562 h 664"/>
                <a:gd name="T28" fmla="*/ 521 w 626"/>
                <a:gd name="T29" fmla="*/ 551 h 664"/>
                <a:gd name="T30" fmla="*/ 417 w 626"/>
                <a:gd name="T31" fmla="*/ 440 h 664"/>
                <a:gd name="T32" fmla="*/ 415 w 626"/>
                <a:gd name="T33" fmla="*/ 445 h 664"/>
                <a:gd name="T34" fmla="*/ 434 w 626"/>
                <a:gd name="T35" fmla="*/ 465 h 664"/>
                <a:gd name="T36" fmla="*/ 437 w 626"/>
                <a:gd name="T37" fmla="*/ 468 h 664"/>
                <a:gd name="T38" fmla="*/ 515 w 626"/>
                <a:gd name="T39" fmla="*/ 551 h 664"/>
                <a:gd name="T40" fmla="*/ 518 w 626"/>
                <a:gd name="T41" fmla="*/ 548 h 664"/>
                <a:gd name="T42" fmla="*/ 439 w 626"/>
                <a:gd name="T43" fmla="*/ 463 h 664"/>
                <a:gd name="T44" fmla="*/ 435 w 626"/>
                <a:gd name="T45" fmla="*/ 460 h 664"/>
                <a:gd name="T46" fmla="*/ 417 w 626"/>
                <a:gd name="T47" fmla="*/ 440 h 664"/>
                <a:gd name="T48" fmla="*/ 193 w 626"/>
                <a:gd name="T49" fmla="*/ 202 h 664"/>
                <a:gd name="T50" fmla="*/ 188 w 626"/>
                <a:gd name="T51" fmla="*/ 203 h 664"/>
                <a:gd name="T52" fmla="*/ 200 w 626"/>
                <a:gd name="T53" fmla="*/ 216 h 664"/>
                <a:gd name="T54" fmla="*/ 204 w 626"/>
                <a:gd name="T55" fmla="*/ 220 h 664"/>
                <a:gd name="T56" fmla="*/ 255 w 626"/>
                <a:gd name="T57" fmla="*/ 275 h 664"/>
                <a:gd name="T58" fmla="*/ 258 w 626"/>
                <a:gd name="T59" fmla="*/ 278 h 664"/>
                <a:gd name="T60" fmla="*/ 412 w 626"/>
                <a:gd name="T61" fmla="*/ 441 h 664"/>
                <a:gd name="T62" fmla="*/ 413 w 626"/>
                <a:gd name="T63" fmla="*/ 436 h 664"/>
                <a:gd name="T64" fmla="*/ 263 w 626"/>
                <a:gd name="T65" fmla="*/ 276 h 664"/>
                <a:gd name="T66" fmla="*/ 259 w 626"/>
                <a:gd name="T67" fmla="*/ 273 h 664"/>
                <a:gd name="T68" fmla="*/ 209 w 626"/>
                <a:gd name="T69" fmla="*/ 219 h 664"/>
                <a:gd name="T70" fmla="*/ 205 w 626"/>
                <a:gd name="T71" fmla="*/ 216 h 664"/>
                <a:gd name="T72" fmla="*/ 193 w 626"/>
                <a:gd name="T73" fmla="*/ 202 h 664"/>
                <a:gd name="T74" fmla="*/ 2 w 626"/>
                <a:gd name="T75" fmla="*/ 0 h 664"/>
                <a:gd name="T76" fmla="*/ 0 w 626"/>
                <a:gd name="T77" fmla="*/ 3 h 664"/>
                <a:gd name="T78" fmla="*/ 184 w 626"/>
                <a:gd name="T79" fmla="*/ 199 h 664"/>
                <a:gd name="T80" fmla="*/ 189 w 626"/>
                <a:gd name="T81" fmla="*/ 199 h 664"/>
                <a:gd name="T82" fmla="*/ 2 w 626"/>
                <a:gd name="T83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6" h="664">
                  <a:moveTo>
                    <a:pt x="622" y="658"/>
                  </a:moveTo>
                  <a:cubicBezTo>
                    <a:pt x="621" y="663"/>
                    <a:pt x="621" y="663"/>
                    <a:pt x="621" y="663"/>
                  </a:cubicBezTo>
                  <a:cubicBezTo>
                    <a:pt x="622" y="664"/>
                    <a:pt x="622" y="664"/>
                    <a:pt x="622" y="664"/>
                  </a:cubicBezTo>
                  <a:cubicBezTo>
                    <a:pt x="623" y="663"/>
                    <a:pt x="624" y="662"/>
                    <a:pt x="626" y="662"/>
                  </a:cubicBezTo>
                  <a:cubicBezTo>
                    <a:pt x="622" y="658"/>
                    <a:pt x="622" y="658"/>
                    <a:pt x="622" y="658"/>
                  </a:cubicBezTo>
                  <a:moveTo>
                    <a:pt x="551" y="583"/>
                  </a:moveTo>
                  <a:cubicBezTo>
                    <a:pt x="550" y="584"/>
                    <a:pt x="549" y="585"/>
                    <a:pt x="548" y="585"/>
                  </a:cubicBezTo>
                  <a:cubicBezTo>
                    <a:pt x="617" y="659"/>
                    <a:pt x="617" y="659"/>
                    <a:pt x="617" y="659"/>
                  </a:cubicBezTo>
                  <a:cubicBezTo>
                    <a:pt x="619" y="654"/>
                    <a:pt x="619" y="654"/>
                    <a:pt x="619" y="654"/>
                  </a:cubicBezTo>
                  <a:cubicBezTo>
                    <a:pt x="551" y="583"/>
                    <a:pt x="551" y="583"/>
                    <a:pt x="551" y="583"/>
                  </a:cubicBezTo>
                  <a:moveTo>
                    <a:pt x="521" y="551"/>
                  </a:moveTo>
                  <a:cubicBezTo>
                    <a:pt x="518" y="554"/>
                    <a:pt x="518" y="554"/>
                    <a:pt x="518" y="554"/>
                  </a:cubicBezTo>
                  <a:cubicBezTo>
                    <a:pt x="529" y="565"/>
                    <a:pt x="529" y="565"/>
                    <a:pt x="529" y="565"/>
                  </a:cubicBezTo>
                  <a:cubicBezTo>
                    <a:pt x="530" y="564"/>
                    <a:pt x="531" y="563"/>
                    <a:pt x="532" y="562"/>
                  </a:cubicBezTo>
                  <a:cubicBezTo>
                    <a:pt x="521" y="551"/>
                    <a:pt x="521" y="551"/>
                    <a:pt x="521" y="551"/>
                  </a:cubicBezTo>
                  <a:moveTo>
                    <a:pt x="417" y="440"/>
                  </a:moveTo>
                  <a:cubicBezTo>
                    <a:pt x="415" y="445"/>
                    <a:pt x="415" y="445"/>
                    <a:pt x="415" y="445"/>
                  </a:cubicBezTo>
                  <a:cubicBezTo>
                    <a:pt x="434" y="465"/>
                    <a:pt x="434" y="465"/>
                    <a:pt x="434" y="465"/>
                  </a:cubicBezTo>
                  <a:cubicBezTo>
                    <a:pt x="437" y="468"/>
                    <a:pt x="437" y="468"/>
                    <a:pt x="437" y="468"/>
                  </a:cubicBezTo>
                  <a:cubicBezTo>
                    <a:pt x="515" y="551"/>
                    <a:pt x="515" y="551"/>
                    <a:pt x="515" y="551"/>
                  </a:cubicBezTo>
                  <a:cubicBezTo>
                    <a:pt x="518" y="548"/>
                    <a:pt x="518" y="548"/>
                    <a:pt x="518" y="548"/>
                  </a:cubicBezTo>
                  <a:cubicBezTo>
                    <a:pt x="439" y="463"/>
                    <a:pt x="439" y="463"/>
                    <a:pt x="439" y="463"/>
                  </a:cubicBezTo>
                  <a:cubicBezTo>
                    <a:pt x="435" y="460"/>
                    <a:pt x="435" y="460"/>
                    <a:pt x="435" y="460"/>
                  </a:cubicBezTo>
                  <a:cubicBezTo>
                    <a:pt x="417" y="440"/>
                    <a:pt x="417" y="440"/>
                    <a:pt x="417" y="440"/>
                  </a:cubicBezTo>
                  <a:moveTo>
                    <a:pt x="193" y="202"/>
                  </a:moveTo>
                  <a:cubicBezTo>
                    <a:pt x="188" y="203"/>
                    <a:pt x="188" y="203"/>
                    <a:pt x="188" y="203"/>
                  </a:cubicBezTo>
                  <a:cubicBezTo>
                    <a:pt x="200" y="216"/>
                    <a:pt x="200" y="216"/>
                    <a:pt x="200" y="216"/>
                  </a:cubicBezTo>
                  <a:cubicBezTo>
                    <a:pt x="204" y="220"/>
                    <a:pt x="204" y="220"/>
                    <a:pt x="204" y="220"/>
                  </a:cubicBezTo>
                  <a:cubicBezTo>
                    <a:pt x="255" y="275"/>
                    <a:pt x="255" y="275"/>
                    <a:pt x="255" y="275"/>
                  </a:cubicBezTo>
                  <a:cubicBezTo>
                    <a:pt x="258" y="278"/>
                    <a:pt x="258" y="278"/>
                    <a:pt x="258" y="278"/>
                  </a:cubicBezTo>
                  <a:cubicBezTo>
                    <a:pt x="412" y="441"/>
                    <a:pt x="412" y="441"/>
                    <a:pt x="412" y="441"/>
                  </a:cubicBezTo>
                  <a:cubicBezTo>
                    <a:pt x="413" y="436"/>
                    <a:pt x="413" y="436"/>
                    <a:pt x="413" y="436"/>
                  </a:cubicBezTo>
                  <a:cubicBezTo>
                    <a:pt x="263" y="276"/>
                    <a:pt x="263" y="276"/>
                    <a:pt x="263" y="276"/>
                  </a:cubicBezTo>
                  <a:cubicBezTo>
                    <a:pt x="259" y="273"/>
                    <a:pt x="259" y="273"/>
                    <a:pt x="259" y="273"/>
                  </a:cubicBezTo>
                  <a:cubicBezTo>
                    <a:pt x="209" y="219"/>
                    <a:pt x="209" y="219"/>
                    <a:pt x="209" y="219"/>
                  </a:cubicBezTo>
                  <a:cubicBezTo>
                    <a:pt x="205" y="216"/>
                    <a:pt x="205" y="216"/>
                    <a:pt x="205" y="216"/>
                  </a:cubicBezTo>
                  <a:cubicBezTo>
                    <a:pt x="193" y="202"/>
                    <a:pt x="193" y="202"/>
                    <a:pt x="193" y="202"/>
                  </a:cubicBezTo>
                  <a:moveTo>
                    <a:pt x="2" y="0"/>
                  </a:moveTo>
                  <a:cubicBezTo>
                    <a:pt x="1" y="1"/>
                    <a:pt x="1" y="2"/>
                    <a:pt x="0" y="3"/>
                  </a:cubicBezTo>
                  <a:cubicBezTo>
                    <a:pt x="184" y="199"/>
                    <a:pt x="184" y="199"/>
                    <a:pt x="184" y="199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564"/>
            <p:cNvSpPr>
              <a:spLocks noEditPoints="1"/>
            </p:cNvSpPr>
            <p:nvPr/>
          </p:nvSpPr>
          <p:spPr bwMode="auto">
            <a:xfrm>
              <a:off x="1385633" y="1659636"/>
              <a:ext cx="1189038" cy="2105025"/>
            </a:xfrm>
            <a:custGeom>
              <a:avLst/>
              <a:gdLst>
                <a:gd name="T0" fmla="*/ 848 w 1170"/>
                <a:gd name="T1" fmla="*/ 2069 h 2071"/>
                <a:gd name="T2" fmla="*/ 836 w 1170"/>
                <a:gd name="T3" fmla="*/ 2054 h 2071"/>
                <a:gd name="T4" fmla="*/ 660 w 1170"/>
                <a:gd name="T5" fmla="*/ 1717 h 2071"/>
                <a:gd name="T6" fmla="*/ 26 w 1170"/>
                <a:gd name="T7" fmla="*/ 1562 h 2071"/>
                <a:gd name="T8" fmla="*/ 26 w 1170"/>
                <a:gd name="T9" fmla="*/ 1562 h 2071"/>
                <a:gd name="T10" fmla="*/ 555 w 1170"/>
                <a:gd name="T11" fmla="*/ 1515 h 2071"/>
                <a:gd name="T12" fmla="*/ 557 w 1170"/>
                <a:gd name="T13" fmla="*/ 1510 h 2071"/>
                <a:gd name="T14" fmla="*/ 950 w 1170"/>
                <a:gd name="T15" fmla="*/ 1461 h 2071"/>
                <a:gd name="T16" fmla="*/ 860 w 1170"/>
                <a:gd name="T17" fmla="*/ 2066 h 2071"/>
                <a:gd name="T18" fmla="*/ 934 w 1170"/>
                <a:gd name="T19" fmla="*/ 1601 h 2071"/>
                <a:gd name="T20" fmla="*/ 423 w 1170"/>
                <a:gd name="T21" fmla="*/ 1332 h 2071"/>
                <a:gd name="T22" fmla="*/ 36 w 1170"/>
                <a:gd name="T23" fmla="*/ 1557 h 2071"/>
                <a:gd name="T24" fmla="*/ 430 w 1170"/>
                <a:gd name="T25" fmla="*/ 1328 h 2071"/>
                <a:gd name="T26" fmla="*/ 430 w 1170"/>
                <a:gd name="T27" fmla="*/ 1328 h 2071"/>
                <a:gd name="T28" fmla="*/ 543 w 1170"/>
                <a:gd name="T29" fmla="*/ 1493 h 2071"/>
                <a:gd name="T30" fmla="*/ 462 w 1170"/>
                <a:gd name="T31" fmla="*/ 1328 h 2071"/>
                <a:gd name="T32" fmla="*/ 953 w 1170"/>
                <a:gd name="T33" fmla="*/ 1442 h 2071"/>
                <a:gd name="T34" fmla="*/ 990 w 1170"/>
                <a:gd name="T35" fmla="*/ 1224 h 2071"/>
                <a:gd name="T36" fmla="*/ 993 w 1170"/>
                <a:gd name="T37" fmla="*/ 1173 h 2071"/>
                <a:gd name="T38" fmla="*/ 1003 w 1170"/>
                <a:gd name="T39" fmla="*/ 1134 h 2071"/>
                <a:gd name="T40" fmla="*/ 1003 w 1170"/>
                <a:gd name="T41" fmla="*/ 1134 h 2071"/>
                <a:gd name="T42" fmla="*/ 521 w 1170"/>
                <a:gd name="T43" fmla="*/ 743 h 2071"/>
                <a:gd name="T44" fmla="*/ 517 w 1170"/>
                <a:gd name="T45" fmla="*/ 741 h 2071"/>
                <a:gd name="T46" fmla="*/ 566 w 1170"/>
                <a:gd name="T47" fmla="*/ 734 h 2071"/>
                <a:gd name="T48" fmla="*/ 1069 w 1170"/>
                <a:gd name="T49" fmla="*/ 691 h 2071"/>
                <a:gd name="T50" fmla="*/ 494 w 1170"/>
                <a:gd name="T51" fmla="*/ 738 h 2071"/>
                <a:gd name="T52" fmla="*/ 277 w 1170"/>
                <a:gd name="T53" fmla="*/ 668 h 2071"/>
                <a:gd name="T54" fmla="*/ 623 w 1170"/>
                <a:gd name="T55" fmla="*/ 656 h 2071"/>
                <a:gd name="T56" fmla="*/ 623 w 1170"/>
                <a:gd name="T57" fmla="*/ 656 h 2071"/>
                <a:gd name="T58" fmla="*/ 1072 w 1170"/>
                <a:gd name="T59" fmla="*/ 656 h 2071"/>
                <a:gd name="T60" fmla="*/ 628 w 1170"/>
                <a:gd name="T61" fmla="*/ 658 h 2071"/>
                <a:gd name="T62" fmla="*/ 89 w 1170"/>
                <a:gd name="T63" fmla="*/ 607 h 2071"/>
                <a:gd name="T64" fmla="*/ 65 w 1170"/>
                <a:gd name="T65" fmla="*/ 595 h 2071"/>
                <a:gd name="T66" fmla="*/ 65 w 1170"/>
                <a:gd name="T67" fmla="*/ 595 h 2071"/>
                <a:gd name="T68" fmla="*/ 61 w 1170"/>
                <a:gd name="T69" fmla="*/ 593 h 2071"/>
                <a:gd name="T70" fmla="*/ 1075 w 1170"/>
                <a:gd name="T71" fmla="*/ 651 h 2071"/>
                <a:gd name="T72" fmla="*/ 874 w 1170"/>
                <a:gd name="T73" fmla="*/ 346 h 2071"/>
                <a:gd name="T74" fmla="*/ 662 w 1170"/>
                <a:gd name="T75" fmla="*/ 616 h 2071"/>
                <a:gd name="T76" fmla="*/ 874 w 1170"/>
                <a:gd name="T77" fmla="*/ 346 h 2071"/>
                <a:gd name="T78" fmla="*/ 967 w 1170"/>
                <a:gd name="T79" fmla="*/ 239 h 2071"/>
                <a:gd name="T80" fmla="*/ 1147 w 1170"/>
                <a:gd name="T81" fmla="*/ 136 h 2071"/>
                <a:gd name="T82" fmla="*/ 1151 w 1170"/>
                <a:gd name="T83" fmla="*/ 133 h 2071"/>
                <a:gd name="T84" fmla="*/ 1065 w 1170"/>
                <a:gd name="T85" fmla="*/ 111 h 2071"/>
                <a:gd name="T86" fmla="*/ 1067 w 1170"/>
                <a:gd name="T87" fmla="*/ 116 h 2071"/>
                <a:gd name="T88" fmla="*/ 1137 w 1170"/>
                <a:gd name="T89" fmla="*/ 23 h 2071"/>
                <a:gd name="T90" fmla="*/ 1137 w 1170"/>
                <a:gd name="T91" fmla="*/ 23 h 2071"/>
                <a:gd name="T92" fmla="*/ 1170 w 1170"/>
                <a:gd name="T93" fmla="*/ 7 h 2071"/>
                <a:gd name="T94" fmla="*/ 1141 w 1170"/>
                <a:gd name="T95" fmla="*/ 24 h 2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70" h="2071">
                  <a:moveTo>
                    <a:pt x="840" y="2053"/>
                  </a:moveTo>
                  <a:cubicBezTo>
                    <a:pt x="839" y="2060"/>
                    <a:pt x="839" y="2060"/>
                    <a:pt x="839" y="2060"/>
                  </a:cubicBezTo>
                  <a:cubicBezTo>
                    <a:pt x="845" y="2071"/>
                    <a:pt x="845" y="2071"/>
                    <a:pt x="845" y="2071"/>
                  </a:cubicBezTo>
                  <a:cubicBezTo>
                    <a:pt x="846" y="2070"/>
                    <a:pt x="847" y="2070"/>
                    <a:pt x="848" y="2069"/>
                  </a:cubicBezTo>
                  <a:cubicBezTo>
                    <a:pt x="840" y="2053"/>
                    <a:pt x="840" y="2053"/>
                    <a:pt x="840" y="2053"/>
                  </a:cubicBezTo>
                  <a:moveTo>
                    <a:pt x="832" y="2036"/>
                  </a:moveTo>
                  <a:cubicBezTo>
                    <a:pt x="832" y="2041"/>
                    <a:pt x="833" y="2045"/>
                    <a:pt x="833" y="2049"/>
                  </a:cubicBezTo>
                  <a:cubicBezTo>
                    <a:pt x="836" y="2054"/>
                    <a:pt x="836" y="2054"/>
                    <a:pt x="836" y="2054"/>
                  </a:cubicBezTo>
                  <a:cubicBezTo>
                    <a:pt x="837" y="2046"/>
                    <a:pt x="837" y="2046"/>
                    <a:pt x="837" y="2046"/>
                  </a:cubicBezTo>
                  <a:cubicBezTo>
                    <a:pt x="832" y="2036"/>
                    <a:pt x="832" y="2036"/>
                    <a:pt x="832" y="2036"/>
                  </a:cubicBezTo>
                  <a:moveTo>
                    <a:pt x="663" y="1714"/>
                  </a:moveTo>
                  <a:cubicBezTo>
                    <a:pt x="662" y="1715"/>
                    <a:pt x="661" y="1716"/>
                    <a:pt x="660" y="1717"/>
                  </a:cubicBezTo>
                  <a:cubicBezTo>
                    <a:pt x="827" y="2038"/>
                    <a:pt x="827" y="2038"/>
                    <a:pt x="827" y="2038"/>
                  </a:cubicBezTo>
                  <a:cubicBezTo>
                    <a:pt x="827" y="2034"/>
                    <a:pt x="826" y="2029"/>
                    <a:pt x="826" y="2025"/>
                  </a:cubicBezTo>
                  <a:cubicBezTo>
                    <a:pt x="663" y="1714"/>
                    <a:pt x="663" y="1714"/>
                    <a:pt x="663" y="1714"/>
                  </a:cubicBezTo>
                  <a:moveTo>
                    <a:pt x="26" y="1562"/>
                  </a:moveTo>
                  <a:cubicBezTo>
                    <a:pt x="14" y="1564"/>
                    <a:pt x="14" y="1564"/>
                    <a:pt x="14" y="1564"/>
                  </a:cubicBezTo>
                  <a:cubicBezTo>
                    <a:pt x="13" y="1565"/>
                    <a:pt x="12" y="1565"/>
                    <a:pt x="10" y="1566"/>
                  </a:cubicBezTo>
                  <a:cubicBezTo>
                    <a:pt x="11" y="1567"/>
                    <a:pt x="12" y="1568"/>
                    <a:pt x="12" y="1570"/>
                  </a:cubicBezTo>
                  <a:cubicBezTo>
                    <a:pt x="17" y="1567"/>
                    <a:pt x="21" y="1565"/>
                    <a:pt x="26" y="1562"/>
                  </a:cubicBezTo>
                  <a:moveTo>
                    <a:pt x="550" y="1497"/>
                  </a:moveTo>
                  <a:cubicBezTo>
                    <a:pt x="546" y="1497"/>
                    <a:pt x="546" y="1497"/>
                    <a:pt x="546" y="1497"/>
                  </a:cubicBezTo>
                  <a:cubicBezTo>
                    <a:pt x="553" y="1511"/>
                    <a:pt x="553" y="1511"/>
                    <a:pt x="553" y="1511"/>
                  </a:cubicBezTo>
                  <a:cubicBezTo>
                    <a:pt x="555" y="1515"/>
                    <a:pt x="555" y="1515"/>
                    <a:pt x="555" y="1515"/>
                  </a:cubicBezTo>
                  <a:cubicBezTo>
                    <a:pt x="637" y="1672"/>
                    <a:pt x="637" y="1672"/>
                    <a:pt x="637" y="1672"/>
                  </a:cubicBezTo>
                  <a:cubicBezTo>
                    <a:pt x="638" y="1671"/>
                    <a:pt x="639" y="1671"/>
                    <a:pt x="641" y="1671"/>
                  </a:cubicBezTo>
                  <a:cubicBezTo>
                    <a:pt x="560" y="1515"/>
                    <a:pt x="560" y="1515"/>
                    <a:pt x="560" y="1515"/>
                  </a:cubicBezTo>
                  <a:cubicBezTo>
                    <a:pt x="557" y="1510"/>
                    <a:pt x="557" y="1510"/>
                    <a:pt x="557" y="1510"/>
                  </a:cubicBezTo>
                  <a:cubicBezTo>
                    <a:pt x="550" y="1497"/>
                    <a:pt x="550" y="1497"/>
                    <a:pt x="550" y="1497"/>
                  </a:cubicBezTo>
                  <a:moveTo>
                    <a:pt x="957" y="1446"/>
                  </a:moveTo>
                  <a:cubicBezTo>
                    <a:pt x="952" y="1446"/>
                    <a:pt x="952" y="1446"/>
                    <a:pt x="952" y="1446"/>
                  </a:cubicBezTo>
                  <a:cubicBezTo>
                    <a:pt x="950" y="1461"/>
                    <a:pt x="950" y="1461"/>
                    <a:pt x="950" y="1461"/>
                  </a:cubicBezTo>
                  <a:cubicBezTo>
                    <a:pt x="949" y="1466"/>
                    <a:pt x="949" y="1466"/>
                    <a:pt x="949" y="1466"/>
                  </a:cubicBezTo>
                  <a:cubicBezTo>
                    <a:pt x="929" y="1603"/>
                    <a:pt x="929" y="1603"/>
                    <a:pt x="929" y="1603"/>
                  </a:cubicBezTo>
                  <a:cubicBezTo>
                    <a:pt x="928" y="1607"/>
                    <a:pt x="928" y="1607"/>
                    <a:pt x="928" y="1607"/>
                  </a:cubicBezTo>
                  <a:cubicBezTo>
                    <a:pt x="860" y="2066"/>
                    <a:pt x="860" y="2066"/>
                    <a:pt x="860" y="2066"/>
                  </a:cubicBezTo>
                  <a:cubicBezTo>
                    <a:pt x="860" y="2066"/>
                    <a:pt x="860" y="2066"/>
                    <a:pt x="860" y="2066"/>
                  </a:cubicBezTo>
                  <a:cubicBezTo>
                    <a:pt x="862" y="2066"/>
                    <a:pt x="863" y="2066"/>
                    <a:pt x="864" y="2066"/>
                  </a:cubicBezTo>
                  <a:cubicBezTo>
                    <a:pt x="933" y="1606"/>
                    <a:pt x="933" y="1606"/>
                    <a:pt x="933" y="1606"/>
                  </a:cubicBezTo>
                  <a:cubicBezTo>
                    <a:pt x="934" y="1601"/>
                    <a:pt x="934" y="1601"/>
                    <a:pt x="934" y="1601"/>
                  </a:cubicBezTo>
                  <a:cubicBezTo>
                    <a:pt x="954" y="1465"/>
                    <a:pt x="954" y="1465"/>
                    <a:pt x="954" y="1465"/>
                  </a:cubicBezTo>
                  <a:cubicBezTo>
                    <a:pt x="954" y="1461"/>
                    <a:pt x="954" y="1461"/>
                    <a:pt x="954" y="1461"/>
                  </a:cubicBezTo>
                  <a:cubicBezTo>
                    <a:pt x="957" y="1446"/>
                    <a:pt x="957" y="1446"/>
                    <a:pt x="957" y="1446"/>
                  </a:cubicBezTo>
                  <a:moveTo>
                    <a:pt x="423" y="1332"/>
                  </a:moveTo>
                  <a:cubicBezTo>
                    <a:pt x="377" y="1358"/>
                    <a:pt x="287" y="1410"/>
                    <a:pt x="200" y="1459"/>
                  </a:cubicBezTo>
                  <a:cubicBezTo>
                    <a:pt x="146" y="1490"/>
                    <a:pt x="92" y="1520"/>
                    <a:pt x="52" y="1543"/>
                  </a:cubicBezTo>
                  <a:cubicBezTo>
                    <a:pt x="42" y="1548"/>
                    <a:pt x="33" y="1553"/>
                    <a:pt x="25" y="1558"/>
                  </a:cubicBezTo>
                  <a:cubicBezTo>
                    <a:pt x="36" y="1557"/>
                    <a:pt x="36" y="1557"/>
                    <a:pt x="36" y="1557"/>
                  </a:cubicBezTo>
                  <a:cubicBezTo>
                    <a:pt x="48" y="1550"/>
                    <a:pt x="61" y="1543"/>
                    <a:pt x="75" y="1535"/>
                  </a:cubicBezTo>
                  <a:cubicBezTo>
                    <a:pt x="182" y="1475"/>
                    <a:pt x="351" y="1379"/>
                    <a:pt x="422" y="1338"/>
                  </a:cubicBezTo>
                  <a:cubicBezTo>
                    <a:pt x="423" y="1332"/>
                    <a:pt x="423" y="1332"/>
                    <a:pt x="423" y="1332"/>
                  </a:cubicBezTo>
                  <a:moveTo>
                    <a:pt x="430" y="1328"/>
                  </a:moveTo>
                  <a:cubicBezTo>
                    <a:pt x="429" y="1328"/>
                    <a:pt x="428" y="1329"/>
                    <a:pt x="427" y="1329"/>
                  </a:cubicBezTo>
                  <a:cubicBezTo>
                    <a:pt x="427" y="1335"/>
                    <a:pt x="427" y="1335"/>
                    <a:pt x="427" y="1335"/>
                  </a:cubicBezTo>
                  <a:cubicBezTo>
                    <a:pt x="429" y="1334"/>
                    <a:pt x="430" y="1333"/>
                    <a:pt x="432" y="1332"/>
                  </a:cubicBezTo>
                  <a:cubicBezTo>
                    <a:pt x="431" y="1331"/>
                    <a:pt x="431" y="1329"/>
                    <a:pt x="430" y="1328"/>
                  </a:cubicBezTo>
                  <a:moveTo>
                    <a:pt x="462" y="1328"/>
                  </a:moveTo>
                  <a:cubicBezTo>
                    <a:pt x="462" y="1329"/>
                    <a:pt x="461" y="1331"/>
                    <a:pt x="460" y="1332"/>
                  </a:cubicBezTo>
                  <a:cubicBezTo>
                    <a:pt x="460" y="1333"/>
                    <a:pt x="460" y="1333"/>
                    <a:pt x="460" y="1333"/>
                  </a:cubicBezTo>
                  <a:cubicBezTo>
                    <a:pt x="543" y="1493"/>
                    <a:pt x="543" y="1493"/>
                    <a:pt x="543" y="1493"/>
                  </a:cubicBezTo>
                  <a:cubicBezTo>
                    <a:pt x="548" y="1493"/>
                    <a:pt x="548" y="1493"/>
                    <a:pt x="548" y="1493"/>
                  </a:cubicBezTo>
                  <a:cubicBezTo>
                    <a:pt x="466" y="1335"/>
                    <a:pt x="466" y="1335"/>
                    <a:pt x="466" y="1335"/>
                  </a:cubicBezTo>
                  <a:cubicBezTo>
                    <a:pt x="463" y="1329"/>
                    <a:pt x="463" y="1329"/>
                    <a:pt x="463" y="1329"/>
                  </a:cubicBezTo>
                  <a:cubicBezTo>
                    <a:pt x="462" y="1328"/>
                    <a:pt x="462" y="1328"/>
                    <a:pt x="462" y="1328"/>
                  </a:cubicBezTo>
                  <a:moveTo>
                    <a:pt x="985" y="1224"/>
                  </a:moveTo>
                  <a:cubicBezTo>
                    <a:pt x="964" y="1363"/>
                    <a:pt x="964" y="1363"/>
                    <a:pt x="964" y="1363"/>
                  </a:cubicBezTo>
                  <a:cubicBezTo>
                    <a:pt x="963" y="1370"/>
                    <a:pt x="963" y="1370"/>
                    <a:pt x="963" y="1370"/>
                  </a:cubicBezTo>
                  <a:cubicBezTo>
                    <a:pt x="953" y="1442"/>
                    <a:pt x="953" y="1442"/>
                    <a:pt x="953" y="1442"/>
                  </a:cubicBezTo>
                  <a:cubicBezTo>
                    <a:pt x="957" y="1441"/>
                    <a:pt x="957" y="1441"/>
                    <a:pt x="957" y="1441"/>
                  </a:cubicBezTo>
                  <a:cubicBezTo>
                    <a:pt x="967" y="1375"/>
                    <a:pt x="967" y="1375"/>
                    <a:pt x="967" y="1375"/>
                  </a:cubicBezTo>
                  <a:cubicBezTo>
                    <a:pt x="968" y="1368"/>
                    <a:pt x="968" y="1368"/>
                    <a:pt x="968" y="1368"/>
                  </a:cubicBezTo>
                  <a:cubicBezTo>
                    <a:pt x="990" y="1224"/>
                    <a:pt x="990" y="1224"/>
                    <a:pt x="990" y="1224"/>
                  </a:cubicBezTo>
                  <a:cubicBezTo>
                    <a:pt x="989" y="1224"/>
                    <a:pt x="989" y="1224"/>
                    <a:pt x="989" y="1224"/>
                  </a:cubicBezTo>
                  <a:cubicBezTo>
                    <a:pt x="987" y="1224"/>
                    <a:pt x="986" y="1224"/>
                    <a:pt x="985" y="1224"/>
                  </a:cubicBezTo>
                  <a:moveTo>
                    <a:pt x="997" y="1171"/>
                  </a:moveTo>
                  <a:cubicBezTo>
                    <a:pt x="993" y="1173"/>
                    <a:pt x="993" y="1173"/>
                    <a:pt x="993" y="1173"/>
                  </a:cubicBezTo>
                  <a:cubicBezTo>
                    <a:pt x="993" y="1174"/>
                    <a:pt x="993" y="1174"/>
                    <a:pt x="993" y="1174"/>
                  </a:cubicBezTo>
                  <a:cubicBezTo>
                    <a:pt x="994" y="1174"/>
                    <a:pt x="995" y="1174"/>
                    <a:pt x="997" y="1175"/>
                  </a:cubicBezTo>
                  <a:cubicBezTo>
                    <a:pt x="997" y="1171"/>
                    <a:pt x="997" y="1171"/>
                    <a:pt x="997" y="1171"/>
                  </a:cubicBezTo>
                  <a:moveTo>
                    <a:pt x="1003" y="1134"/>
                  </a:moveTo>
                  <a:cubicBezTo>
                    <a:pt x="997" y="1142"/>
                    <a:pt x="997" y="1142"/>
                    <a:pt x="997" y="1142"/>
                  </a:cubicBezTo>
                  <a:cubicBezTo>
                    <a:pt x="993" y="1168"/>
                    <a:pt x="993" y="1168"/>
                    <a:pt x="993" y="1168"/>
                  </a:cubicBezTo>
                  <a:cubicBezTo>
                    <a:pt x="998" y="1166"/>
                    <a:pt x="998" y="1166"/>
                    <a:pt x="998" y="1166"/>
                  </a:cubicBezTo>
                  <a:cubicBezTo>
                    <a:pt x="1003" y="1134"/>
                    <a:pt x="1003" y="1134"/>
                    <a:pt x="1003" y="1134"/>
                  </a:cubicBezTo>
                  <a:moveTo>
                    <a:pt x="521" y="743"/>
                  </a:moveTo>
                  <a:cubicBezTo>
                    <a:pt x="518" y="746"/>
                    <a:pt x="518" y="746"/>
                    <a:pt x="518" y="746"/>
                  </a:cubicBezTo>
                  <a:cubicBezTo>
                    <a:pt x="521" y="746"/>
                    <a:pt x="521" y="746"/>
                    <a:pt x="521" y="746"/>
                  </a:cubicBezTo>
                  <a:cubicBezTo>
                    <a:pt x="521" y="743"/>
                    <a:pt x="521" y="743"/>
                    <a:pt x="521" y="743"/>
                  </a:cubicBezTo>
                  <a:moveTo>
                    <a:pt x="517" y="741"/>
                  </a:moveTo>
                  <a:cubicBezTo>
                    <a:pt x="506" y="742"/>
                    <a:pt x="506" y="742"/>
                    <a:pt x="506" y="742"/>
                  </a:cubicBezTo>
                  <a:cubicBezTo>
                    <a:pt x="513" y="744"/>
                    <a:pt x="513" y="744"/>
                    <a:pt x="513" y="744"/>
                  </a:cubicBezTo>
                  <a:cubicBezTo>
                    <a:pt x="517" y="741"/>
                    <a:pt x="517" y="741"/>
                    <a:pt x="517" y="741"/>
                  </a:cubicBezTo>
                  <a:moveTo>
                    <a:pt x="566" y="734"/>
                  </a:moveTo>
                  <a:cubicBezTo>
                    <a:pt x="563" y="734"/>
                    <a:pt x="563" y="734"/>
                    <a:pt x="563" y="734"/>
                  </a:cubicBezTo>
                  <a:cubicBezTo>
                    <a:pt x="563" y="735"/>
                    <a:pt x="564" y="735"/>
                    <a:pt x="564" y="736"/>
                  </a:cubicBezTo>
                  <a:cubicBezTo>
                    <a:pt x="566" y="734"/>
                    <a:pt x="566" y="734"/>
                    <a:pt x="566" y="734"/>
                  </a:cubicBezTo>
                  <a:moveTo>
                    <a:pt x="1065" y="689"/>
                  </a:moveTo>
                  <a:cubicBezTo>
                    <a:pt x="999" y="1133"/>
                    <a:pt x="999" y="1133"/>
                    <a:pt x="999" y="1133"/>
                  </a:cubicBezTo>
                  <a:cubicBezTo>
                    <a:pt x="1004" y="1125"/>
                    <a:pt x="1004" y="1125"/>
                    <a:pt x="1004" y="1125"/>
                  </a:cubicBezTo>
                  <a:cubicBezTo>
                    <a:pt x="1069" y="691"/>
                    <a:pt x="1069" y="691"/>
                    <a:pt x="1069" y="691"/>
                  </a:cubicBezTo>
                  <a:cubicBezTo>
                    <a:pt x="1067" y="690"/>
                    <a:pt x="1066" y="690"/>
                    <a:pt x="1065" y="689"/>
                  </a:cubicBezTo>
                  <a:moveTo>
                    <a:pt x="315" y="675"/>
                  </a:moveTo>
                  <a:cubicBezTo>
                    <a:pt x="314" y="677"/>
                    <a:pt x="314" y="678"/>
                    <a:pt x="314" y="680"/>
                  </a:cubicBezTo>
                  <a:cubicBezTo>
                    <a:pt x="494" y="738"/>
                    <a:pt x="494" y="738"/>
                    <a:pt x="494" y="738"/>
                  </a:cubicBezTo>
                  <a:cubicBezTo>
                    <a:pt x="506" y="737"/>
                    <a:pt x="506" y="737"/>
                    <a:pt x="506" y="737"/>
                  </a:cubicBezTo>
                  <a:cubicBezTo>
                    <a:pt x="315" y="675"/>
                    <a:pt x="315" y="675"/>
                    <a:pt x="315" y="675"/>
                  </a:cubicBezTo>
                  <a:moveTo>
                    <a:pt x="278" y="663"/>
                  </a:moveTo>
                  <a:cubicBezTo>
                    <a:pt x="277" y="668"/>
                    <a:pt x="277" y="668"/>
                    <a:pt x="277" y="668"/>
                  </a:cubicBezTo>
                  <a:cubicBezTo>
                    <a:pt x="280" y="669"/>
                    <a:pt x="280" y="669"/>
                    <a:pt x="280" y="669"/>
                  </a:cubicBezTo>
                  <a:cubicBezTo>
                    <a:pt x="281" y="667"/>
                    <a:pt x="281" y="666"/>
                    <a:pt x="282" y="665"/>
                  </a:cubicBezTo>
                  <a:cubicBezTo>
                    <a:pt x="278" y="663"/>
                    <a:pt x="278" y="663"/>
                    <a:pt x="278" y="663"/>
                  </a:cubicBezTo>
                  <a:moveTo>
                    <a:pt x="623" y="656"/>
                  </a:moveTo>
                  <a:cubicBezTo>
                    <a:pt x="563" y="730"/>
                    <a:pt x="563" y="730"/>
                    <a:pt x="563" y="730"/>
                  </a:cubicBezTo>
                  <a:cubicBezTo>
                    <a:pt x="570" y="729"/>
                    <a:pt x="570" y="729"/>
                    <a:pt x="570" y="729"/>
                  </a:cubicBezTo>
                  <a:cubicBezTo>
                    <a:pt x="624" y="662"/>
                    <a:pt x="624" y="662"/>
                    <a:pt x="624" y="662"/>
                  </a:cubicBezTo>
                  <a:cubicBezTo>
                    <a:pt x="624" y="660"/>
                    <a:pt x="623" y="658"/>
                    <a:pt x="623" y="656"/>
                  </a:cubicBezTo>
                  <a:moveTo>
                    <a:pt x="1074" y="655"/>
                  </a:moveTo>
                  <a:cubicBezTo>
                    <a:pt x="1069" y="656"/>
                    <a:pt x="1069" y="656"/>
                    <a:pt x="1069" y="656"/>
                  </a:cubicBezTo>
                  <a:cubicBezTo>
                    <a:pt x="1069" y="656"/>
                    <a:pt x="1069" y="656"/>
                    <a:pt x="1069" y="656"/>
                  </a:cubicBezTo>
                  <a:cubicBezTo>
                    <a:pt x="1070" y="656"/>
                    <a:pt x="1071" y="656"/>
                    <a:pt x="1072" y="656"/>
                  </a:cubicBezTo>
                  <a:cubicBezTo>
                    <a:pt x="1073" y="656"/>
                    <a:pt x="1073" y="656"/>
                    <a:pt x="1074" y="656"/>
                  </a:cubicBezTo>
                  <a:cubicBezTo>
                    <a:pt x="1074" y="655"/>
                    <a:pt x="1074" y="655"/>
                    <a:pt x="1074" y="655"/>
                  </a:cubicBezTo>
                  <a:moveTo>
                    <a:pt x="627" y="652"/>
                  </a:moveTo>
                  <a:cubicBezTo>
                    <a:pt x="627" y="654"/>
                    <a:pt x="627" y="656"/>
                    <a:pt x="628" y="658"/>
                  </a:cubicBezTo>
                  <a:cubicBezTo>
                    <a:pt x="630" y="655"/>
                    <a:pt x="630" y="655"/>
                    <a:pt x="630" y="655"/>
                  </a:cubicBezTo>
                  <a:cubicBezTo>
                    <a:pt x="629" y="654"/>
                    <a:pt x="628" y="653"/>
                    <a:pt x="627" y="652"/>
                  </a:cubicBezTo>
                  <a:moveTo>
                    <a:pt x="89" y="602"/>
                  </a:moveTo>
                  <a:cubicBezTo>
                    <a:pt x="89" y="607"/>
                    <a:pt x="89" y="607"/>
                    <a:pt x="89" y="607"/>
                  </a:cubicBezTo>
                  <a:cubicBezTo>
                    <a:pt x="272" y="666"/>
                    <a:pt x="272" y="666"/>
                    <a:pt x="272" y="666"/>
                  </a:cubicBezTo>
                  <a:cubicBezTo>
                    <a:pt x="274" y="662"/>
                    <a:pt x="274" y="662"/>
                    <a:pt x="274" y="662"/>
                  </a:cubicBezTo>
                  <a:cubicBezTo>
                    <a:pt x="89" y="602"/>
                    <a:pt x="89" y="602"/>
                    <a:pt x="89" y="602"/>
                  </a:cubicBezTo>
                  <a:moveTo>
                    <a:pt x="65" y="595"/>
                  </a:moveTo>
                  <a:cubicBezTo>
                    <a:pt x="65" y="599"/>
                    <a:pt x="65" y="599"/>
                    <a:pt x="65" y="599"/>
                  </a:cubicBezTo>
                  <a:cubicBezTo>
                    <a:pt x="84" y="605"/>
                    <a:pt x="84" y="605"/>
                    <a:pt x="84" y="605"/>
                  </a:cubicBezTo>
                  <a:cubicBezTo>
                    <a:pt x="84" y="601"/>
                    <a:pt x="84" y="601"/>
                    <a:pt x="84" y="601"/>
                  </a:cubicBezTo>
                  <a:cubicBezTo>
                    <a:pt x="65" y="595"/>
                    <a:pt x="65" y="595"/>
                    <a:pt x="65" y="595"/>
                  </a:cubicBezTo>
                  <a:moveTo>
                    <a:pt x="1" y="574"/>
                  </a:moveTo>
                  <a:cubicBezTo>
                    <a:pt x="1" y="575"/>
                    <a:pt x="0" y="577"/>
                    <a:pt x="0" y="578"/>
                  </a:cubicBezTo>
                  <a:cubicBezTo>
                    <a:pt x="61" y="598"/>
                    <a:pt x="61" y="598"/>
                    <a:pt x="61" y="598"/>
                  </a:cubicBezTo>
                  <a:cubicBezTo>
                    <a:pt x="61" y="593"/>
                    <a:pt x="61" y="593"/>
                    <a:pt x="61" y="593"/>
                  </a:cubicBezTo>
                  <a:cubicBezTo>
                    <a:pt x="1" y="574"/>
                    <a:pt x="1" y="574"/>
                    <a:pt x="1" y="574"/>
                  </a:cubicBezTo>
                  <a:moveTo>
                    <a:pt x="1089" y="523"/>
                  </a:moveTo>
                  <a:cubicBezTo>
                    <a:pt x="1070" y="651"/>
                    <a:pt x="1070" y="651"/>
                    <a:pt x="1070" y="651"/>
                  </a:cubicBezTo>
                  <a:cubicBezTo>
                    <a:pt x="1075" y="651"/>
                    <a:pt x="1075" y="651"/>
                    <a:pt x="1075" y="651"/>
                  </a:cubicBezTo>
                  <a:cubicBezTo>
                    <a:pt x="1093" y="524"/>
                    <a:pt x="1093" y="524"/>
                    <a:pt x="1093" y="524"/>
                  </a:cubicBezTo>
                  <a:cubicBezTo>
                    <a:pt x="1093" y="524"/>
                    <a:pt x="1093" y="524"/>
                    <a:pt x="1092" y="524"/>
                  </a:cubicBezTo>
                  <a:cubicBezTo>
                    <a:pt x="1091" y="524"/>
                    <a:pt x="1090" y="524"/>
                    <a:pt x="1089" y="523"/>
                  </a:cubicBezTo>
                  <a:moveTo>
                    <a:pt x="874" y="346"/>
                  </a:moveTo>
                  <a:cubicBezTo>
                    <a:pt x="840" y="388"/>
                    <a:pt x="840" y="388"/>
                    <a:pt x="840" y="388"/>
                  </a:cubicBezTo>
                  <a:cubicBezTo>
                    <a:pt x="836" y="394"/>
                    <a:pt x="836" y="394"/>
                    <a:pt x="836" y="394"/>
                  </a:cubicBezTo>
                  <a:cubicBezTo>
                    <a:pt x="658" y="613"/>
                    <a:pt x="658" y="613"/>
                    <a:pt x="658" y="613"/>
                  </a:cubicBezTo>
                  <a:cubicBezTo>
                    <a:pt x="659" y="614"/>
                    <a:pt x="660" y="615"/>
                    <a:pt x="662" y="616"/>
                  </a:cubicBezTo>
                  <a:cubicBezTo>
                    <a:pt x="835" y="402"/>
                    <a:pt x="835" y="402"/>
                    <a:pt x="835" y="402"/>
                  </a:cubicBezTo>
                  <a:cubicBezTo>
                    <a:pt x="840" y="396"/>
                    <a:pt x="840" y="396"/>
                    <a:pt x="840" y="396"/>
                  </a:cubicBezTo>
                  <a:cubicBezTo>
                    <a:pt x="879" y="348"/>
                    <a:pt x="879" y="348"/>
                    <a:pt x="879" y="348"/>
                  </a:cubicBezTo>
                  <a:cubicBezTo>
                    <a:pt x="877" y="348"/>
                    <a:pt x="876" y="347"/>
                    <a:pt x="874" y="346"/>
                  </a:cubicBezTo>
                  <a:moveTo>
                    <a:pt x="967" y="232"/>
                  </a:moveTo>
                  <a:cubicBezTo>
                    <a:pt x="905" y="308"/>
                    <a:pt x="905" y="308"/>
                    <a:pt x="905" y="308"/>
                  </a:cubicBezTo>
                  <a:cubicBezTo>
                    <a:pt x="906" y="309"/>
                    <a:pt x="907" y="311"/>
                    <a:pt x="908" y="312"/>
                  </a:cubicBezTo>
                  <a:cubicBezTo>
                    <a:pt x="967" y="239"/>
                    <a:pt x="967" y="239"/>
                    <a:pt x="967" y="239"/>
                  </a:cubicBezTo>
                  <a:cubicBezTo>
                    <a:pt x="967" y="232"/>
                    <a:pt x="967" y="232"/>
                    <a:pt x="967" y="232"/>
                  </a:cubicBezTo>
                  <a:moveTo>
                    <a:pt x="1148" y="127"/>
                  </a:moveTo>
                  <a:cubicBezTo>
                    <a:pt x="1147" y="132"/>
                    <a:pt x="1147" y="132"/>
                    <a:pt x="1147" y="132"/>
                  </a:cubicBezTo>
                  <a:cubicBezTo>
                    <a:pt x="1147" y="136"/>
                    <a:pt x="1147" y="136"/>
                    <a:pt x="1147" y="136"/>
                  </a:cubicBezTo>
                  <a:cubicBezTo>
                    <a:pt x="1093" y="495"/>
                    <a:pt x="1093" y="495"/>
                    <a:pt x="1093" y="495"/>
                  </a:cubicBezTo>
                  <a:cubicBezTo>
                    <a:pt x="1095" y="495"/>
                    <a:pt x="1096" y="496"/>
                    <a:pt x="1098" y="496"/>
                  </a:cubicBezTo>
                  <a:cubicBezTo>
                    <a:pt x="1151" y="137"/>
                    <a:pt x="1151" y="137"/>
                    <a:pt x="1151" y="137"/>
                  </a:cubicBezTo>
                  <a:cubicBezTo>
                    <a:pt x="1151" y="133"/>
                    <a:pt x="1151" y="133"/>
                    <a:pt x="1151" y="133"/>
                  </a:cubicBezTo>
                  <a:cubicBezTo>
                    <a:pt x="1152" y="128"/>
                    <a:pt x="1152" y="128"/>
                    <a:pt x="1152" y="128"/>
                  </a:cubicBezTo>
                  <a:cubicBezTo>
                    <a:pt x="1148" y="127"/>
                    <a:pt x="1148" y="127"/>
                    <a:pt x="1148" y="127"/>
                  </a:cubicBezTo>
                  <a:moveTo>
                    <a:pt x="1069" y="107"/>
                  </a:moveTo>
                  <a:cubicBezTo>
                    <a:pt x="1065" y="111"/>
                    <a:pt x="1065" y="111"/>
                    <a:pt x="1065" y="111"/>
                  </a:cubicBezTo>
                  <a:cubicBezTo>
                    <a:pt x="1062" y="115"/>
                    <a:pt x="1062" y="115"/>
                    <a:pt x="1062" y="115"/>
                  </a:cubicBezTo>
                  <a:cubicBezTo>
                    <a:pt x="975" y="222"/>
                    <a:pt x="975" y="222"/>
                    <a:pt x="975" y="222"/>
                  </a:cubicBezTo>
                  <a:cubicBezTo>
                    <a:pt x="977" y="222"/>
                    <a:pt x="979" y="223"/>
                    <a:pt x="980" y="223"/>
                  </a:cubicBezTo>
                  <a:cubicBezTo>
                    <a:pt x="1067" y="116"/>
                    <a:pt x="1067" y="116"/>
                    <a:pt x="1067" y="116"/>
                  </a:cubicBezTo>
                  <a:cubicBezTo>
                    <a:pt x="1070" y="112"/>
                    <a:pt x="1070" y="112"/>
                    <a:pt x="1070" y="112"/>
                  </a:cubicBezTo>
                  <a:cubicBezTo>
                    <a:pt x="1074" y="108"/>
                    <a:pt x="1074" y="108"/>
                    <a:pt x="1074" y="108"/>
                  </a:cubicBezTo>
                  <a:cubicBezTo>
                    <a:pt x="1069" y="107"/>
                    <a:pt x="1069" y="107"/>
                    <a:pt x="1069" y="107"/>
                  </a:cubicBezTo>
                  <a:moveTo>
                    <a:pt x="1137" y="23"/>
                  </a:moveTo>
                  <a:cubicBezTo>
                    <a:pt x="1072" y="103"/>
                    <a:pt x="1072" y="103"/>
                    <a:pt x="1072" y="103"/>
                  </a:cubicBezTo>
                  <a:cubicBezTo>
                    <a:pt x="1077" y="104"/>
                    <a:pt x="1077" y="104"/>
                    <a:pt x="1077" y="104"/>
                  </a:cubicBezTo>
                  <a:cubicBezTo>
                    <a:pt x="1136" y="31"/>
                    <a:pt x="1136" y="31"/>
                    <a:pt x="1136" y="31"/>
                  </a:cubicBezTo>
                  <a:cubicBezTo>
                    <a:pt x="1137" y="23"/>
                    <a:pt x="1137" y="23"/>
                    <a:pt x="1137" y="23"/>
                  </a:cubicBezTo>
                  <a:moveTo>
                    <a:pt x="1166" y="6"/>
                  </a:moveTo>
                  <a:cubicBezTo>
                    <a:pt x="1149" y="122"/>
                    <a:pt x="1149" y="122"/>
                    <a:pt x="1149" y="122"/>
                  </a:cubicBezTo>
                  <a:cubicBezTo>
                    <a:pt x="1153" y="123"/>
                    <a:pt x="1153" y="123"/>
                    <a:pt x="1153" y="123"/>
                  </a:cubicBezTo>
                  <a:cubicBezTo>
                    <a:pt x="1170" y="7"/>
                    <a:pt x="1170" y="7"/>
                    <a:pt x="1170" y="7"/>
                  </a:cubicBezTo>
                  <a:cubicBezTo>
                    <a:pt x="1169" y="7"/>
                    <a:pt x="1167" y="6"/>
                    <a:pt x="1166" y="6"/>
                  </a:cubicBezTo>
                  <a:moveTo>
                    <a:pt x="1155" y="0"/>
                  </a:moveTo>
                  <a:cubicBezTo>
                    <a:pt x="1142" y="16"/>
                    <a:pt x="1142" y="16"/>
                    <a:pt x="1142" y="16"/>
                  </a:cubicBezTo>
                  <a:cubicBezTo>
                    <a:pt x="1141" y="24"/>
                    <a:pt x="1141" y="24"/>
                    <a:pt x="1141" y="24"/>
                  </a:cubicBezTo>
                  <a:cubicBezTo>
                    <a:pt x="1159" y="3"/>
                    <a:pt x="1159" y="3"/>
                    <a:pt x="1159" y="3"/>
                  </a:cubicBezTo>
                  <a:cubicBezTo>
                    <a:pt x="1157" y="2"/>
                    <a:pt x="1156" y="1"/>
                    <a:pt x="115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565"/>
            <p:cNvSpPr>
              <a:spLocks noEditPoints="1"/>
            </p:cNvSpPr>
            <p:nvPr/>
          </p:nvSpPr>
          <p:spPr bwMode="auto">
            <a:xfrm>
              <a:off x="1453896" y="1939036"/>
              <a:ext cx="923925" cy="941388"/>
            </a:xfrm>
            <a:custGeom>
              <a:avLst/>
              <a:gdLst>
                <a:gd name="T0" fmla="*/ 720 w 910"/>
                <a:gd name="T1" fmla="*/ 925 h 927"/>
                <a:gd name="T2" fmla="*/ 786 w 910"/>
                <a:gd name="T3" fmla="*/ 926 h 927"/>
                <a:gd name="T4" fmla="*/ 783 w 910"/>
                <a:gd name="T5" fmla="*/ 921 h 927"/>
                <a:gd name="T6" fmla="*/ 721 w 910"/>
                <a:gd name="T7" fmla="*/ 921 h 927"/>
                <a:gd name="T8" fmla="*/ 641 w 910"/>
                <a:gd name="T9" fmla="*/ 925 h 927"/>
                <a:gd name="T10" fmla="*/ 641 w 910"/>
                <a:gd name="T11" fmla="*/ 920 h 927"/>
                <a:gd name="T12" fmla="*/ 637 w 910"/>
                <a:gd name="T13" fmla="*/ 925 h 927"/>
                <a:gd name="T14" fmla="*/ 383 w 910"/>
                <a:gd name="T15" fmla="*/ 918 h 927"/>
                <a:gd name="T16" fmla="*/ 399 w 910"/>
                <a:gd name="T17" fmla="*/ 918 h 927"/>
                <a:gd name="T18" fmla="*/ 68 w 910"/>
                <a:gd name="T19" fmla="*/ 920 h 927"/>
                <a:gd name="T20" fmla="*/ 68 w 910"/>
                <a:gd name="T21" fmla="*/ 916 h 927"/>
                <a:gd name="T22" fmla="*/ 910 w 910"/>
                <a:gd name="T23" fmla="*/ 901 h 927"/>
                <a:gd name="T24" fmla="*/ 904 w 910"/>
                <a:gd name="T25" fmla="*/ 898 h 927"/>
                <a:gd name="T26" fmla="*/ 50 w 910"/>
                <a:gd name="T27" fmla="*/ 846 h 927"/>
                <a:gd name="T28" fmla="*/ 51 w 910"/>
                <a:gd name="T29" fmla="*/ 898 h 927"/>
                <a:gd name="T30" fmla="*/ 46 w 910"/>
                <a:gd name="T31" fmla="*/ 777 h 927"/>
                <a:gd name="T32" fmla="*/ 43 w 910"/>
                <a:gd name="T33" fmla="*/ 813 h 927"/>
                <a:gd name="T34" fmla="*/ 48 w 910"/>
                <a:gd name="T35" fmla="*/ 810 h 927"/>
                <a:gd name="T36" fmla="*/ 754 w 910"/>
                <a:gd name="T37" fmla="*/ 647 h 927"/>
                <a:gd name="T38" fmla="*/ 901 w 910"/>
                <a:gd name="T39" fmla="*/ 887 h 927"/>
                <a:gd name="T40" fmla="*/ 26 w 910"/>
                <a:gd name="T41" fmla="*/ 492 h 927"/>
                <a:gd name="T42" fmla="*/ 41 w 910"/>
                <a:gd name="T43" fmla="*/ 775 h 927"/>
                <a:gd name="T44" fmla="*/ 31 w 910"/>
                <a:gd name="T45" fmla="*/ 504 h 927"/>
                <a:gd name="T46" fmla="*/ 623 w 910"/>
                <a:gd name="T47" fmla="*/ 441 h 927"/>
                <a:gd name="T48" fmla="*/ 725 w 910"/>
                <a:gd name="T49" fmla="*/ 608 h 927"/>
                <a:gd name="T50" fmla="*/ 636 w 910"/>
                <a:gd name="T51" fmla="*/ 454 h 927"/>
                <a:gd name="T52" fmla="*/ 588 w 910"/>
                <a:gd name="T53" fmla="*/ 384 h 927"/>
                <a:gd name="T54" fmla="*/ 592 w 910"/>
                <a:gd name="T55" fmla="*/ 382 h 927"/>
                <a:gd name="T56" fmla="*/ 557 w 910"/>
                <a:gd name="T57" fmla="*/ 348 h 927"/>
                <a:gd name="T58" fmla="*/ 17 w 910"/>
                <a:gd name="T59" fmla="*/ 323 h 927"/>
                <a:gd name="T60" fmla="*/ 26 w 910"/>
                <a:gd name="T61" fmla="*/ 487 h 927"/>
                <a:gd name="T62" fmla="*/ 22 w 910"/>
                <a:gd name="T63" fmla="*/ 328 h 927"/>
                <a:gd name="T64" fmla="*/ 377 w 910"/>
                <a:gd name="T65" fmla="*/ 232 h 927"/>
                <a:gd name="T66" fmla="*/ 401 w 910"/>
                <a:gd name="T67" fmla="*/ 248 h 927"/>
                <a:gd name="T68" fmla="*/ 377 w 910"/>
                <a:gd name="T69" fmla="*/ 232 h 927"/>
                <a:gd name="T70" fmla="*/ 371 w 910"/>
                <a:gd name="T71" fmla="*/ 229 h 927"/>
                <a:gd name="T72" fmla="*/ 287 w 910"/>
                <a:gd name="T73" fmla="*/ 174 h 927"/>
                <a:gd name="T74" fmla="*/ 298 w 910"/>
                <a:gd name="T75" fmla="*/ 181 h 927"/>
                <a:gd name="T76" fmla="*/ 8 w 910"/>
                <a:gd name="T77" fmla="*/ 158 h 927"/>
                <a:gd name="T78" fmla="*/ 10 w 910"/>
                <a:gd name="T79" fmla="*/ 197 h 927"/>
                <a:gd name="T80" fmla="*/ 14 w 910"/>
                <a:gd name="T81" fmla="*/ 193 h 927"/>
                <a:gd name="T82" fmla="*/ 12 w 910"/>
                <a:gd name="T83" fmla="*/ 154 h 927"/>
                <a:gd name="T84" fmla="*/ 127 w 910"/>
                <a:gd name="T85" fmla="*/ 70 h 927"/>
                <a:gd name="T86" fmla="*/ 283 w 910"/>
                <a:gd name="T87" fmla="*/ 172 h 927"/>
                <a:gd name="T88" fmla="*/ 4 w 910"/>
                <a:gd name="T89" fmla="*/ 8 h 927"/>
                <a:gd name="T90" fmla="*/ 8 w 910"/>
                <a:gd name="T91" fmla="*/ 152 h 927"/>
                <a:gd name="T92" fmla="*/ 21 w 910"/>
                <a:gd name="T93" fmla="*/ 0 h 927"/>
                <a:gd name="T94" fmla="*/ 103 w 910"/>
                <a:gd name="T95" fmla="*/ 5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0" h="927">
                  <a:moveTo>
                    <a:pt x="680" y="921"/>
                  </a:moveTo>
                  <a:cubicBezTo>
                    <a:pt x="680" y="922"/>
                    <a:pt x="679" y="924"/>
                    <a:pt x="678" y="925"/>
                  </a:cubicBezTo>
                  <a:cubicBezTo>
                    <a:pt x="720" y="925"/>
                    <a:pt x="720" y="925"/>
                    <a:pt x="720" y="925"/>
                  </a:cubicBezTo>
                  <a:cubicBezTo>
                    <a:pt x="725" y="925"/>
                    <a:pt x="725" y="925"/>
                    <a:pt x="725" y="925"/>
                  </a:cubicBezTo>
                  <a:cubicBezTo>
                    <a:pt x="781" y="926"/>
                    <a:pt x="781" y="926"/>
                    <a:pt x="781" y="926"/>
                  </a:cubicBezTo>
                  <a:cubicBezTo>
                    <a:pt x="786" y="926"/>
                    <a:pt x="786" y="926"/>
                    <a:pt x="786" y="926"/>
                  </a:cubicBezTo>
                  <a:cubicBezTo>
                    <a:pt x="895" y="927"/>
                    <a:pt x="895" y="927"/>
                    <a:pt x="895" y="927"/>
                  </a:cubicBezTo>
                  <a:cubicBezTo>
                    <a:pt x="896" y="922"/>
                    <a:pt x="896" y="922"/>
                    <a:pt x="896" y="922"/>
                  </a:cubicBezTo>
                  <a:cubicBezTo>
                    <a:pt x="783" y="921"/>
                    <a:pt x="783" y="921"/>
                    <a:pt x="783" y="921"/>
                  </a:cubicBezTo>
                  <a:cubicBezTo>
                    <a:pt x="778" y="921"/>
                    <a:pt x="778" y="921"/>
                    <a:pt x="778" y="921"/>
                  </a:cubicBezTo>
                  <a:cubicBezTo>
                    <a:pt x="725" y="921"/>
                    <a:pt x="725" y="921"/>
                    <a:pt x="725" y="921"/>
                  </a:cubicBezTo>
                  <a:cubicBezTo>
                    <a:pt x="721" y="921"/>
                    <a:pt x="721" y="921"/>
                    <a:pt x="721" y="921"/>
                  </a:cubicBezTo>
                  <a:cubicBezTo>
                    <a:pt x="680" y="921"/>
                    <a:pt x="680" y="921"/>
                    <a:pt x="680" y="921"/>
                  </a:cubicBezTo>
                  <a:moveTo>
                    <a:pt x="641" y="920"/>
                  </a:moveTo>
                  <a:cubicBezTo>
                    <a:pt x="641" y="922"/>
                    <a:pt x="641" y="923"/>
                    <a:pt x="641" y="925"/>
                  </a:cubicBezTo>
                  <a:cubicBezTo>
                    <a:pt x="649" y="925"/>
                    <a:pt x="649" y="925"/>
                    <a:pt x="649" y="925"/>
                  </a:cubicBezTo>
                  <a:cubicBezTo>
                    <a:pt x="648" y="923"/>
                    <a:pt x="647" y="922"/>
                    <a:pt x="647" y="920"/>
                  </a:cubicBezTo>
                  <a:cubicBezTo>
                    <a:pt x="641" y="920"/>
                    <a:pt x="641" y="920"/>
                    <a:pt x="641" y="920"/>
                  </a:cubicBezTo>
                  <a:moveTo>
                    <a:pt x="441" y="919"/>
                  </a:moveTo>
                  <a:cubicBezTo>
                    <a:pt x="440" y="920"/>
                    <a:pt x="439" y="922"/>
                    <a:pt x="438" y="923"/>
                  </a:cubicBezTo>
                  <a:cubicBezTo>
                    <a:pt x="637" y="925"/>
                    <a:pt x="637" y="925"/>
                    <a:pt x="637" y="925"/>
                  </a:cubicBezTo>
                  <a:cubicBezTo>
                    <a:pt x="637" y="923"/>
                    <a:pt x="636" y="922"/>
                    <a:pt x="636" y="920"/>
                  </a:cubicBezTo>
                  <a:cubicBezTo>
                    <a:pt x="441" y="919"/>
                    <a:pt x="441" y="919"/>
                    <a:pt x="441" y="919"/>
                  </a:cubicBezTo>
                  <a:moveTo>
                    <a:pt x="383" y="918"/>
                  </a:moveTo>
                  <a:cubicBezTo>
                    <a:pt x="383" y="923"/>
                    <a:pt x="383" y="923"/>
                    <a:pt x="383" y="923"/>
                  </a:cubicBezTo>
                  <a:cubicBezTo>
                    <a:pt x="403" y="923"/>
                    <a:pt x="403" y="923"/>
                    <a:pt x="403" y="923"/>
                  </a:cubicBezTo>
                  <a:cubicBezTo>
                    <a:pt x="402" y="922"/>
                    <a:pt x="400" y="920"/>
                    <a:pt x="399" y="918"/>
                  </a:cubicBezTo>
                  <a:cubicBezTo>
                    <a:pt x="383" y="918"/>
                    <a:pt x="383" y="918"/>
                    <a:pt x="383" y="918"/>
                  </a:cubicBezTo>
                  <a:moveTo>
                    <a:pt x="68" y="916"/>
                  </a:moveTo>
                  <a:cubicBezTo>
                    <a:pt x="68" y="917"/>
                    <a:pt x="68" y="919"/>
                    <a:pt x="68" y="920"/>
                  </a:cubicBezTo>
                  <a:cubicBezTo>
                    <a:pt x="378" y="923"/>
                    <a:pt x="378" y="923"/>
                    <a:pt x="378" y="923"/>
                  </a:cubicBezTo>
                  <a:cubicBezTo>
                    <a:pt x="379" y="918"/>
                    <a:pt x="379" y="918"/>
                    <a:pt x="379" y="918"/>
                  </a:cubicBezTo>
                  <a:cubicBezTo>
                    <a:pt x="68" y="916"/>
                    <a:pt x="68" y="916"/>
                    <a:pt x="68" y="916"/>
                  </a:cubicBezTo>
                  <a:moveTo>
                    <a:pt x="909" y="899"/>
                  </a:moveTo>
                  <a:cubicBezTo>
                    <a:pt x="906" y="902"/>
                    <a:pt x="906" y="902"/>
                    <a:pt x="906" y="902"/>
                  </a:cubicBezTo>
                  <a:cubicBezTo>
                    <a:pt x="910" y="901"/>
                    <a:pt x="910" y="901"/>
                    <a:pt x="910" y="901"/>
                  </a:cubicBezTo>
                  <a:cubicBezTo>
                    <a:pt x="909" y="899"/>
                    <a:pt x="909" y="899"/>
                    <a:pt x="909" y="899"/>
                  </a:cubicBezTo>
                  <a:moveTo>
                    <a:pt x="905" y="893"/>
                  </a:moveTo>
                  <a:cubicBezTo>
                    <a:pt x="904" y="898"/>
                    <a:pt x="904" y="898"/>
                    <a:pt x="904" y="898"/>
                  </a:cubicBezTo>
                  <a:cubicBezTo>
                    <a:pt x="906" y="895"/>
                    <a:pt x="906" y="895"/>
                    <a:pt x="906" y="895"/>
                  </a:cubicBezTo>
                  <a:cubicBezTo>
                    <a:pt x="905" y="893"/>
                    <a:pt x="905" y="893"/>
                    <a:pt x="905" y="893"/>
                  </a:cubicBezTo>
                  <a:moveTo>
                    <a:pt x="50" y="846"/>
                  </a:moveTo>
                  <a:cubicBezTo>
                    <a:pt x="46" y="856"/>
                    <a:pt x="46" y="856"/>
                    <a:pt x="46" y="856"/>
                  </a:cubicBezTo>
                  <a:cubicBezTo>
                    <a:pt x="48" y="899"/>
                    <a:pt x="48" y="899"/>
                    <a:pt x="48" y="899"/>
                  </a:cubicBezTo>
                  <a:cubicBezTo>
                    <a:pt x="49" y="899"/>
                    <a:pt x="50" y="898"/>
                    <a:pt x="51" y="898"/>
                  </a:cubicBezTo>
                  <a:cubicBezTo>
                    <a:pt x="51" y="898"/>
                    <a:pt x="52" y="898"/>
                    <a:pt x="52" y="899"/>
                  </a:cubicBezTo>
                  <a:cubicBezTo>
                    <a:pt x="50" y="846"/>
                    <a:pt x="50" y="846"/>
                    <a:pt x="50" y="846"/>
                  </a:cubicBezTo>
                  <a:moveTo>
                    <a:pt x="46" y="777"/>
                  </a:moveTo>
                  <a:cubicBezTo>
                    <a:pt x="42" y="780"/>
                    <a:pt x="42" y="780"/>
                    <a:pt x="42" y="780"/>
                  </a:cubicBezTo>
                  <a:cubicBezTo>
                    <a:pt x="43" y="808"/>
                    <a:pt x="43" y="808"/>
                    <a:pt x="43" y="808"/>
                  </a:cubicBezTo>
                  <a:cubicBezTo>
                    <a:pt x="43" y="813"/>
                    <a:pt x="43" y="813"/>
                    <a:pt x="43" y="813"/>
                  </a:cubicBezTo>
                  <a:cubicBezTo>
                    <a:pt x="45" y="845"/>
                    <a:pt x="45" y="845"/>
                    <a:pt x="45" y="845"/>
                  </a:cubicBezTo>
                  <a:cubicBezTo>
                    <a:pt x="49" y="834"/>
                    <a:pt x="49" y="834"/>
                    <a:pt x="49" y="834"/>
                  </a:cubicBezTo>
                  <a:cubicBezTo>
                    <a:pt x="48" y="810"/>
                    <a:pt x="48" y="810"/>
                    <a:pt x="48" y="810"/>
                  </a:cubicBezTo>
                  <a:cubicBezTo>
                    <a:pt x="47" y="805"/>
                    <a:pt x="47" y="805"/>
                    <a:pt x="47" y="805"/>
                  </a:cubicBezTo>
                  <a:cubicBezTo>
                    <a:pt x="46" y="777"/>
                    <a:pt x="46" y="777"/>
                    <a:pt x="46" y="777"/>
                  </a:cubicBezTo>
                  <a:moveTo>
                    <a:pt x="754" y="647"/>
                  </a:moveTo>
                  <a:cubicBezTo>
                    <a:pt x="753" y="647"/>
                    <a:pt x="751" y="648"/>
                    <a:pt x="750" y="648"/>
                  </a:cubicBezTo>
                  <a:cubicBezTo>
                    <a:pt x="900" y="894"/>
                    <a:pt x="900" y="894"/>
                    <a:pt x="900" y="894"/>
                  </a:cubicBezTo>
                  <a:cubicBezTo>
                    <a:pt x="901" y="887"/>
                    <a:pt x="901" y="887"/>
                    <a:pt x="901" y="887"/>
                  </a:cubicBezTo>
                  <a:cubicBezTo>
                    <a:pt x="754" y="647"/>
                    <a:pt x="754" y="647"/>
                    <a:pt x="754" y="647"/>
                  </a:cubicBezTo>
                  <a:moveTo>
                    <a:pt x="30" y="491"/>
                  </a:moveTo>
                  <a:cubicBezTo>
                    <a:pt x="26" y="492"/>
                    <a:pt x="26" y="492"/>
                    <a:pt x="26" y="492"/>
                  </a:cubicBezTo>
                  <a:cubicBezTo>
                    <a:pt x="27" y="505"/>
                    <a:pt x="27" y="505"/>
                    <a:pt x="27" y="505"/>
                  </a:cubicBezTo>
                  <a:cubicBezTo>
                    <a:pt x="27" y="509"/>
                    <a:pt x="27" y="509"/>
                    <a:pt x="27" y="509"/>
                  </a:cubicBezTo>
                  <a:cubicBezTo>
                    <a:pt x="41" y="775"/>
                    <a:pt x="41" y="775"/>
                    <a:pt x="41" y="775"/>
                  </a:cubicBezTo>
                  <a:cubicBezTo>
                    <a:pt x="46" y="772"/>
                    <a:pt x="46" y="772"/>
                    <a:pt x="46" y="772"/>
                  </a:cubicBezTo>
                  <a:cubicBezTo>
                    <a:pt x="31" y="509"/>
                    <a:pt x="31" y="509"/>
                    <a:pt x="31" y="509"/>
                  </a:cubicBezTo>
                  <a:cubicBezTo>
                    <a:pt x="31" y="504"/>
                    <a:pt x="31" y="504"/>
                    <a:pt x="31" y="504"/>
                  </a:cubicBezTo>
                  <a:cubicBezTo>
                    <a:pt x="30" y="491"/>
                    <a:pt x="30" y="491"/>
                    <a:pt x="30" y="491"/>
                  </a:cubicBezTo>
                  <a:moveTo>
                    <a:pt x="628" y="440"/>
                  </a:moveTo>
                  <a:cubicBezTo>
                    <a:pt x="623" y="441"/>
                    <a:pt x="623" y="441"/>
                    <a:pt x="623" y="441"/>
                  </a:cubicBezTo>
                  <a:cubicBezTo>
                    <a:pt x="632" y="455"/>
                    <a:pt x="632" y="455"/>
                    <a:pt x="632" y="455"/>
                  </a:cubicBezTo>
                  <a:cubicBezTo>
                    <a:pt x="634" y="459"/>
                    <a:pt x="634" y="459"/>
                    <a:pt x="634" y="459"/>
                  </a:cubicBezTo>
                  <a:cubicBezTo>
                    <a:pt x="725" y="608"/>
                    <a:pt x="725" y="608"/>
                    <a:pt x="725" y="608"/>
                  </a:cubicBezTo>
                  <a:cubicBezTo>
                    <a:pt x="726" y="606"/>
                    <a:pt x="727" y="605"/>
                    <a:pt x="728" y="604"/>
                  </a:cubicBezTo>
                  <a:cubicBezTo>
                    <a:pt x="639" y="458"/>
                    <a:pt x="639" y="458"/>
                    <a:pt x="639" y="458"/>
                  </a:cubicBezTo>
                  <a:cubicBezTo>
                    <a:pt x="636" y="454"/>
                    <a:pt x="636" y="454"/>
                    <a:pt x="636" y="454"/>
                  </a:cubicBezTo>
                  <a:cubicBezTo>
                    <a:pt x="628" y="440"/>
                    <a:pt x="628" y="440"/>
                    <a:pt x="628" y="440"/>
                  </a:cubicBezTo>
                  <a:moveTo>
                    <a:pt x="592" y="382"/>
                  </a:moveTo>
                  <a:cubicBezTo>
                    <a:pt x="591" y="383"/>
                    <a:pt x="590" y="383"/>
                    <a:pt x="588" y="384"/>
                  </a:cubicBezTo>
                  <a:cubicBezTo>
                    <a:pt x="621" y="437"/>
                    <a:pt x="621" y="437"/>
                    <a:pt x="621" y="437"/>
                  </a:cubicBezTo>
                  <a:cubicBezTo>
                    <a:pt x="625" y="436"/>
                    <a:pt x="625" y="436"/>
                    <a:pt x="625" y="436"/>
                  </a:cubicBezTo>
                  <a:cubicBezTo>
                    <a:pt x="592" y="382"/>
                    <a:pt x="592" y="382"/>
                    <a:pt x="592" y="382"/>
                  </a:cubicBezTo>
                  <a:moveTo>
                    <a:pt x="556" y="344"/>
                  </a:moveTo>
                  <a:cubicBezTo>
                    <a:pt x="555" y="345"/>
                    <a:pt x="555" y="345"/>
                    <a:pt x="555" y="345"/>
                  </a:cubicBezTo>
                  <a:cubicBezTo>
                    <a:pt x="557" y="348"/>
                    <a:pt x="557" y="348"/>
                    <a:pt x="557" y="348"/>
                  </a:cubicBezTo>
                  <a:cubicBezTo>
                    <a:pt x="557" y="347"/>
                    <a:pt x="558" y="346"/>
                    <a:pt x="558" y="346"/>
                  </a:cubicBezTo>
                  <a:cubicBezTo>
                    <a:pt x="556" y="344"/>
                    <a:pt x="556" y="344"/>
                    <a:pt x="556" y="344"/>
                  </a:cubicBezTo>
                  <a:moveTo>
                    <a:pt x="17" y="323"/>
                  </a:moveTo>
                  <a:cubicBezTo>
                    <a:pt x="17" y="327"/>
                    <a:pt x="17" y="327"/>
                    <a:pt x="17" y="327"/>
                  </a:cubicBezTo>
                  <a:cubicBezTo>
                    <a:pt x="17" y="331"/>
                    <a:pt x="17" y="331"/>
                    <a:pt x="17" y="331"/>
                  </a:cubicBezTo>
                  <a:cubicBezTo>
                    <a:pt x="26" y="487"/>
                    <a:pt x="26" y="487"/>
                    <a:pt x="26" y="487"/>
                  </a:cubicBezTo>
                  <a:cubicBezTo>
                    <a:pt x="30" y="487"/>
                    <a:pt x="30" y="487"/>
                    <a:pt x="30" y="487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2" y="328"/>
                    <a:pt x="22" y="328"/>
                    <a:pt x="22" y="328"/>
                  </a:cubicBezTo>
                  <a:cubicBezTo>
                    <a:pt x="21" y="325"/>
                    <a:pt x="21" y="325"/>
                    <a:pt x="21" y="325"/>
                  </a:cubicBezTo>
                  <a:cubicBezTo>
                    <a:pt x="17" y="323"/>
                    <a:pt x="17" y="323"/>
                    <a:pt x="17" y="323"/>
                  </a:cubicBezTo>
                  <a:moveTo>
                    <a:pt x="377" y="232"/>
                  </a:moveTo>
                  <a:cubicBezTo>
                    <a:pt x="377" y="233"/>
                    <a:pt x="377" y="233"/>
                    <a:pt x="377" y="233"/>
                  </a:cubicBezTo>
                  <a:cubicBezTo>
                    <a:pt x="394" y="244"/>
                    <a:pt x="394" y="244"/>
                    <a:pt x="394" y="244"/>
                  </a:cubicBezTo>
                  <a:cubicBezTo>
                    <a:pt x="401" y="248"/>
                    <a:pt x="401" y="248"/>
                    <a:pt x="401" y="248"/>
                  </a:cubicBezTo>
                  <a:cubicBezTo>
                    <a:pt x="549" y="345"/>
                    <a:pt x="549" y="345"/>
                    <a:pt x="549" y="345"/>
                  </a:cubicBezTo>
                  <a:cubicBezTo>
                    <a:pt x="549" y="345"/>
                    <a:pt x="549" y="345"/>
                    <a:pt x="549" y="345"/>
                  </a:cubicBezTo>
                  <a:cubicBezTo>
                    <a:pt x="377" y="232"/>
                    <a:pt x="377" y="232"/>
                    <a:pt x="377" y="232"/>
                  </a:cubicBezTo>
                  <a:moveTo>
                    <a:pt x="327" y="200"/>
                  </a:moveTo>
                  <a:cubicBezTo>
                    <a:pt x="327" y="200"/>
                    <a:pt x="327" y="200"/>
                    <a:pt x="327" y="200"/>
                  </a:cubicBezTo>
                  <a:cubicBezTo>
                    <a:pt x="371" y="229"/>
                    <a:pt x="371" y="229"/>
                    <a:pt x="371" y="229"/>
                  </a:cubicBezTo>
                  <a:cubicBezTo>
                    <a:pt x="370" y="228"/>
                    <a:pt x="370" y="228"/>
                    <a:pt x="370" y="228"/>
                  </a:cubicBezTo>
                  <a:cubicBezTo>
                    <a:pt x="327" y="200"/>
                    <a:pt x="327" y="200"/>
                    <a:pt x="327" y="200"/>
                  </a:cubicBezTo>
                  <a:moveTo>
                    <a:pt x="287" y="174"/>
                  </a:moveTo>
                  <a:cubicBezTo>
                    <a:pt x="287" y="174"/>
                    <a:pt x="287" y="174"/>
                    <a:pt x="287" y="174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87" y="174"/>
                    <a:pt x="287" y="174"/>
                    <a:pt x="287" y="174"/>
                  </a:cubicBezTo>
                  <a:moveTo>
                    <a:pt x="12" y="154"/>
                  </a:moveTo>
                  <a:cubicBezTo>
                    <a:pt x="8" y="158"/>
                    <a:pt x="8" y="158"/>
                    <a:pt x="8" y="158"/>
                  </a:cubicBezTo>
                  <a:cubicBezTo>
                    <a:pt x="10" y="191"/>
                    <a:pt x="10" y="191"/>
                    <a:pt x="10" y="191"/>
                  </a:cubicBezTo>
                  <a:cubicBezTo>
                    <a:pt x="10" y="191"/>
                    <a:pt x="10" y="191"/>
                    <a:pt x="10" y="191"/>
                  </a:cubicBezTo>
                  <a:cubicBezTo>
                    <a:pt x="10" y="197"/>
                    <a:pt x="10" y="197"/>
                    <a:pt x="10" y="197"/>
                  </a:cubicBezTo>
                  <a:cubicBezTo>
                    <a:pt x="17" y="318"/>
                    <a:pt x="17" y="318"/>
                    <a:pt x="17" y="318"/>
                  </a:cubicBezTo>
                  <a:cubicBezTo>
                    <a:pt x="21" y="320"/>
                    <a:pt x="21" y="320"/>
                    <a:pt x="21" y="320"/>
                  </a:cubicBezTo>
                  <a:cubicBezTo>
                    <a:pt x="14" y="193"/>
                    <a:pt x="14" y="193"/>
                    <a:pt x="14" y="19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12" y="154"/>
                    <a:pt x="12" y="154"/>
                    <a:pt x="12" y="154"/>
                  </a:cubicBezTo>
                  <a:moveTo>
                    <a:pt x="107" y="56"/>
                  </a:moveTo>
                  <a:cubicBezTo>
                    <a:pt x="107" y="57"/>
                    <a:pt x="107" y="57"/>
                    <a:pt x="107" y="57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283" y="172"/>
                    <a:pt x="283" y="172"/>
                    <a:pt x="283" y="172"/>
                  </a:cubicBezTo>
                  <a:cubicBezTo>
                    <a:pt x="283" y="172"/>
                    <a:pt x="283" y="172"/>
                    <a:pt x="283" y="172"/>
                  </a:cubicBezTo>
                  <a:cubicBezTo>
                    <a:pt x="107" y="56"/>
                    <a:pt x="107" y="56"/>
                    <a:pt x="107" y="56"/>
                  </a:cubicBezTo>
                  <a:moveTo>
                    <a:pt x="4" y="8"/>
                  </a:moveTo>
                  <a:cubicBezTo>
                    <a:pt x="4" y="9"/>
                    <a:pt x="3" y="9"/>
                    <a:pt x="2" y="9"/>
                  </a:cubicBezTo>
                  <a:cubicBezTo>
                    <a:pt x="1" y="9"/>
                    <a:pt x="1" y="9"/>
                    <a:pt x="0" y="8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4" y="8"/>
                    <a:pt x="4" y="8"/>
                    <a:pt x="4" y="8"/>
                  </a:cubicBezTo>
                  <a:moveTo>
                    <a:pt x="21" y="0"/>
                  </a:moveTo>
                  <a:cubicBezTo>
                    <a:pt x="20" y="0"/>
                    <a:pt x="20" y="0"/>
                    <a:pt x="20" y="1"/>
                  </a:cubicBezTo>
                  <a:cubicBezTo>
                    <a:pt x="103" y="54"/>
                    <a:pt x="103" y="54"/>
                    <a:pt x="103" y="54"/>
                  </a:cubicBezTo>
                  <a:cubicBezTo>
                    <a:pt x="103" y="54"/>
                    <a:pt x="103" y="54"/>
                    <a:pt x="103" y="54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566"/>
            <p:cNvSpPr>
              <a:spLocks noEditPoints="1"/>
            </p:cNvSpPr>
            <p:nvPr/>
          </p:nvSpPr>
          <p:spPr bwMode="auto">
            <a:xfrm>
              <a:off x="1960308" y="1626299"/>
              <a:ext cx="1077913" cy="546100"/>
            </a:xfrm>
            <a:custGeom>
              <a:avLst/>
              <a:gdLst>
                <a:gd name="T0" fmla="*/ 671 w 1061"/>
                <a:gd name="T1" fmla="*/ 474 h 538"/>
                <a:gd name="T2" fmla="*/ 538 w 1061"/>
                <a:gd name="T3" fmla="*/ 534 h 538"/>
                <a:gd name="T4" fmla="*/ 540 w 1061"/>
                <a:gd name="T5" fmla="*/ 538 h 538"/>
                <a:gd name="T6" fmla="*/ 668 w 1061"/>
                <a:gd name="T7" fmla="*/ 480 h 538"/>
                <a:gd name="T8" fmla="*/ 671 w 1061"/>
                <a:gd name="T9" fmla="*/ 474 h 538"/>
                <a:gd name="T10" fmla="*/ 904 w 1061"/>
                <a:gd name="T11" fmla="*/ 370 h 538"/>
                <a:gd name="T12" fmla="*/ 706 w 1061"/>
                <a:gd name="T13" fmla="*/ 459 h 538"/>
                <a:gd name="T14" fmla="*/ 713 w 1061"/>
                <a:gd name="T15" fmla="*/ 460 h 538"/>
                <a:gd name="T16" fmla="*/ 907 w 1061"/>
                <a:gd name="T17" fmla="*/ 374 h 538"/>
                <a:gd name="T18" fmla="*/ 904 w 1061"/>
                <a:gd name="T19" fmla="*/ 370 h 538"/>
                <a:gd name="T20" fmla="*/ 1031 w 1061"/>
                <a:gd name="T21" fmla="*/ 314 h 538"/>
                <a:gd name="T22" fmla="*/ 950 w 1061"/>
                <a:gd name="T23" fmla="*/ 350 h 538"/>
                <a:gd name="T24" fmla="*/ 950 w 1061"/>
                <a:gd name="T25" fmla="*/ 354 h 538"/>
                <a:gd name="T26" fmla="*/ 1026 w 1061"/>
                <a:gd name="T27" fmla="*/ 321 h 538"/>
                <a:gd name="T28" fmla="*/ 1031 w 1061"/>
                <a:gd name="T29" fmla="*/ 314 h 538"/>
                <a:gd name="T30" fmla="*/ 1058 w 1061"/>
                <a:gd name="T31" fmla="*/ 302 h 538"/>
                <a:gd name="T32" fmla="*/ 1038 w 1061"/>
                <a:gd name="T33" fmla="*/ 310 h 538"/>
                <a:gd name="T34" fmla="*/ 1033 w 1061"/>
                <a:gd name="T35" fmla="*/ 317 h 538"/>
                <a:gd name="T36" fmla="*/ 1061 w 1061"/>
                <a:gd name="T37" fmla="*/ 305 h 538"/>
                <a:gd name="T38" fmla="*/ 1058 w 1061"/>
                <a:gd name="T39" fmla="*/ 302 h 538"/>
                <a:gd name="T40" fmla="*/ 1052 w 1061"/>
                <a:gd name="T41" fmla="*/ 277 h 538"/>
                <a:gd name="T42" fmla="*/ 1055 w 1061"/>
                <a:gd name="T43" fmla="*/ 279 h 538"/>
                <a:gd name="T44" fmla="*/ 1056 w 1061"/>
                <a:gd name="T45" fmla="*/ 278 h 538"/>
                <a:gd name="T46" fmla="*/ 1052 w 1061"/>
                <a:gd name="T47" fmla="*/ 277 h 538"/>
                <a:gd name="T48" fmla="*/ 628 w 1061"/>
                <a:gd name="T49" fmla="*/ 27 h 538"/>
                <a:gd name="T50" fmla="*/ 625 w 1061"/>
                <a:gd name="T51" fmla="*/ 31 h 538"/>
                <a:gd name="T52" fmla="*/ 1038 w 1061"/>
                <a:gd name="T53" fmla="*/ 269 h 538"/>
                <a:gd name="T54" fmla="*/ 1054 w 1061"/>
                <a:gd name="T55" fmla="*/ 273 h 538"/>
                <a:gd name="T56" fmla="*/ 628 w 1061"/>
                <a:gd name="T57" fmla="*/ 27 h 538"/>
                <a:gd name="T58" fmla="*/ 574 w 1061"/>
                <a:gd name="T59" fmla="*/ 14 h 538"/>
                <a:gd name="T60" fmla="*/ 570 w 1061"/>
                <a:gd name="T61" fmla="*/ 18 h 538"/>
                <a:gd name="T62" fmla="*/ 577 w 1061"/>
                <a:gd name="T63" fmla="*/ 18 h 538"/>
                <a:gd name="T64" fmla="*/ 577 w 1061"/>
                <a:gd name="T65" fmla="*/ 14 h 538"/>
                <a:gd name="T66" fmla="*/ 574 w 1061"/>
                <a:gd name="T67" fmla="*/ 14 h 538"/>
                <a:gd name="T68" fmla="*/ 541 w 1061"/>
                <a:gd name="T69" fmla="*/ 13 h 538"/>
                <a:gd name="T70" fmla="*/ 526 w 1061"/>
                <a:gd name="T71" fmla="*/ 17 h 538"/>
                <a:gd name="T72" fmla="*/ 565 w 1061"/>
                <a:gd name="T73" fmla="*/ 18 h 538"/>
                <a:gd name="T74" fmla="*/ 568 w 1061"/>
                <a:gd name="T75" fmla="*/ 14 h 538"/>
                <a:gd name="T76" fmla="*/ 541 w 1061"/>
                <a:gd name="T77" fmla="*/ 13 h 538"/>
                <a:gd name="T78" fmla="*/ 0 w 1061"/>
                <a:gd name="T79" fmla="*/ 0 h 538"/>
                <a:gd name="T80" fmla="*/ 3 w 1061"/>
                <a:gd name="T81" fmla="*/ 4 h 538"/>
                <a:gd name="T82" fmla="*/ 509 w 1061"/>
                <a:gd name="T83" fmla="*/ 16 h 538"/>
                <a:gd name="T84" fmla="*/ 525 w 1061"/>
                <a:gd name="T85" fmla="*/ 13 h 538"/>
                <a:gd name="T86" fmla="*/ 0 w 1061"/>
                <a:gd name="T8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61" h="538">
                  <a:moveTo>
                    <a:pt x="671" y="474"/>
                  </a:moveTo>
                  <a:cubicBezTo>
                    <a:pt x="538" y="534"/>
                    <a:pt x="538" y="534"/>
                    <a:pt x="538" y="534"/>
                  </a:cubicBezTo>
                  <a:cubicBezTo>
                    <a:pt x="538" y="535"/>
                    <a:pt x="539" y="536"/>
                    <a:pt x="540" y="538"/>
                  </a:cubicBezTo>
                  <a:cubicBezTo>
                    <a:pt x="668" y="480"/>
                    <a:pt x="668" y="480"/>
                    <a:pt x="668" y="480"/>
                  </a:cubicBezTo>
                  <a:cubicBezTo>
                    <a:pt x="669" y="478"/>
                    <a:pt x="670" y="476"/>
                    <a:pt x="671" y="474"/>
                  </a:cubicBezTo>
                  <a:moveTo>
                    <a:pt x="904" y="370"/>
                  </a:moveTo>
                  <a:cubicBezTo>
                    <a:pt x="706" y="459"/>
                    <a:pt x="706" y="459"/>
                    <a:pt x="706" y="459"/>
                  </a:cubicBezTo>
                  <a:cubicBezTo>
                    <a:pt x="708" y="459"/>
                    <a:pt x="710" y="460"/>
                    <a:pt x="713" y="460"/>
                  </a:cubicBezTo>
                  <a:cubicBezTo>
                    <a:pt x="907" y="374"/>
                    <a:pt x="907" y="374"/>
                    <a:pt x="907" y="374"/>
                  </a:cubicBezTo>
                  <a:cubicBezTo>
                    <a:pt x="906" y="373"/>
                    <a:pt x="905" y="371"/>
                    <a:pt x="904" y="370"/>
                  </a:cubicBezTo>
                  <a:moveTo>
                    <a:pt x="1031" y="314"/>
                  </a:moveTo>
                  <a:cubicBezTo>
                    <a:pt x="950" y="350"/>
                    <a:pt x="950" y="350"/>
                    <a:pt x="950" y="350"/>
                  </a:cubicBezTo>
                  <a:cubicBezTo>
                    <a:pt x="950" y="351"/>
                    <a:pt x="950" y="353"/>
                    <a:pt x="950" y="354"/>
                  </a:cubicBezTo>
                  <a:cubicBezTo>
                    <a:pt x="1026" y="321"/>
                    <a:pt x="1026" y="321"/>
                    <a:pt x="1026" y="321"/>
                  </a:cubicBezTo>
                  <a:cubicBezTo>
                    <a:pt x="1031" y="314"/>
                    <a:pt x="1031" y="314"/>
                    <a:pt x="1031" y="314"/>
                  </a:cubicBezTo>
                  <a:moveTo>
                    <a:pt x="1058" y="302"/>
                  </a:moveTo>
                  <a:cubicBezTo>
                    <a:pt x="1038" y="310"/>
                    <a:pt x="1038" y="310"/>
                    <a:pt x="1038" y="310"/>
                  </a:cubicBezTo>
                  <a:cubicBezTo>
                    <a:pt x="1033" y="317"/>
                    <a:pt x="1033" y="317"/>
                    <a:pt x="1033" y="317"/>
                  </a:cubicBezTo>
                  <a:cubicBezTo>
                    <a:pt x="1061" y="305"/>
                    <a:pt x="1061" y="305"/>
                    <a:pt x="1061" y="305"/>
                  </a:cubicBezTo>
                  <a:cubicBezTo>
                    <a:pt x="1060" y="304"/>
                    <a:pt x="1059" y="303"/>
                    <a:pt x="1058" y="302"/>
                  </a:cubicBezTo>
                  <a:moveTo>
                    <a:pt x="1052" y="277"/>
                  </a:moveTo>
                  <a:cubicBezTo>
                    <a:pt x="1055" y="279"/>
                    <a:pt x="1055" y="279"/>
                    <a:pt x="1055" y="279"/>
                  </a:cubicBezTo>
                  <a:cubicBezTo>
                    <a:pt x="1056" y="278"/>
                    <a:pt x="1056" y="278"/>
                    <a:pt x="1056" y="278"/>
                  </a:cubicBezTo>
                  <a:cubicBezTo>
                    <a:pt x="1052" y="277"/>
                    <a:pt x="1052" y="277"/>
                    <a:pt x="1052" y="277"/>
                  </a:cubicBezTo>
                  <a:moveTo>
                    <a:pt x="628" y="27"/>
                  </a:moveTo>
                  <a:cubicBezTo>
                    <a:pt x="627" y="28"/>
                    <a:pt x="626" y="30"/>
                    <a:pt x="625" y="31"/>
                  </a:cubicBezTo>
                  <a:cubicBezTo>
                    <a:pt x="1038" y="269"/>
                    <a:pt x="1038" y="269"/>
                    <a:pt x="1038" y="269"/>
                  </a:cubicBezTo>
                  <a:cubicBezTo>
                    <a:pt x="1054" y="273"/>
                    <a:pt x="1054" y="273"/>
                    <a:pt x="1054" y="273"/>
                  </a:cubicBezTo>
                  <a:cubicBezTo>
                    <a:pt x="628" y="27"/>
                    <a:pt x="628" y="27"/>
                    <a:pt x="628" y="27"/>
                  </a:cubicBezTo>
                  <a:moveTo>
                    <a:pt x="574" y="14"/>
                  </a:moveTo>
                  <a:cubicBezTo>
                    <a:pt x="570" y="18"/>
                    <a:pt x="570" y="18"/>
                    <a:pt x="570" y="18"/>
                  </a:cubicBezTo>
                  <a:cubicBezTo>
                    <a:pt x="577" y="18"/>
                    <a:pt x="577" y="18"/>
                    <a:pt x="577" y="18"/>
                  </a:cubicBezTo>
                  <a:cubicBezTo>
                    <a:pt x="577" y="14"/>
                    <a:pt x="577" y="14"/>
                    <a:pt x="577" y="14"/>
                  </a:cubicBezTo>
                  <a:cubicBezTo>
                    <a:pt x="574" y="14"/>
                    <a:pt x="574" y="14"/>
                    <a:pt x="574" y="14"/>
                  </a:cubicBezTo>
                  <a:moveTo>
                    <a:pt x="541" y="13"/>
                  </a:moveTo>
                  <a:cubicBezTo>
                    <a:pt x="526" y="17"/>
                    <a:pt x="526" y="17"/>
                    <a:pt x="526" y="17"/>
                  </a:cubicBezTo>
                  <a:cubicBezTo>
                    <a:pt x="565" y="18"/>
                    <a:pt x="565" y="18"/>
                    <a:pt x="565" y="18"/>
                  </a:cubicBezTo>
                  <a:cubicBezTo>
                    <a:pt x="568" y="14"/>
                    <a:pt x="568" y="14"/>
                    <a:pt x="568" y="14"/>
                  </a:cubicBezTo>
                  <a:cubicBezTo>
                    <a:pt x="541" y="13"/>
                    <a:pt x="541" y="13"/>
                    <a:pt x="541" y="13"/>
                  </a:cubicBezTo>
                  <a:moveTo>
                    <a:pt x="0" y="0"/>
                  </a:moveTo>
                  <a:cubicBezTo>
                    <a:pt x="1" y="1"/>
                    <a:pt x="2" y="2"/>
                    <a:pt x="3" y="4"/>
                  </a:cubicBezTo>
                  <a:cubicBezTo>
                    <a:pt x="509" y="16"/>
                    <a:pt x="509" y="16"/>
                    <a:pt x="509" y="16"/>
                  </a:cubicBezTo>
                  <a:cubicBezTo>
                    <a:pt x="525" y="13"/>
                    <a:pt x="525" y="13"/>
                    <a:pt x="525" y="1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567"/>
            <p:cNvSpPr>
              <a:spLocks/>
            </p:cNvSpPr>
            <p:nvPr/>
          </p:nvSpPr>
          <p:spPr bwMode="auto">
            <a:xfrm>
              <a:off x="3071558" y="3039174"/>
              <a:ext cx="295275" cy="525463"/>
            </a:xfrm>
            <a:custGeom>
              <a:avLst/>
              <a:gdLst>
                <a:gd name="T0" fmla="*/ 288 w 292"/>
                <a:gd name="T1" fmla="*/ 0 h 518"/>
                <a:gd name="T2" fmla="*/ 277 w 292"/>
                <a:gd name="T3" fmla="*/ 20 h 518"/>
                <a:gd name="T4" fmla="*/ 268 w 292"/>
                <a:gd name="T5" fmla="*/ 35 h 518"/>
                <a:gd name="T6" fmla="*/ 0 w 292"/>
                <a:gd name="T7" fmla="*/ 516 h 518"/>
                <a:gd name="T8" fmla="*/ 3 w 292"/>
                <a:gd name="T9" fmla="*/ 518 h 518"/>
                <a:gd name="T10" fmla="*/ 280 w 292"/>
                <a:gd name="T11" fmla="*/ 23 h 518"/>
                <a:gd name="T12" fmla="*/ 289 w 292"/>
                <a:gd name="T13" fmla="*/ 8 h 518"/>
                <a:gd name="T14" fmla="*/ 292 w 292"/>
                <a:gd name="T15" fmla="*/ 2 h 518"/>
                <a:gd name="T16" fmla="*/ 288 w 292"/>
                <a:gd name="T1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2" h="518">
                  <a:moveTo>
                    <a:pt x="288" y="0"/>
                  </a:moveTo>
                  <a:cubicBezTo>
                    <a:pt x="277" y="20"/>
                    <a:pt x="277" y="20"/>
                    <a:pt x="277" y="20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" y="516"/>
                    <a:pt x="2" y="517"/>
                    <a:pt x="3" y="518"/>
                  </a:cubicBezTo>
                  <a:cubicBezTo>
                    <a:pt x="280" y="23"/>
                    <a:pt x="280" y="23"/>
                    <a:pt x="280" y="23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292" y="2"/>
                    <a:pt x="292" y="2"/>
                    <a:pt x="292" y="2"/>
                  </a:cubicBezTo>
                  <a:cubicBezTo>
                    <a:pt x="290" y="2"/>
                    <a:pt x="289" y="1"/>
                    <a:pt x="28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568"/>
            <p:cNvSpPr>
              <a:spLocks/>
            </p:cNvSpPr>
            <p:nvPr/>
          </p:nvSpPr>
          <p:spPr bwMode="auto">
            <a:xfrm>
              <a:off x="2590546" y="3594799"/>
              <a:ext cx="447675" cy="263525"/>
            </a:xfrm>
            <a:custGeom>
              <a:avLst/>
              <a:gdLst>
                <a:gd name="T0" fmla="*/ 438 w 440"/>
                <a:gd name="T1" fmla="*/ 0 h 258"/>
                <a:gd name="T2" fmla="*/ 0 w 440"/>
                <a:gd name="T3" fmla="*/ 255 h 258"/>
                <a:gd name="T4" fmla="*/ 2 w 440"/>
                <a:gd name="T5" fmla="*/ 258 h 258"/>
                <a:gd name="T6" fmla="*/ 440 w 440"/>
                <a:gd name="T7" fmla="*/ 4 h 258"/>
                <a:gd name="T8" fmla="*/ 438 w 440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" h="258">
                  <a:moveTo>
                    <a:pt x="438" y="0"/>
                  </a:moveTo>
                  <a:cubicBezTo>
                    <a:pt x="0" y="255"/>
                    <a:pt x="0" y="255"/>
                    <a:pt x="0" y="255"/>
                  </a:cubicBezTo>
                  <a:cubicBezTo>
                    <a:pt x="1" y="256"/>
                    <a:pt x="1" y="257"/>
                    <a:pt x="2" y="258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9" y="3"/>
                    <a:pt x="439" y="2"/>
                    <a:pt x="43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569"/>
            <p:cNvSpPr>
              <a:spLocks/>
            </p:cNvSpPr>
            <p:nvPr/>
          </p:nvSpPr>
          <p:spPr bwMode="auto">
            <a:xfrm>
              <a:off x="1476121" y="3597974"/>
              <a:ext cx="450850" cy="260350"/>
            </a:xfrm>
            <a:custGeom>
              <a:avLst/>
              <a:gdLst>
                <a:gd name="T0" fmla="*/ 2 w 444"/>
                <a:gd name="T1" fmla="*/ 0 h 257"/>
                <a:gd name="T2" fmla="*/ 0 w 444"/>
                <a:gd name="T3" fmla="*/ 4 h 257"/>
                <a:gd name="T4" fmla="*/ 442 w 444"/>
                <a:gd name="T5" fmla="*/ 257 h 257"/>
                <a:gd name="T6" fmla="*/ 444 w 444"/>
                <a:gd name="T7" fmla="*/ 254 h 257"/>
                <a:gd name="T8" fmla="*/ 436 w 444"/>
                <a:gd name="T9" fmla="*/ 249 h 257"/>
                <a:gd name="T10" fmla="*/ 433 w 444"/>
                <a:gd name="T11" fmla="*/ 250 h 257"/>
                <a:gd name="T12" fmla="*/ 426 w 444"/>
                <a:gd name="T13" fmla="*/ 243 h 257"/>
                <a:gd name="T14" fmla="*/ 2 w 444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4" h="257">
                  <a:moveTo>
                    <a:pt x="2" y="0"/>
                  </a:moveTo>
                  <a:cubicBezTo>
                    <a:pt x="2" y="1"/>
                    <a:pt x="1" y="3"/>
                    <a:pt x="0" y="4"/>
                  </a:cubicBezTo>
                  <a:cubicBezTo>
                    <a:pt x="442" y="257"/>
                    <a:pt x="442" y="257"/>
                    <a:pt x="442" y="257"/>
                  </a:cubicBezTo>
                  <a:cubicBezTo>
                    <a:pt x="443" y="256"/>
                    <a:pt x="443" y="255"/>
                    <a:pt x="444" y="254"/>
                  </a:cubicBezTo>
                  <a:cubicBezTo>
                    <a:pt x="436" y="249"/>
                    <a:pt x="436" y="249"/>
                    <a:pt x="436" y="249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26" y="243"/>
                    <a:pt x="426" y="243"/>
                    <a:pt x="426" y="243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570"/>
            <p:cNvSpPr>
              <a:spLocks noEditPoints="1"/>
            </p:cNvSpPr>
            <p:nvPr/>
          </p:nvSpPr>
          <p:spPr bwMode="auto">
            <a:xfrm>
              <a:off x="1150683" y="3056636"/>
              <a:ext cx="288925" cy="511175"/>
            </a:xfrm>
            <a:custGeom>
              <a:avLst/>
              <a:gdLst>
                <a:gd name="T0" fmla="*/ 269 w 285"/>
                <a:gd name="T1" fmla="*/ 474 h 503"/>
                <a:gd name="T2" fmla="*/ 274 w 285"/>
                <a:gd name="T3" fmla="*/ 492 h 503"/>
                <a:gd name="T4" fmla="*/ 280 w 285"/>
                <a:gd name="T5" fmla="*/ 502 h 503"/>
                <a:gd name="T6" fmla="*/ 282 w 285"/>
                <a:gd name="T7" fmla="*/ 503 h 503"/>
                <a:gd name="T8" fmla="*/ 285 w 285"/>
                <a:gd name="T9" fmla="*/ 501 h 503"/>
                <a:gd name="T10" fmla="*/ 269 w 285"/>
                <a:gd name="T11" fmla="*/ 474 h 503"/>
                <a:gd name="T12" fmla="*/ 0 w 285"/>
                <a:gd name="T13" fmla="*/ 3 h 503"/>
                <a:gd name="T14" fmla="*/ 265 w 285"/>
                <a:gd name="T15" fmla="*/ 475 h 503"/>
                <a:gd name="T16" fmla="*/ 260 w 285"/>
                <a:gd name="T17" fmla="*/ 457 h 503"/>
                <a:gd name="T18" fmla="*/ 12 w 285"/>
                <a:gd name="T19" fmla="*/ 16 h 503"/>
                <a:gd name="T20" fmla="*/ 0 w 285"/>
                <a:gd name="T21" fmla="*/ 3 h 503"/>
                <a:gd name="T22" fmla="*/ 3 w 285"/>
                <a:gd name="T23" fmla="*/ 0 h 503"/>
                <a:gd name="T24" fmla="*/ 3 w 285"/>
                <a:gd name="T25" fmla="*/ 0 h 503"/>
                <a:gd name="T26" fmla="*/ 3 w 285"/>
                <a:gd name="T27" fmla="*/ 1 h 503"/>
                <a:gd name="T28" fmla="*/ 3 w 285"/>
                <a:gd name="T29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503">
                  <a:moveTo>
                    <a:pt x="269" y="474"/>
                  </a:moveTo>
                  <a:cubicBezTo>
                    <a:pt x="274" y="492"/>
                    <a:pt x="274" y="492"/>
                    <a:pt x="274" y="492"/>
                  </a:cubicBezTo>
                  <a:cubicBezTo>
                    <a:pt x="280" y="502"/>
                    <a:pt x="280" y="502"/>
                    <a:pt x="280" y="502"/>
                  </a:cubicBezTo>
                  <a:cubicBezTo>
                    <a:pt x="282" y="503"/>
                    <a:pt x="282" y="503"/>
                    <a:pt x="282" y="503"/>
                  </a:cubicBezTo>
                  <a:cubicBezTo>
                    <a:pt x="283" y="502"/>
                    <a:pt x="284" y="502"/>
                    <a:pt x="285" y="501"/>
                  </a:cubicBezTo>
                  <a:cubicBezTo>
                    <a:pt x="269" y="474"/>
                    <a:pt x="269" y="474"/>
                    <a:pt x="269" y="474"/>
                  </a:cubicBezTo>
                  <a:moveTo>
                    <a:pt x="0" y="3"/>
                  </a:moveTo>
                  <a:cubicBezTo>
                    <a:pt x="265" y="475"/>
                    <a:pt x="265" y="475"/>
                    <a:pt x="265" y="475"/>
                  </a:cubicBezTo>
                  <a:cubicBezTo>
                    <a:pt x="260" y="457"/>
                    <a:pt x="260" y="457"/>
                    <a:pt x="260" y="45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571"/>
            <p:cNvSpPr>
              <a:spLocks/>
            </p:cNvSpPr>
            <p:nvPr/>
          </p:nvSpPr>
          <p:spPr bwMode="auto">
            <a:xfrm>
              <a:off x="3354133" y="2993136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21 w 50"/>
                <a:gd name="T3" fmla="*/ 0 h 50"/>
                <a:gd name="T4" fmla="*/ 15 w 50"/>
                <a:gd name="T5" fmla="*/ 2 h 50"/>
                <a:gd name="T6" fmla="*/ 11 w 50"/>
                <a:gd name="T7" fmla="*/ 4 h 50"/>
                <a:gd name="T8" fmla="*/ 7 w 50"/>
                <a:gd name="T9" fmla="*/ 7 h 50"/>
                <a:gd name="T10" fmla="*/ 4 w 50"/>
                <a:gd name="T11" fmla="*/ 10 h 50"/>
                <a:gd name="T12" fmla="*/ 0 w 50"/>
                <a:gd name="T13" fmla="*/ 19 h 50"/>
                <a:gd name="T14" fmla="*/ 2 w 50"/>
                <a:gd name="T15" fmla="*/ 25 h 50"/>
                <a:gd name="T16" fmla="*/ 2 w 50"/>
                <a:gd name="T17" fmla="*/ 26 h 50"/>
                <a:gd name="T18" fmla="*/ 0 w 50"/>
                <a:gd name="T19" fmla="*/ 29 h 50"/>
                <a:gd name="T20" fmla="*/ 0 w 50"/>
                <a:gd name="T21" fmla="*/ 30 h 50"/>
                <a:gd name="T22" fmla="*/ 9 w 50"/>
                <a:gd name="T23" fmla="*/ 45 h 50"/>
                <a:gd name="T24" fmla="*/ 13 w 50"/>
                <a:gd name="T25" fmla="*/ 47 h 50"/>
                <a:gd name="T26" fmla="*/ 14 w 50"/>
                <a:gd name="T27" fmla="*/ 48 h 50"/>
                <a:gd name="T28" fmla="*/ 19 w 50"/>
                <a:gd name="T29" fmla="*/ 50 h 50"/>
                <a:gd name="T30" fmla="*/ 25 w 50"/>
                <a:gd name="T31" fmla="*/ 50 h 50"/>
                <a:gd name="T32" fmla="*/ 50 w 50"/>
                <a:gd name="T33" fmla="*/ 25 h 50"/>
                <a:gd name="T34" fmla="*/ 26 w 50"/>
                <a:gd name="T35" fmla="*/ 0 h 50"/>
                <a:gd name="T36" fmla="*/ 25 w 50"/>
                <a:gd name="T3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24" y="0"/>
                    <a:pt x="22" y="0"/>
                    <a:pt x="21" y="0"/>
                  </a:cubicBezTo>
                  <a:cubicBezTo>
                    <a:pt x="19" y="0"/>
                    <a:pt x="17" y="1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9" y="5"/>
                    <a:pt x="8" y="6"/>
                    <a:pt x="7" y="7"/>
                  </a:cubicBezTo>
                  <a:cubicBezTo>
                    <a:pt x="6" y="8"/>
                    <a:pt x="5" y="9"/>
                    <a:pt x="4" y="10"/>
                  </a:cubicBezTo>
                  <a:cubicBezTo>
                    <a:pt x="2" y="13"/>
                    <a:pt x="1" y="16"/>
                    <a:pt x="0" y="19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1" y="36"/>
                    <a:pt x="5" y="41"/>
                    <a:pt x="9" y="45"/>
                  </a:cubicBezTo>
                  <a:cubicBezTo>
                    <a:pt x="10" y="46"/>
                    <a:pt x="11" y="47"/>
                    <a:pt x="13" y="47"/>
                  </a:cubicBezTo>
                  <a:cubicBezTo>
                    <a:pt x="13" y="47"/>
                    <a:pt x="14" y="48"/>
                    <a:pt x="14" y="48"/>
                  </a:cubicBezTo>
                  <a:cubicBezTo>
                    <a:pt x="16" y="49"/>
                    <a:pt x="17" y="49"/>
                    <a:pt x="19" y="50"/>
                  </a:cubicBezTo>
                  <a:cubicBezTo>
                    <a:pt x="21" y="50"/>
                    <a:pt x="23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11"/>
                    <a:pt x="39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Freeform 572"/>
            <p:cNvSpPr>
              <a:spLocks noEditPoints="1"/>
            </p:cNvSpPr>
            <p:nvPr/>
          </p:nvSpPr>
          <p:spPr bwMode="auto">
            <a:xfrm>
              <a:off x="3003296" y="2654999"/>
              <a:ext cx="50800" cy="50800"/>
            </a:xfrm>
            <a:custGeom>
              <a:avLst/>
              <a:gdLst>
                <a:gd name="T0" fmla="*/ 1 w 50"/>
                <a:gd name="T1" fmla="*/ 17 h 51"/>
                <a:gd name="T2" fmla="*/ 0 w 50"/>
                <a:gd name="T3" fmla="*/ 25 h 51"/>
                <a:gd name="T4" fmla="*/ 13 w 50"/>
                <a:gd name="T5" fmla="*/ 47 h 51"/>
                <a:gd name="T6" fmla="*/ 17 w 50"/>
                <a:gd name="T7" fmla="*/ 49 h 51"/>
                <a:gd name="T8" fmla="*/ 25 w 50"/>
                <a:gd name="T9" fmla="*/ 51 h 51"/>
                <a:gd name="T10" fmla="*/ 35 w 50"/>
                <a:gd name="T11" fmla="*/ 49 h 51"/>
                <a:gd name="T12" fmla="*/ 1 w 50"/>
                <a:gd name="T13" fmla="*/ 17 h 51"/>
                <a:gd name="T14" fmla="*/ 25 w 50"/>
                <a:gd name="T15" fmla="*/ 0 h 51"/>
                <a:gd name="T16" fmla="*/ 6 w 50"/>
                <a:gd name="T17" fmla="*/ 8 h 51"/>
                <a:gd name="T18" fmla="*/ 4 w 50"/>
                <a:gd name="T19" fmla="*/ 12 h 51"/>
                <a:gd name="T20" fmla="*/ 3 w 50"/>
                <a:gd name="T21" fmla="*/ 12 h 51"/>
                <a:gd name="T22" fmla="*/ 39 w 50"/>
                <a:gd name="T23" fmla="*/ 46 h 51"/>
                <a:gd name="T24" fmla="*/ 39 w 50"/>
                <a:gd name="T25" fmla="*/ 46 h 51"/>
                <a:gd name="T26" fmla="*/ 43 w 50"/>
                <a:gd name="T27" fmla="*/ 43 h 51"/>
                <a:gd name="T28" fmla="*/ 50 w 50"/>
                <a:gd name="T29" fmla="*/ 25 h 51"/>
                <a:gd name="T30" fmla="*/ 30 w 50"/>
                <a:gd name="T31" fmla="*/ 1 h 51"/>
                <a:gd name="T32" fmla="*/ 25 w 50"/>
                <a:gd name="T33" fmla="*/ 0 h 51"/>
                <a:gd name="T34" fmla="*/ 25 w 50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1">
                  <a:moveTo>
                    <a:pt x="1" y="17"/>
                  </a:moveTo>
                  <a:cubicBezTo>
                    <a:pt x="0" y="19"/>
                    <a:pt x="0" y="22"/>
                    <a:pt x="0" y="25"/>
                  </a:cubicBezTo>
                  <a:cubicBezTo>
                    <a:pt x="0" y="35"/>
                    <a:pt x="5" y="43"/>
                    <a:pt x="13" y="47"/>
                  </a:cubicBezTo>
                  <a:cubicBezTo>
                    <a:pt x="14" y="48"/>
                    <a:pt x="15" y="49"/>
                    <a:pt x="17" y="49"/>
                  </a:cubicBezTo>
                  <a:cubicBezTo>
                    <a:pt x="19" y="50"/>
                    <a:pt x="22" y="51"/>
                    <a:pt x="25" y="51"/>
                  </a:cubicBezTo>
                  <a:cubicBezTo>
                    <a:pt x="28" y="51"/>
                    <a:pt x="32" y="50"/>
                    <a:pt x="35" y="49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25" y="0"/>
                  </a:moveTo>
                  <a:cubicBezTo>
                    <a:pt x="18" y="0"/>
                    <a:pt x="11" y="3"/>
                    <a:pt x="6" y="8"/>
                  </a:cubicBezTo>
                  <a:cubicBezTo>
                    <a:pt x="5" y="9"/>
                    <a:pt x="4" y="11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40" y="45"/>
                    <a:pt x="42" y="44"/>
                    <a:pt x="43" y="43"/>
                  </a:cubicBezTo>
                  <a:cubicBezTo>
                    <a:pt x="47" y="39"/>
                    <a:pt x="50" y="32"/>
                    <a:pt x="50" y="25"/>
                  </a:cubicBezTo>
                  <a:cubicBezTo>
                    <a:pt x="50" y="13"/>
                    <a:pt x="41" y="3"/>
                    <a:pt x="30" y="1"/>
                  </a:cubicBezTo>
                  <a:cubicBezTo>
                    <a:pt x="28" y="0"/>
                    <a:pt x="27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Freeform 573"/>
            <p:cNvSpPr>
              <a:spLocks/>
            </p:cNvSpPr>
            <p:nvPr/>
          </p:nvSpPr>
          <p:spPr bwMode="auto">
            <a:xfrm>
              <a:off x="3350958" y="2450211"/>
              <a:ext cx="50800" cy="50800"/>
            </a:xfrm>
            <a:custGeom>
              <a:avLst/>
              <a:gdLst>
                <a:gd name="T0" fmla="*/ 26 w 51"/>
                <a:gd name="T1" fmla="*/ 0 h 51"/>
                <a:gd name="T2" fmla="*/ 15 w 51"/>
                <a:gd name="T3" fmla="*/ 2 h 51"/>
                <a:gd name="T4" fmla="*/ 12 w 51"/>
                <a:gd name="T5" fmla="*/ 4 h 51"/>
                <a:gd name="T6" fmla="*/ 11 w 51"/>
                <a:gd name="T7" fmla="*/ 4 h 51"/>
                <a:gd name="T8" fmla="*/ 8 w 51"/>
                <a:gd name="T9" fmla="*/ 7 h 51"/>
                <a:gd name="T10" fmla="*/ 6 w 51"/>
                <a:gd name="T11" fmla="*/ 10 h 51"/>
                <a:gd name="T12" fmla="*/ 0 w 51"/>
                <a:gd name="T13" fmla="*/ 28 h 51"/>
                <a:gd name="T14" fmla="*/ 2 w 51"/>
                <a:gd name="T15" fmla="*/ 34 h 51"/>
                <a:gd name="T16" fmla="*/ 4 w 51"/>
                <a:gd name="T17" fmla="*/ 38 h 51"/>
                <a:gd name="T18" fmla="*/ 18 w 51"/>
                <a:gd name="T19" fmla="*/ 50 h 51"/>
                <a:gd name="T20" fmla="*/ 23 w 51"/>
                <a:gd name="T21" fmla="*/ 50 h 51"/>
                <a:gd name="T22" fmla="*/ 24 w 51"/>
                <a:gd name="T23" fmla="*/ 51 h 51"/>
                <a:gd name="T24" fmla="*/ 26 w 51"/>
                <a:gd name="T25" fmla="*/ 51 h 51"/>
                <a:gd name="T26" fmla="*/ 29 w 51"/>
                <a:gd name="T27" fmla="*/ 50 h 51"/>
                <a:gd name="T28" fmla="*/ 51 w 51"/>
                <a:gd name="T29" fmla="*/ 25 h 51"/>
                <a:gd name="T30" fmla="*/ 26 w 51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22" y="0"/>
                    <a:pt x="19" y="1"/>
                    <a:pt x="15" y="2"/>
                  </a:cubicBezTo>
                  <a:cubicBezTo>
                    <a:pt x="14" y="3"/>
                    <a:pt x="13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5"/>
                    <a:pt x="9" y="6"/>
                    <a:pt x="8" y="7"/>
                  </a:cubicBezTo>
                  <a:cubicBezTo>
                    <a:pt x="7" y="8"/>
                    <a:pt x="6" y="9"/>
                    <a:pt x="6" y="1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" y="30"/>
                    <a:pt x="1" y="32"/>
                    <a:pt x="2" y="34"/>
                  </a:cubicBezTo>
                  <a:cubicBezTo>
                    <a:pt x="2" y="35"/>
                    <a:pt x="3" y="37"/>
                    <a:pt x="4" y="38"/>
                  </a:cubicBezTo>
                  <a:cubicBezTo>
                    <a:pt x="7" y="43"/>
                    <a:pt x="12" y="48"/>
                    <a:pt x="18" y="50"/>
                  </a:cubicBezTo>
                  <a:cubicBezTo>
                    <a:pt x="20" y="50"/>
                    <a:pt x="21" y="50"/>
                    <a:pt x="23" y="50"/>
                  </a:cubicBezTo>
                  <a:cubicBezTo>
                    <a:pt x="23" y="50"/>
                    <a:pt x="24" y="51"/>
                    <a:pt x="24" y="51"/>
                  </a:cubicBezTo>
                  <a:cubicBezTo>
                    <a:pt x="25" y="51"/>
                    <a:pt x="25" y="51"/>
                    <a:pt x="26" y="51"/>
                  </a:cubicBezTo>
                  <a:cubicBezTo>
                    <a:pt x="27" y="51"/>
                    <a:pt x="28" y="50"/>
                    <a:pt x="29" y="50"/>
                  </a:cubicBezTo>
                  <a:cubicBezTo>
                    <a:pt x="41" y="49"/>
                    <a:pt x="51" y="38"/>
                    <a:pt x="51" y="25"/>
                  </a:cubicBezTo>
                  <a:cubicBezTo>
                    <a:pt x="51" y="11"/>
                    <a:pt x="39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Freeform 574"/>
            <p:cNvSpPr>
              <a:spLocks noEditPoints="1"/>
            </p:cNvSpPr>
            <p:nvPr/>
          </p:nvSpPr>
          <p:spPr bwMode="auto">
            <a:xfrm>
              <a:off x="3033458" y="1896174"/>
              <a:ext cx="52388" cy="52388"/>
            </a:xfrm>
            <a:custGeom>
              <a:avLst/>
              <a:gdLst>
                <a:gd name="T0" fmla="*/ 10 w 51"/>
                <a:gd name="T1" fmla="*/ 28 h 51"/>
                <a:gd name="T2" fmla="*/ 17 w 51"/>
                <a:gd name="T3" fmla="*/ 49 h 51"/>
                <a:gd name="T4" fmla="*/ 24 w 51"/>
                <a:gd name="T5" fmla="*/ 51 h 51"/>
                <a:gd name="T6" fmla="*/ 10 w 51"/>
                <a:gd name="T7" fmla="*/ 28 h 51"/>
                <a:gd name="T8" fmla="*/ 2 w 51"/>
                <a:gd name="T9" fmla="*/ 16 h 51"/>
                <a:gd name="T10" fmla="*/ 2 w 51"/>
                <a:gd name="T11" fmla="*/ 16 h 51"/>
                <a:gd name="T12" fmla="*/ 2 w 51"/>
                <a:gd name="T13" fmla="*/ 18 h 51"/>
                <a:gd name="T14" fmla="*/ 1 w 51"/>
                <a:gd name="T15" fmla="*/ 22 h 51"/>
                <a:gd name="T16" fmla="*/ 0 w 51"/>
                <a:gd name="T17" fmla="*/ 26 h 51"/>
                <a:gd name="T18" fmla="*/ 2 w 51"/>
                <a:gd name="T19" fmla="*/ 36 h 51"/>
                <a:gd name="T20" fmla="*/ 5 w 51"/>
                <a:gd name="T21" fmla="*/ 39 h 51"/>
                <a:gd name="T22" fmla="*/ 11 w 51"/>
                <a:gd name="T23" fmla="*/ 46 h 51"/>
                <a:gd name="T24" fmla="*/ 11 w 51"/>
                <a:gd name="T25" fmla="*/ 46 h 51"/>
                <a:gd name="T26" fmla="*/ 2 w 51"/>
                <a:gd name="T27" fmla="*/ 16 h 51"/>
                <a:gd name="T28" fmla="*/ 26 w 51"/>
                <a:gd name="T29" fmla="*/ 0 h 51"/>
                <a:gd name="T30" fmla="*/ 6 w 51"/>
                <a:gd name="T31" fmla="*/ 10 h 51"/>
                <a:gd name="T32" fmla="*/ 29 w 51"/>
                <a:gd name="T33" fmla="*/ 51 h 51"/>
                <a:gd name="T34" fmla="*/ 32 w 51"/>
                <a:gd name="T35" fmla="*/ 50 h 51"/>
                <a:gd name="T36" fmla="*/ 36 w 51"/>
                <a:gd name="T37" fmla="*/ 49 h 51"/>
                <a:gd name="T38" fmla="*/ 37 w 51"/>
                <a:gd name="T39" fmla="*/ 48 h 51"/>
                <a:gd name="T40" fmla="*/ 41 w 51"/>
                <a:gd name="T41" fmla="*/ 46 h 51"/>
                <a:gd name="T42" fmla="*/ 51 w 51"/>
                <a:gd name="T43" fmla="*/ 26 h 51"/>
                <a:gd name="T44" fmla="*/ 26 w 51"/>
                <a:gd name="T4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51">
                  <a:moveTo>
                    <a:pt x="10" y="28"/>
                  </a:moveTo>
                  <a:cubicBezTo>
                    <a:pt x="17" y="49"/>
                    <a:pt x="17" y="49"/>
                    <a:pt x="17" y="49"/>
                  </a:cubicBezTo>
                  <a:cubicBezTo>
                    <a:pt x="19" y="50"/>
                    <a:pt x="21" y="50"/>
                    <a:pt x="24" y="51"/>
                  </a:cubicBezTo>
                  <a:cubicBezTo>
                    <a:pt x="10" y="28"/>
                    <a:pt x="10" y="28"/>
                    <a:pt x="10" y="28"/>
                  </a:cubicBezTo>
                  <a:moveTo>
                    <a:pt x="2" y="16"/>
                  </a:moveTo>
                  <a:cubicBezTo>
                    <a:pt x="2" y="16"/>
                    <a:pt x="2" y="16"/>
                    <a:pt x="2" y="16"/>
                  </a:cubicBezTo>
                  <a:cubicBezTo>
                    <a:pt x="2" y="17"/>
                    <a:pt x="2" y="18"/>
                    <a:pt x="2" y="18"/>
                  </a:cubicBezTo>
                  <a:cubicBezTo>
                    <a:pt x="1" y="19"/>
                    <a:pt x="1" y="21"/>
                    <a:pt x="1" y="22"/>
                  </a:cubicBezTo>
                  <a:cubicBezTo>
                    <a:pt x="0" y="23"/>
                    <a:pt x="0" y="24"/>
                    <a:pt x="0" y="26"/>
                  </a:cubicBezTo>
                  <a:cubicBezTo>
                    <a:pt x="0" y="29"/>
                    <a:pt x="1" y="32"/>
                    <a:pt x="2" y="36"/>
                  </a:cubicBezTo>
                  <a:cubicBezTo>
                    <a:pt x="3" y="37"/>
                    <a:pt x="4" y="38"/>
                    <a:pt x="5" y="39"/>
                  </a:cubicBezTo>
                  <a:cubicBezTo>
                    <a:pt x="6" y="42"/>
                    <a:pt x="8" y="44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2" y="16"/>
                    <a:pt x="2" y="16"/>
                    <a:pt x="2" y="16"/>
                  </a:cubicBezTo>
                  <a:moveTo>
                    <a:pt x="26" y="0"/>
                  </a:moveTo>
                  <a:cubicBezTo>
                    <a:pt x="17" y="0"/>
                    <a:pt x="10" y="4"/>
                    <a:pt x="6" y="10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0" y="50"/>
                    <a:pt x="31" y="50"/>
                    <a:pt x="32" y="50"/>
                  </a:cubicBezTo>
                  <a:cubicBezTo>
                    <a:pt x="33" y="50"/>
                    <a:pt x="34" y="49"/>
                    <a:pt x="36" y="49"/>
                  </a:cubicBezTo>
                  <a:cubicBezTo>
                    <a:pt x="36" y="48"/>
                    <a:pt x="37" y="48"/>
                    <a:pt x="37" y="48"/>
                  </a:cubicBezTo>
                  <a:cubicBezTo>
                    <a:pt x="38" y="47"/>
                    <a:pt x="40" y="47"/>
                    <a:pt x="41" y="46"/>
                  </a:cubicBezTo>
                  <a:cubicBezTo>
                    <a:pt x="47" y="41"/>
                    <a:pt x="51" y="34"/>
                    <a:pt x="51" y="26"/>
                  </a:cubicBezTo>
                  <a:cubicBezTo>
                    <a:pt x="51" y="12"/>
                    <a:pt x="39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Freeform 575"/>
            <p:cNvSpPr>
              <a:spLocks noEditPoints="1"/>
            </p:cNvSpPr>
            <p:nvPr/>
          </p:nvSpPr>
          <p:spPr bwMode="auto">
            <a:xfrm>
              <a:off x="3133471" y="2220024"/>
              <a:ext cx="34925" cy="34925"/>
            </a:xfrm>
            <a:custGeom>
              <a:avLst/>
              <a:gdLst>
                <a:gd name="T0" fmla="*/ 0 w 35"/>
                <a:gd name="T1" fmla="*/ 13 h 35"/>
                <a:gd name="T2" fmla="*/ 0 w 35"/>
                <a:gd name="T3" fmla="*/ 16 h 35"/>
                <a:gd name="T4" fmla="*/ 3 w 35"/>
                <a:gd name="T5" fmla="*/ 28 h 35"/>
                <a:gd name="T6" fmla="*/ 11 w 35"/>
                <a:gd name="T7" fmla="*/ 34 h 35"/>
                <a:gd name="T8" fmla="*/ 16 w 35"/>
                <a:gd name="T9" fmla="*/ 35 h 35"/>
                <a:gd name="T10" fmla="*/ 17 w 35"/>
                <a:gd name="T11" fmla="*/ 35 h 35"/>
                <a:gd name="T12" fmla="*/ 20 w 35"/>
                <a:gd name="T13" fmla="*/ 35 h 35"/>
                <a:gd name="T14" fmla="*/ 21 w 35"/>
                <a:gd name="T15" fmla="*/ 34 h 35"/>
                <a:gd name="T16" fmla="*/ 0 w 35"/>
                <a:gd name="T17" fmla="*/ 13 h 35"/>
                <a:gd name="T18" fmla="*/ 17 w 35"/>
                <a:gd name="T19" fmla="*/ 0 h 35"/>
                <a:gd name="T20" fmla="*/ 15 w 35"/>
                <a:gd name="T21" fmla="*/ 0 h 35"/>
                <a:gd name="T22" fmla="*/ 11 w 35"/>
                <a:gd name="T23" fmla="*/ 1 h 35"/>
                <a:gd name="T24" fmla="*/ 6 w 35"/>
                <a:gd name="T25" fmla="*/ 4 h 35"/>
                <a:gd name="T26" fmla="*/ 3 w 35"/>
                <a:gd name="T27" fmla="*/ 7 h 35"/>
                <a:gd name="T28" fmla="*/ 2 w 35"/>
                <a:gd name="T29" fmla="*/ 8 h 35"/>
                <a:gd name="T30" fmla="*/ 26 w 35"/>
                <a:gd name="T31" fmla="*/ 33 h 35"/>
                <a:gd name="T32" fmla="*/ 27 w 35"/>
                <a:gd name="T33" fmla="*/ 32 h 35"/>
                <a:gd name="T34" fmla="*/ 30 w 35"/>
                <a:gd name="T35" fmla="*/ 29 h 35"/>
                <a:gd name="T36" fmla="*/ 35 w 35"/>
                <a:gd name="T37" fmla="*/ 17 h 35"/>
                <a:gd name="T38" fmla="*/ 17 w 35"/>
                <a:gd name="T3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35">
                  <a:moveTo>
                    <a:pt x="0" y="13"/>
                  </a:moveTo>
                  <a:cubicBezTo>
                    <a:pt x="0" y="14"/>
                    <a:pt x="0" y="15"/>
                    <a:pt x="0" y="16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31"/>
                    <a:pt x="8" y="33"/>
                    <a:pt x="11" y="34"/>
                  </a:cubicBezTo>
                  <a:cubicBezTo>
                    <a:pt x="13" y="34"/>
                    <a:pt x="14" y="35"/>
                    <a:pt x="16" y="35"/>
                  </a:cubicBezTo>
                  <a:cubicBezTo>
                    <a:pt x="16" y="35"/>
                    <a:pt x="17" y="35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21" y="34"/>
                    <a:pt x="21" y="34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3" y="0"/>
                    <a:pt x="12" y="1"/>
                    <a:pt x="11" y="1"/>
                  </a:cubicBezTo>
                  <a:cubicBezTo>
                    <a:pt x="9" y="2"/>
                    <a:pt x="8" y="3"/>
                    <a:pt x="6" y="4"/>
                  </a:cubicBezTo>
                  <a:cubicBezTo>
                    <a:pt x="5" y="5"/>
                    <a:pt x="4" y="6"/>
                    <a:pt x="3" y="7"/>
                  </a:cubicBezTo>
                  <a:cubicBezTo>
                    <a:pt x="3" y="7"/>
                    <a:pt x="3" y="8"/>
                    <a:pt x="2" y="8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7" y="32"/>
                    <a:pt x="27" y="32"/>
                  </a:cubicBezTo>
                  <a:cubicBezTo>
                    <a:pt x="28" y="31"/>
                    <a:pt x="29" y="30"/>
                    <a:pt x="30" y="29"/>
                  </a:cubicBezTo>
                  <a:cubicBezTo>
                    <a:pt x="33" y="26"/>
                    <a:pt x="35" y="22"/>
                    <a:pt x="35" y="17"/>
                  </a:cubicBezTo>
                  <a:cubicBezTo>
                    <a:pt x="35" y="8"/>
                    <a:pt x="27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Freeform 576"/>
            <p:cNvSpPr>
              <a:spLocks noEditPoints="1"/>
            </p:cNvSpPr>
            <p:nvPr/>
          </p:nvSpPr>
          <p:spPr bwMode="auto">
            <a:xfrm>
              <a:off x="2874708" y="1962849"/>
              <a:ext cx="50800" cy="50800"/>
            </a:xfrm>
            <a:custGeom>
              <a:avLst/>
              <a:gdLst>
                <a:gd name="T0" fmla="*/ 6 w 50"/>
                <a:gd name="T1" fmla="*/ 9 h 50"/>
                <a:gd name="T2" fmla="*/ 0 w 50"/>
                <a:gd name="T3" fmla="*/ 25 h 50"/>
                <a:gd name="T4" fmla="*/ 4 w 50"/>
                <a:gd name="T5" fmla="*/ 39 h 50"/>
                <a:gd name="T6" fmla="*/ 7 w 50"/>
                <a:gd name="T7" fmla="*/ 43 h 50"/>
                <a:gd name="T8" fmla="*/ 25 w 50"/>
                <a:gd name="T9" fmla="*/ 50 h 50"/>
                <a:gd name="T10" fmla="*/ 41 w 50"/>
                <a:gd name="T11" fmla="*/ 45 h 50"/>
                <a:gd name="T12" fmla="*/ 6 w 50"/>
                <a:gd name="T13" fmla="*/ 9 h 50"/>
                <a:gd name="T14" fmla="*/ 25 w 50"/>
                <a:gd name="T15" fmla="*/ 0 h 50"/>
                <a:gd name="T16" fmla="*/ 14 w 50"/>
                <a:gd name="T17" fmla="*/ 2 h 50"/>
                <a:gd name="T18" fmla="*/ 11 w 50"/>
                <a:gd name="T19" fmla="*/ 5 h 50"/>
                <a:gd name="T20" fmla="*/ 9 w 50"/>
                <a:gd name="T21" fmla="*/ 6 h 50"/>
                <a:gd name="T22" fmla="*/ 44 w 50"/>
                <a:gd name="T23" fmla="*/ 42 h 50"/>
                <a:gd name="T24" fmla="*/ 45 w 50"/>
                <a:gd name="T25" fmla="*/ 40 h 50"/>
                <a:gd name="T26" fmla="*/ 48 w 50"/>
                <a:gd name="T27" fmla="*/ 37 h 50"/>
                <a:gd name="T28" fmla="*/ 50 w 50"/>
                <a:gd name="T29" fmla="*/ 25 h 50"/>
                <a:gd name="T30" fmla="*/ 50 w 50"/>
                <a:gd name="T31" fmla="*/ 23 h 50"/>
                <a:gd name="T32" fmla="*/ 50 w 50"/>
                <a:gd name="T33" fmla="*/ 19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6" y="9"/>
                  </a:moveTo>
                  <a:cubicBezTo>
                    <a:pt x="2" y="13"/>
                    <a:pt x="0" y="19"/>
                    <a:pt x="0" y="25"/>
                  </a:cubicBezTo>
                  <a:cubicBezTo>
                    <a:pt x="0" y="30"/>
                    <a:pt x="2" y="35"/>
                    <a:pt x="4" y="39"/>
                  </a:cubicBezTo>
                  <a:cubicBezTo>
                    <a:pt x="5" y="40"/>
                    <a:pt x="6" y="42"/>
                    <a:pt x="7" y="43"/>
                  </a:cubicBezTo>
                  <a:cubicBezTo>
                    <a:pt x="12" y="47"/>
                    <a:pt x="18" y="50"/>
                    <a:pt x="25" y="50"/>
                  </a:cubicBezTo>
                  <a:cubicBezTo>
                    <a:pt x="31" y="50"/>
                    <a:pt x="37" y="48"/>
                    <a:pt x="41" y="45"/>
                  </a:cubicBezTo>
                  <a:cubicBezTo>
                    <a:pt x="6" y="9"/>
                    <a:pt x="6" y="9"/>
                    <a:pt x="6" y="9"/>
                  </a:cubicBezTo>
                  <a:moveTo>
                    <a:pt x="25" y="0"/>
                  </a:moveTo>
                  <a:cubicBezTo>
                    <a:pt x="21" y="0"/>
                    <a:pt x="18" y="1"/>
                    <a:pt x="14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5"/>
                    <a:pt x="10" y="5"/>
                    <a:pt x="9" y="6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1"/>
                    <a:pt x="45" y="41"/>
                    <a:pt x="45" y="40"/>
                  </a:cubicBezTo>
                  <a:cubicBezTo>
                    <a:pt x="46" y="39"/>
                    <a:pt x="47" y="38"/>
                    <a:pt x="48" y="37"/>
                  </a:cubicBezTo>
                  <a:cubicBezTo>
                    <a:pt x="49" y="33"/>
                    <a:pt x="50" y="29"/>
                    <a:pt x="50" y="25"/>
                  </a:cubicBezTo>
                  <a:cubicBezTo>
                    <a:pt x="50" y="25"/>
                    <a:pt x="50" y="24"/>
                    <a:pt x="50" y="23"/>
                  </a:cubicBezTo>
                  <a:cubicBezTo>
                    <a:pt x="50" y="22"/>
                    <a:pt x="50" y="20"/>
                    <a:pt x="50" y="19"/>
                  </a:cubicBezTo>
                  <a:cubicBezTo>
                    <a:pt x="47" y="8"/>
                    <a:pt x="3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Freeform 577"/>
            <p:cNvSpPr>
              <a:spLocks noEditPoints="1"/>
            </p:cNvSpPr>
            <p:nvPr/>
          </p:nvSpPr>
          <p:spPr bwMode="auto">
            <a:xfrm>
              <a:off x="2754058" y="3629724"/>
              <a:ext cx="50800" cy="50800"/>
            </a:xfrm>
            <a:custGeom>
              <a:avLst/>
              <a:gdLst>
                <a:gd name="T0" fmla="*/ 38 w 50"/>
                <a:gd name="T1" fmla="*/ 3 h 50"/>
                <a:gd name="T2" fmla="*/ 3 w 50"/>
                <a:gd name="T3" fmla="*/ 12 h 50"/>
                <a:gd name="T4" fmla="*/ 0 w 50"/>
                <a:gd name="T5" fmla="*/ 25 h 50"/>
                <a:gd name="T6" fmla="*/ 0 w 50"/>
                <a:gd name="T7" fmla="*/ 30 h 50"/>
                <a:gd name="T8" fmla="*/ 1 w 50"/>
                <a:gd name="T9" fmla="*/ 34 h 50"/>
                <a:gd name="T10" fmla="*/ 6 w 50"/>
                <a:gd name="T11" fmla="*/ 41 h 50"/>
                <a:gd name="T12" fmla="*/ 9 w 50"/>
                <a:gd name="T13" fmla="*/ 44 h 50"/>
                <a:gd name="T14" fmla="*/ 25 w 50"/>
                <a:gd name="T15" fmla="*/ 50 h 50"/>
                <a:gd name="T16" fmla="*/ 50 w 50"/>
                <a:gd name="T17" fmla="*/ 25 h 50"/>
                <a:gd name="T18" fmla="*/ 50 w 50"/>
                <a:gd name="T19" fmla="*/ 22 h 50"/>
                <a:gd name="T20" fmla="*/ 49 w 50"/>
                <a:gd name="T21" fmla="*/ 18 h 50"/>
                <a:gd name="T22" fmla="*/ 44 w 50"/>
                <a:gd name="T23" fmla="*/ 8 h 50"/>
                <a:gd name="T24" fmla="*/ 41 w 50"/>
                <a:gd name="T25" fmla="*/ 5 h 50"/>
                <a:gd name="T26" fmla="*/ 38 w 50"/>
                <a:gd name="T27" fmla="*/ 3 h 50"/>
                <a:gd name="T28" fmla="*/ 25 w 50"/>
                <a:gd name="T29" fmla="*/ 0 h 50"/>
                <a:gd name="T30" fmla="*/ 11 w 50"/>
                <a:gd name="T31" fmla="*/ 4 h 50"/>
                <a:gd name="T32" fmla="*/ 8 w 50"/>
                <a:gd name="T33" fmla="*/ 6 h 50"/>
                <a:gd name="T34" fmla="*/ 31 w 50"/>
                <a:gd name="T35" fmla="*/ 0 h 50"/>
                <a:gd name="T36" fmla="*/ 28 w 50"/>
                <a:gd name="T37" fmla="*/ 0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38" y="3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1" y="16"/>
                    <a:pt x="0" y="20"/>
                    <a:pt x="0" y="25"/>
                  </a:cubicBezTo>
                  <a:cubicBezTo>
                    <a:pt x="0" y="27"/>
                    <a:pt x="0" y="28"/>
                    <a:pt x="0" y="30"/>
                  </a:cubicBezTo>
                  <a:cubicBezTo>
                    <a:pt x="0" y="32"/>
                    <a:pt x="1" y="33"/>
                    <a:pt x="1" y="34"/>
                  </a:cubicBezTo>
                  <a:cubicBezTo>
                    <a:pt x="3" y="37"/>
                    <a:pt x="4" y="39"/>
                    <a:pt x="6" y="41"/>
                  </a:cubicBezTo>
                  <a:cubicBezTo>
                    <a:pt x="7" y="43"/>
                    <a:pt x="8" y="44"/>
                    <a:pt x="9" y="44"/>
                  </a:cubicBezTo>
                  <a:cubicBezTo>
                    <a:pt x="13" y="48"/>
                    <a:pt x="19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24"/>
                    <a:pt x="50" y="23"/>
                    <a:pt x="50" y="22"/>
                  </a:cubicBezTo>
                  <a:cubicBezTo>
                    <a:pt x="50" y="21"/>
                    <a:pt x="49" y="19"/>
                    <a:pt x="49" y="18"/>
                  </a:cubicBezTo>
                  <a:cubicBezTo>
                    <a:pt x="48" y="14"/>
                    <a:pt x="46" y="11"/>
                    <a:pt x="44" y="8"/>
                  </a:cubicBezTo>
                  <a:cubicBezTo>
                    <a:pt x="43" y="7"/>
                    <a:pt x="42" y="6"/>
                    <a:pt x="41" y="5"/>
                  </a:cubicBezTo>
                  <a:cubicBezTo>
                    <a:pt x="40" y="5"/>
                    <a:pt x="39" y="4"/>
                    <a:pt x="38" y="3"/>
                  </a:cubicBezTo>
                  <a:moveTo>
                    <a:pt x="25" y="0"/>
                  </a:moveTo>
                  <a:cubicBezTo>
                    <a:pt x="20" y="0"/>
                    <a:pt x="15" y="1"/>
                    <a:pt x="11" y="4"/>
                  </a:cubicBezTo>
                  <a:cubicBezTo>
                    <a:pt x="10" y="5"/>
                    <a:pt x="9" y="5"/>
                    <a:pt x="8" y="6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7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Freeform 578"/>
            <p:cNvSpPr>
              <a:spLocks/>
            </p:cNvSpPr>
            <p:nvPr/>
          </p:nvSpPr>
          <p:spPr bwMode="auto">
            <a:xfrm>
              <a:off x="3033458" y="3559874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11 w 50"/>
                <a:gd name="T3" fmla="*/ 5 h 50"/>
                <a:gd name="T4" fmla="*/ 7 w 50"/>
                <a:gd name="T5" fmla="*/ 7 h 50"/>
                <a:gd name="T6" fmla="*/ 5 w 50"/>
                <a:gd name="T7" fmla="*/ 11 h 50"/>
                <a:gd name="T8" fmla="*/ 4 w 50"/>
                <a:gd name="T9" fmla="*/ 11 h 50"/>
                <a:gd name="T10" fmla="*/ 4 w 50"/>
                <a:gd name="T11" fmla="*/ 11 h 50"/>
                <a:gd name="T12" fmla="*/ 0 w 50"/>
                <a:gd name="T13" fmla="*/ 25 h 50"/>
                <a:gd name="T14" fmla="*/ 0 w 50"/>
                <a:gd name="T15" fmla="*/ 29 h 50"/>
                <a:gd name="T16" fmla="*/ 1 w 50"/>
                <a:gd name="T17" fmla="*/ 34 h 50"/>
                <a:gd name="T18" fmla="*/ 2 w 50"/>
                <a:gd name="T19" fmla="*/ 35 h 50"/>
                <a:gd name="T20" fmla="*/ 4 w 50"/>
                <a:gd name="T21" fmla="*/ 39 h 50"/>
                <a:gd name="T22" fmla="*/ 25 w 50"/>
                <a:gd name="T23" fmla="*/ 50 h 50"/>
                <a:gd name="T24" fmla="*/ 50 w 50"/>
                <a:gd name="T25" fmla="*/ 25 h 50"/>
                <a:gd name="T26" fmla="*/ 40 w 50"/>
                <a:gd name="T27" fmla="*/ 5 h 50"/>
                <a:gd name="T28" fmla="*/ 37 w 50"/>
                <a:gd name="T29" fmla="*/ 3 h 50"/>
                <a:gd name="T30" fmla="*/ 36 w 50"/>
                <a:gd name="T31" fmla="*/ 2 h 50"/>
                <a:gd name="T32" fmla="*/ 31 w 50"/>
                <a:gd name="T33" fmla="*/ 1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20" y="0"/>
                    <a:pt x="15" y="2"/>
                    <a:pt x="11" y="5"/>
                  </a:cubicBezTo>
                  <a:cubicBezTo>
                    <a:pt x="9" y="5"/>
                    <a:pt x="8" y="6"/>
                    <a:pt x="7" y="7"/>
                  </a:cubicBezTo>
                  <a:cubicBezTo>
                    <a:pt x="6" y="8"/>
                    <a:pt x="5" y="10"/>
                    <a:pt x="5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2" y="15"/>
                    <a:pt x="0" y="20"/>
                    <a:pt x="0" y="25"/>
                  </a:cubicBezTo>
                  <a:cubicBezTo>
                    <a:pt x="0" y="27"/>
                    <a:pt x="0" y="28"/>
                    <a:pt x="0" y="29"/>
                  </a:cubicBezTo>
                  <a:cubicBezTo>
                    <a:pt x="1" y="31"/>
                    <a:pt x="1" y="32"/>
                    <a:pt x="1" y="34"/>
                  </a:cubicBezTo>
                  <a:cubicBezTo>
                    <a:pt x="2" y="34"/>
                    <a:pt x="2" y="35"/>
                    <a:pt x="2" y="35"/>
                  </a:cubicBezTo>
                  <a:cubicBezTo>
                    <a:pt x="3" y="37"/>
                    <a:pt x="3" y="38"/>
                    <a:pt x="4" y="39"/>
                  </a:cubicBezTo>
                  <a:cubicBezTo>
                    <a:pt x="9" y="46"/>
                    <a:pt x="17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17"/>
                    <a:pt x="46" y="10"/>
                    <a:pt x="40" y="5"/>
                  </a:cubicBezTo>
                  <a:cubicBezTo>
                    <a:pt x="39" y="4"/>
                    <a:pt x="38" y="3"/>
                    <a:pt x="37" y="3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4" y="2"/>
                    <a:pt x="33" y="1"/>
                    <a:pt x="31" y="1"/>
                  </a:cubicBezTo>
                  <a:cubicBezTo>
                    <a:pt x="29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Freeform 579"/>
            <p:cNvSpPr>
              <a:spLocks/>
            </p:cNvSpPr>
            <p:nvPr/>
          </p:nvSpPr>
          <p:spPr bwMode="auto">
            <a:xfrm>
              <a:off x="2687383" y="2729611"/>
              <a:ext cx="52388" cy="50800"/>
            </a:xfrm>
            <a:custGeom>
              <a:avLst/>
              <a:gdLst>
                <a:gd name="T0" fmla="*/ 25 w 51"/>
                <a:gd name="T1" fmla="*/ 0 h 50"/>
                <a:gd name="T2" fmla="*/ 0 w 51"/>
                <a:gd name="T3" fmla="*/ 23 h 50"/>
                <a:gd name="T4" fmla="*/ 0 w 51"/>
                <a:gd name="T5" fmla="*/ 25 h 50"/>
                <a:gd name="T6" fmla="*/ 0 w 51"/>
                <a:gd name="T7" fmla="*/ 28 h 50"/>
                <a:gd name="T8" fmla="*/ 25 w 51"/>
                <a:gd name="T9" fmla="*/ 50 h 50"/>
                <a:gd name="T10" fmla="*/ 51 w 51"/>
                <a:gd name="T11" fmla="*/ 25 h 50"/>
                <a:gd name="T12" fmla="*/ 45 w 51"/>
                <a:gd name="T13" fmla="*/ 10 h 50"/>
                <a:gd name="T14" fmla="*/ 42 w 51"/>
                <a:gd name="T15" fmla="*/ 6 h 50"/>
                <a:gd name="T16" fmla="*/ 25 w 51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0">
                  <a:moveTo>
                    <a:pt x="25" y="0"/>
                  </a:moveTo>
                  <a:cubicBezTo>
                    <a:pt x="12" y="0"/>
                    <a:pt x="1" y="10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6"/>
                    <a:pt x="0" y="27"/>
                    <a:pt x="0" y="28"/>
                  </a:cubicBezTo>
                  <a:cubicBezTo>
                    <a:pt x="2" y="41"/>
                    <a:pt x="13" y="50"/>
                    <a:pt x="25" y="50"/>
                  </a:cubicBezTo>
                  <a:cubicBezTo>
                    <a:pt x="39" y="50"/>
                    <a:pt x="51" y="39"/>
                    <a:pt x="51" y="25"/>
                  </a:cubicBezTo>
                  <a:cubicBezTo>
                    <a:pt x="51" y="19"/>
                    <a:pt x="49" y="14"/>
                    <a:pt x="45" y="10"/>
                  </a:cubicBezTo>
                  <a:cubicBezTo>
                    <a:pt x="45" y="9"/>
                    <a:pt x="43" y="7"/>
                    <a:pt x="42" y="6"/>
                  </a:cubicBezTo>
                  <a:cubicBezTo>
                    <a:pt x="38" y="2"/>
                    <a:pt x="32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Freeform 580"/>
            <p:cNvSpPr>
              <a:spLocks noEditPoints="1"/>
            </p:cNvSpPr>
            <p:nvPr/>
          </p:nvSpPr>
          <p:spPr bwMode="auto">
            <a:xfrm>
              <a:off x="2309558" y="2345436"/>
              <a:ext cx="36513" cy="33338"/>
            </a:xfrm>
            <a:custGeom>
              <a:avLst/>
              <a:gdLst>
                <a:gd name="T0" fmla="*/ 27 w 35"/>
                <a:gd name="T1" fmla="*/ 2 h 34"/>
                <a:gd name="T2" fmla="*/ 4 w 35"/>
                <a:gd name="T3" fmla="*/ 6 h 34"/>
                <a:gd name="T4" fmla="*/ 0 w 35"/>
                <a:gd name="T5" fmla="*/ 17 h 34"/>
                <a:gd name="T6" fmla="*/ 1 w 35"/>
                <a:gd name="T7" fmla="*/ 22 h 34"/>
                <a:gd name="T8" fmla="*/ 3 w 35"/>
                <a:gd name="T9" fmla="*/ 26 h 34"/>
                <a:gd name="T10" fmla="*/ 17 w 35"/>
                <a:gd name="T11" fmla="*/ 34 h 34"/>
                <a:gd name="T12" fmla="*/ 22 w 35"/>
                <a:gd name="T13" fmla="*/ 34 h 34"/>
                <a:gd name="T14" fmla="*/ 26 w 35"/>
                <a:gd name="T15" fmla="*/ 32 h 34"/>
                <a:gd name="T16" fmla="*/ 34 w 35"/>
                <a:gd name="T17" fmla="*/ 21 h 34"/>
                <a:gd name="T18" fmla="*/ 35 w 35"/>
                <a:gd name="T19" fmla="*/ 17 h 34"/>
                <a:gd name="T20" fmla="*/ 35 w 35"/>
                <a:gd name="T21" fmla="*/ 17 h 34"/>
                <a:gd name="T22" fmla="*/ 27 w 35"/>
                <a:gd name="T23" fmla="*/ 2 h 34"/>
                <a:gd name="T24" fmla="*/ 17 w 35"/>
                <a:gd name="T25" fmla="*/ 0 h 34"/>
                <a:gd name="T26" fmla="*/ 12 w 35"/>
                <a:gd name="T27" fmla="*/ 0 h 34"/>
                <a:gd name="T28" fmla="*/ 18 w 35"/>
                <a:gd name="T29" fmla="*/ 0 h 34"/>
                <a:gd name="T30" fmla="*/ 17 w 35"/>
                <a:gd name="T31" fmla="*/ 0 h 34"/>
                <a:gd name="T32" fmla="*/ 17 w 35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27" y="2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1" y="9"/>
                    <a:pt x="0" y="13"/>
                    <a:pt x="0" y="17"/>
                  </a:cubicBezTo>
                  <a:cubicBezTo>
                    <a:pt x="0" y="19"/>
                    <a:pt x="0" y="20"/>
                    <a:pt x="1" y="22"/>
                  </a:cubicBezTo>
                  <a:cubicBezTo>
                    <a:pt x="1" y="23"/>
                    <a:pt x="2" y="25"/>
                    <a:pt x="3" y="26"/>
                  </a:cubicBezTo>
                  <a:cubicBezTo>
                    <a:pt x="6" y="31"/>
                    <a:pt x="11" y="34"/>
                    <a:pt x="17" y="34"/>
                  </a:cubicBezTo>
                  <a:cubicBezTo>
                    <a:pt x="19" y="34"/>
                    <a:pt x="20" y="34"/>
                    <a:pt x="22" y="34"/>
                  </a:cubicBezTo>
                  <a:cubicBezTo>
                    <a:pt x="23" y="34"/>
                    <a:pt x="24" y="33"/>
                    <a:pt x="26" y="32"/>
                  </a:cubicBezTo>
                  <a:cubicBezTo>
                    <a:pt x="30" y="30"/>
                    <a:pt x="33" y="26"/>
                    <a:pt x="34" y="21"/>
                  </a:cubicBezTo>
                  <a:cubicBezTo>
                    <a:pt x="35" y="20"/>
                    <a:pt x="35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1"/>
                    <a:pt x="32" y="6"/>
                    <a:pt x="27" y="2"/>
                  </a:cubicBezTo>
                  <a:moveTo>
                    <a:pt x="17" y="0"/>
                  </a:moveTo>
                  <a:cubicBezTo>
                    <a:pt x="16" y="0"/>
                    <a:pt x="14" y="0"/>
                    <a:pt x="1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Freeform 581"/>
            <p:cNvSpPr>
              <a:spLocks/>
            </p:cNvSpPr>
            <p:nvPr/>
          </p:nvSpPr>
          <p:spPr bwMode="auto">
            <a:xfrm>
              <a:off x="2457196" y="2326386"/>
              <a:ext cx="36513" cy="34925"/>
            </a:xfrm>
            <a:custGeom>
              <a:avLst/>
              <a:gdLst>
                <a:gd name="T0" fmla="*/ 17 w 35"/>
                <a:gd name="T1" fmla="*/ 0 h 35"/>
                <a:gd name="T2" fmla="*/ 14 w 35"/>
                <a:gd name="T3" fmla="*/ 0 h 35"/>
                <a:gd name="T4" fmla="*/ 0 w 35"/>
                <a:gd name="T5" fmla="*/ 17 h 35"/>
                <a:gd name="T6" fmla="*/ 0 w 35"/>
                <a:gd name="T7" fmla="*/ 17 h 35"/>
                <a:gd name="T8" fmla="*/ 0 w 35"/>
                <a:gd name="T9" fmla="*/ 22 h 35"/>
                <a:gd name="T10" fmla="*/ 10 w 35"/>
                <a:gd name="T11" fmla="*/ 33 h 35"/>
                <a:gd name="T12" fmla="*/ 14 w 35"/>
                <a:gd name="T13" fmla="*/ 35 h 35"/>
                <a:gd name="T14" fmla="*/ 17 w 35"/>
                <a:gd name="T15" fmla="*/ 35 h 35"/>
                <a:gd name="T16" fmla="*/ 35 w 35"/>
                <a:gd name="T17" fmla="*/ 17 h 35"/>
                <a:gd name="T18" fmla="*/ 35 w 35"/>
                <a:gd name="T19" fmla="*/ 17 h 35"/>
                <a:gd name="T20" fmla="*/ 34 w 35"/>
                <a:gd name="T21" fmla="*/ 12 h 35"/>
                <a:gd name="T22" fmla="*/ 19 w 35"/>
                <a:gd name="T23" fmla="*/ 0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16" y="0"/>
                    <a:pt x="15" y="0"/>
                    <a:pt x="14" y="0"/>
                  </a:cubicBezTo>
                  <a:cubicBezTo>
                    <a:pt x="6" y="2"/>
                    <a:pt x="0" y="9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0" y="20"/>
                    <a:pt x="0" y="22"/>
                  </a:cubicBezTo>
                  <a:cubicBezTo>
                    <a:pt x="2" y="27"/>
                    <a:pt x="5" y="31"/>
                    <a:pt x="10" y="33"/>
                  </a:cubicBezTo>
                  <a:cubicBezTo>
                    <a:pt x="11" y="34"/>
                    <a:pt x="12" y="34"/>
                    <a:pt x="14" y="35"/>
                  </a:cubicBezTo>
                  <a:cubicBezTo>
                    <a:pt x="15" y="35"/>
                    <a:pt x="16" y="35"/>
                    <a:pt x="17" y="35"/>
                  </a:cubicBezTo>
                  <a:cubicBezTo>
                    <a:pt x="27" y="35"/>
                    <a:pt x="35" y="2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5"/>
                    <a:pt x="34" y="14"/>
                    <a:pt x="34" y="12"/>
                  </a:cubicBezTo>
                  <a:cubicBezTo>
                    <a:pt x="32" y="6"/>
                    <a:pt x="26" y="1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Freeform 582"/>
            <p:cNvSpPr>
              <a:spLocks noEditPoints="1"/>
            </p:cNvSpPr>
            <p:nvPr/>
          </p:nvSpPr>
          <p:spPr bwMode="auto">
            <a:xfrm>
              <a:off x="2481008" y="2162874"/>
              <a:ext cx="28575" cy="30163"/>
            </a:xfrm>
            <a:custGeom>
              <a:avLst/>
              <a:gdLst>
                <a:gd name="T0" fmla="*/ 1 w 28"/>
                <a:gd name="T1" fmla="*/ 9 h 29"/>
                <a:gd name="T2" fmla="*/ 0 w 28"/>
                <a:gd name="T3" fmla="*/ 14 h 29"/>
                <a:gd name="T4" fmla="*/ 11 w 28"/>
                <a:gd name="T5" fmla="*/ 28 h 29"/>
                <a:gd name="T6" fmla="*/ 14 w 28"/>
                <a:gd name="T7" fmla="*/ 29 h 29"/>
                <a:gd name="T8" fmla="*/ 15 w 28"/>
                <a:gd name="T9" fmla="*/ 29 h 29"/>
                <a:gd name="T10" fmla="*/ 21 w 28"/>
                <a:gd name="T11" fmla="*/ 27 h 29"/>
                <a:gd name="T12" fmla="*/ 1 w 28"/>
                <a:gd name="T13" fmla="*/ 9 h 29"/>
                <a:gd name="T14" fmla="*/ 14 w 28"/>
                <a:gd name="T15" fmla="*/ 0 h 29"/>
                <a:gd name="T16" fmla="*/ 8 w 28"/>
                <a:gd name="T17" fmla="*/ 2 h 29"/>
                <a:gd name="T18" fmla="*/ 4 w 28"/>
                <a:gd name="T19" fmla="*/ 4 h 29"/>
                <a:gd name="T20" fmla="*/ 4 w 28"/>
                <a:gd name="T21" fmla="*/ 5 h 29"/>
                <a:gd name="T22" fmla="*/ 24 w 28"/>
                <a:gd name="T23" fmla="*/ 25 h 29"/>
                <a:gd name="T24" fmla="*/ 25 w 28"/>
                <a:gd name="T25" fmla="*/ 24 h 29"/>
                <a:gd name="T26" fmla="*/ 27 w 28"/>
                <a:gd name="T27" fmla="*/ 20 h 29"/>
                <a:gd name="T28" fmla="*/ 28 w 28"/>
                <a:gd name="T29" fmla="*/ 14 h 29"/>
                <a:gd name="T30" fmla="*/ 28 w 28"/>
                <a:gd name="T31" fmla="*/ 10 h 29"/>
                <a:gd name="T32" fmla="*/ 26 w 28"/>
                <a:gd name="T33" fmla="*/ 6 h 29"/>
                <a:gd name="T34" fmla="*/ 20 w 28"/>
                <a:gd name="T35" fmla="*/ 1 h 29"/>
                <a:gd name="T36" fmla="*/ 15 w 28"/>
                <a:gd name="T37" fmla="*/ 0 h 29"/>
                <a:gd name="T38" fmla="*/ 14 w 28"/>
                <a:gd name="T3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29">
                  <a:moveTo>
                    <a:pt x="1" y="9"/>
                  </a:moveTo>
                  <a:cubicBezTo>
                    <a:pt x="0" y="10"/>
                    <a:pt x="0" y="12"/>
                    <a:pt x="0" y="14"/>
                  </a:cubicBezTo>
                  <a:cubicBezTo>
                    <a:pt x="0" y="21"/>
                    <a:pt x="5" y="27"/>
                    <a:pt x="11" y="28"/>
                  </a:cubicBezTo>
                  <a:cubicBezTo>
                    <a:pt x="12" y="29"/>
                    <a:pt x="13" y="29"/>
                    <a:pt x="14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28"/>
                    <a:pt x="19" y="28"/>
                    <a:pt x="21" y="27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4" y="0"/>
                  </a:moveTo>
                  <a:cubicBezTo>
                    <a:pt x="12" y="0"/>
                    <a:pt x="10" y="1"/>
                    <a:pt x="8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4"/>
                    <a:pt x="24" y="24"/>
                    <a:pt x="25" y="24"/>
                  </a:cubicBezTo>
                  <a:cubicBezTo>
                    <a:pt x="26" y="23"/>
                    <a:pt x="27" y="22"/>
                    <a:pt x="27" y="20"/>
                  </a:cubicBezTo>
                  <a:cubicBezTo>
                    <a:pt x="28" y="19"/>
                    <a:pt x="28" y="17"/>
                    <a:pt x="28" y="14"/>
                  </a:cubicBezTo>
                  <a:cubicBezTo>
                    <a:pt x="28" y="13"/>
                    <a:pt x="28" y="11"/>
                    <a:pt x="28" y="10"/>
                  </a:cubicBezTo>
                  <a:cubicBezTo>
                    <a:pt x="27" y="8"/>
                    <a:pt x="26" y="7"/>
                    <a:pt x="26" y="6"/>
                  </a:cubicBezTo>
                  <a:cubicBezTo>
                    <a:pt x="24" y="4"/>
                    <a:pt x="22" y="2"/>
                    <a:pt x="20" y="1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Freeform 583"/>
            <p:cNvSpPr>
              <a:spLocks/>
            </p:cNvSpPr>
            <p:nvPr/>
          </p:nvSpPr>
          <p:spPr bwMode="auto">
            <a:xfrm>
              <a:off x="2944558" y="3459861"/>
              <a:ext cx="28575" cy="28575"/>
            </a:xfrm>
            <a:custGeom>
              <a:avLst/>
              <a:gdLst>
                <a:gd name="T0" fmla="*/ 14 w 28"/>
                <a:gd name="T1" fmla="*/ 0 h 29"/>
                <a:gd name="T2" fmla="*/ 5 w 28"/>
                <a:gd name="T3" fmla="*/ 4 h 29"/>
                <a:gd name="T4" fmla="*/ 2 w 28"/>
                <a:gd name="T5" fmla="*/ 7 h 29"/>
                <a:gd name="T6" fmla="*/ 0 w 28"/>
                <a:gd name="T7" fmla="*/ 14 h 29"/>
                <a:gd name="T8" fmla="*/ 1 w 28"/>
                <a:gd name="T9" fmla="*/ 20 h 29"/>
                <a:gd name="T10" fmla="*/ 4 w 28"/>
                <a:gd name="T11" fmla="*/ 24 h 29"/>
                <a:gd name="T12" fmla="*/ 14 w 28"/>
                <a:gd name="T13" fmla="*/ 29 h 29"/>
                <a:gd name="T14" fmla="*/ 21 w 28"/>
                <a:gd name="T15" fmla="*/ 27 h 29"/>
                <a:gd name="T16" fmla="*/ 24 w 28"/>
                <a:gd name="T17" fmla="*/ 25 h 29"/>
                <a:gd name="T18" fmla="*/ 28 w 28"/>
                <a:gd name="T19" fmla="*/ 14 h 29"/>
                <a:gd name="T20" fmla="*/ 23 w 28"/>
                <a:gd name="T21" fmla="*/ 3 h 29"/>
                <a:gd name="T22" fmla="*/ 19 w 28"/>
                <a:gd name="T23" fmla="*/ 1 h 29"/>
                <a:gd name="T24" fmla="*/ 14 w 28"/>
                <a:gd name="T2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cubicBezTo>
                    <a:pt x="11" y="0"/>
                    <a:pt x="7" y="2"/>
                    <a:pt x="5" y="4"/>
                  </a:cubicBezTo>
                  <a:cubicBezTo>
                    <a:pt x="4" y="5"/>
                    <a:pt x="3" y="6"/>
                    <a:pt x="2" y="7"/>
                  </a:cubicBezTo>
                  <a:cubicBezTo>
                    <a:pt x="1" y="9"/>
                    <a:pt x="0" y="12"/>
                    <a:pt x="0" y="14"/>
                  </a:cubicBezTo>
                  <a:cubicBezTo>
                    <a:pt x="0" y="16"/>
                    <a:pt x="0" y="18"/>
                    <a:pt x="1" y="20"/>
                  </a:cubicBezTo>
                  <a:cubicBezTo>
                    <a:pt x="2" y="21"/>
                    <a:pt x="3" y="23"/>
                    <a:pt x="4" y="24"/>
                  </a:cubicBezTo>
                  <a:cubicBezTo>
                    <a:pt x="6" y="27"/>
                    <a:pt x="10" y="29"/>
                    <a:pt x="14" y="29"/>
                  </a:cubicBezTo>
                  <a:cubicBezTo>
                    <a:pt x="17" y="29"/>
                    <a:pt x="19" y="28"/>
                    <a:pt x="21" y="27"/>
                  </a:cubicBezTo>
                  <a:cubicBezTo>
                    <a:pt x="22" y="27"/>
                    <a:pt x="23" y="26"/>
                    <a:pt x="24" y="25"/>
                  </a:cubicBezTo>
                  <a:cubicBezTo>
                    <a:pt x="27" y="22"/>
                    <a:pt x="28" y="18"/>
                    <a:pt x="28" y="14"/>
                  </a:cubicBezTo>
                  <a:cubicBezTo>
                    <a:pt x="28" y="10"/>
                    <a:pt x="26" y="6"/>
                    <a:pt x="23" y="3"/>
                  </a:cubicBezTo>
                  <a:cubicBezTo>
                    <a:pt x="22" y="2"/>
                    <a:pt x="21" y="2"/>
                    <a:pt x="19" y="1"/>
                  </a:cubicBezTo>
                  <a:cubicBezTo>
                    <a:pt x="18" y="1"/>
                    <a:pt x="16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Freeform 584"/>
            <p:cNvSpPr>
              <a:spLocks noEditPoints="1"/>
            </p:cNvSpPr>
            <p:nvPr/>
          </p:nvSpPr>
          <p:spPr bwMode="auto">
            <a:xfrm>
              <a:off x="1720596" y="3637661"/>
              <a:ext cx="28575" cy="30163"/>
            </a:xfrm>
            <a:custGeom>
              <a:avLst/>
              <a:gdLst>
                <a:gd name="T0" fmla="*/ 0 w 28"/>
                <a:gd name="T1" fmla="*/ 13 h 29"/>
                <a:gd name="T2" fmla="*/ 0 w 28"/>
                <a:gd name="T3" fmla="*/ 14 h 29"/>
                <a:gd name="T4" fmla="*/ 0 w 28"/>
                <a:gd name="T5" fmla="*/ 16 h 29"/>
                <a:gd name="T6" fmla="*/ 14 w 28"/>
                <a:gd name="T7" fmla="*/ 29 h 29"/>
                <a:gd name="T8" fmla="*/ 15 w 28"/>
                <a:gd name="T9" fmla="*/ 29 h 29"/>
                <a:gd name="T10" fmla="*/ 0 w 28"/>
                <a:gd name="T11" fmla="*/ 13 h 29"/>
                <a:gd name="T12" fmla="*/ 3 w 28"/>
                <a:gd name="T13" fmla="*/ 6 h 29"/>
                <a:gd name="T14" fmla="*/ 2 w 28"/>
                <a:gd name="T15" fmla="*/ 7 h 29"/>
                <a:gd name="T16" fmla="*/ 2 w 28"/>
                <a:gd name="T17" fmla="*/ 8 h 29"/>
                <a:gd name="T18" fmla="*/ 20 w 28"/>
                <a:gd name="T19" fmla="*/ 27 h 29"/>
                <a:gd name="T20" fmla="*/ 22 w 28"/>
                <a:gd name="T21" fmla="*/ 27 h 29"/>
                <a:gd name="T22" fmla="*/ 25 w 28"/>
                <a:gd name="T23" fmla="*/ 24 h 29"/>
                <a:gd name="T24" fmla="*/ 26 w 28"/>
                <a:gd name="T25" fmla="*/ 22 h 29"/>
                <a:gd name="T26" fmla="*/ 28 w 28"/>
                <a:gd name="T27" fmla="*/ 18 h 29"/>
                <a:gd name="T28" fmla="*/ 28 w 28"/>
                <a:gd name="T29" fmla="*/ 14 h 29"/>
                <a:gd name="T30" fmla="*/ 28 w 28"/>
                <a:gd name="T31" fmla="*/ 13 h 29"/>
                <a:gd name="T32" fmla="*/ 3 w 28"/>
                <a:gd name="T33" fmla="*/ 6 h 29"/>
                <a:gd name="T34" fmla="*/ 14 w 28"/>
                <a:gd name="T35" fmla="*/ 0 h 29"/>
                <a:gd name="T36" fmla="*/ 6 w 28"/>
                <a:gd name="T37" fmla="*/ 3 h 29"/>
                <a:gd name="T38" fmla="*/ 27 w 28"/>
                <a:gd name="T39" fmla="*/ 8 h 29"/>
                <a:gd name="T40" fmla="*/ 21 w 28"/>
                <a:gd name="T41" fmla="*/ 2 h 29"/>
                <a:gd name="T42" fmla="*/ 16 w 28"/>
                <a:gd name="T43" fmla="*/ 0 h 29"/>
                <a:gd name="T44" fmla="*/ 14 w 28"/>
                <a:gd name="T4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29">
                  <a:moveTo>
                    <a:pt x="0" y="13"/>
                  </a:moveTo>
                  <a:cubicBezTo>
                    <a:pt x="0" y="13"/>
                    <a:pt x="0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23"/>
                    <a:pt x="7" y="29"/>
                    <a:pt x="14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3" y="6"/>
                  </a:moveTo>
                  <a:cubicBezTo>
                    <a:pt x="3" y="6"/>
                    <a:pt x="3" y="6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4" y="25"/>
                    <a:pt x="25" y="24"/>
                  </a:cubicBezTo>
                  <a:cubicBezTo>
                    <a:pt x="26" y="23"/>
                    <a:pt x="26" y="23"/>
                    <a:pt x="26" y="22"/>
                  </a:cubicBezTo>
                  <a:cubicBezTo>
                    <a:pt x="27" y="21"/>
                    <a:pt x="28" y="19"/>
                    <a:pt x="28" y="18"/>
                  </a:cubicBezTo>
                  <a:cubicBezTo>
                    <a:pt x="28" y="17"/>
                    <a:pt x="28" y="16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14" y="0"/>
                  </a:moveTo>
                  <a:cubicBezTo>
                    <a:pt x="11" y="0"/>
                    <a:pt x="9" y="1"/>
                    <a:pt x="6" y="3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5" y="5"/>
                    <a:pt x="23" y="3"/>
                    <a:pt x="21" y="2"/>
                  </a:cubicBezTo>
                  <a:cubicBezTo>
                    <a:pt x="19" y="1"/>
                    <a:pt x="18" y="1"/>
                    <a:pt x="16" y="0"/>
                  </a:cubicBezTo>
                  <a:cubicBezTo>
                    <a:pt x="16" y="0"/>
                    <a:pt x="15" y="0"/>
                    <a:pt x="1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Freeform 585"/>
            <p:cNvSpPr>
              <a:spLocks noEditPoints="1"/>
            </p:cNvSpPr>
            <p:nvPr/>
          </p:nvSpPr>
          <p:spPr bwMode="auto">
            <a:xfrm>
              <a:off x="1344358" y="2216849"/>
              <a:ext cx="42863" cy="42863"/>
            </a:xfrm>
            <a:custGeom>
              <a:avLst/>
              <a:gdLst>
                <a:gd name="T0" fmla="*/ 4 w 42"/>
                <a:gd name="T1" fmla="*/ 10 h 43"/>
                <a:gd name="T2" fmla="*/ 0 w 42"/>
                <a:gd name="T3" fmla="*/ 21 h 43"/>
                <a:gd name="T4" fmla="*/ 4 w 42"/>
                <a:gd name="T5" fmla="*/ 34 h 43"/>
                <a:gd name="T6" fmla="*/ 7 w 42"/>
                <a:gd name="T7" fmla="*/ 37 h 43"/>
                <a:gd name="T8" fmla="*/ 12 w 42"/>
                <a:gd name="T9" fmla="*/ 41 h 43"/>
                <a:gd name="T10" fmla="*/ 16 w 42"/>
                <a:gd name="T11" fmla="*/ 42 h 43"/>
                <a:gd name="T12" fmla="*/ 21 w 42"/>
                <a:gd name="T13" fmla="*/ 43 h 43"/>
                <a:gd name="T14" fmla="*/ 41 w 42"/>
                <a:gd name="T15" fmla="*/ 30 h 43"/>
                <a:gd name="T16" fmla="*/ 42 w 42"/>
                <a:gd name="T17" fmla="*/ 26 h 43"/>
                <a:gd name="T18" fmla="*/ 42 w 42"/>
                <a:gd name="T19" fmla="*/ 22 h 43"/>
                <a:gd name="T20" fmla="*/ 4 w 42"/>
                <a:gd name="T21" fmla="*/ 10 h 43"/>
                <a:gd name="T22" fmla="*/ 21 w 42"/>
                <a:gd name="T23" fmla="*/ 0 h 43"/>
                <a:gd name="T24" fmla="*/ 7 w 42"/>
                <a:gd name="T25" fmla="*/ 6 h 43"/>
                <a:gd name="T26" fmla="*/ 42 w 42"/>
                <a:gd name="T27" fmla="*/ 18 h 43"/>
                <a:gd name="T28" fmla="*/ 37 w 42"/>
                <a:gd name="T29" fmla="*/ 7 h 43"/>
                <a:gd name="T30" fmla="*/ 37 w 42"/>
                <a:gd name="T31" fmla="*/ 7 h 43"/>
                <a:gd name="T32" fmla="*/ 34 w 42"/>
                <a:gd name="T33" fmla="*/ 4 h 43"/>
                <a:gd name="T34" fmla="*/ 28 w 42"/>
                <a:gd name="T35" fmla="*/ 1 h 43"/>
                <a:gd name="T36" fmla="*/ 24 w 42"/>
                <a:gd name="T37" fmla="*/ 0 h 43"/>
                <a:gd name="T38" fmla="*/ 21 w 42"/>
                <a:gd name="T3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" h="43">
                  <a:moveTo>
                    <a:pt x="4" y="10"/>
                  </a:moveTo>
                  <a:cubicBezTo>
                    <a:pt x="1" y="13"/>
                    <a:pt x="0" y="17"/>
                    <a:pt x="0" y="21"/>
                  </a:cubicBezTo>
                  <a:cubicBezTo>
                    <a:pt x="0" y="26"/>
                    <a:pt x="2" y="31"/>
                    <a:pt x="4" y="34"/>
                  </a:cubicBezTo>
                  <a:cubicBezTo>
                    <a:pt x="5" y="35"/>
                    <a:pt x="6" y="37"/>
                    <a:pt x="7" y="37"/>
                  </a:cubicBezTo>
                  <a:cubicBezTo>
                    <a:pt x="9" y="39"/>
                    <a:pt x="11" y="40"/>
                    <a:pt x="12" y="41"/>
                  </a:cubicBezTo>
                  <a:cubicBezTo>
                    <a:pt x="14" y="41"/>
                    <a:pt x="15" y="42"/>
                    <a:pt x="16" y="42"/>
                  </a:cubicBezTo>
                  <a:cubicBezTo>
                    <a:pt x="18" y="42"/>
                    <a:pt x="20" y="43"/>
                    <a:pt x="21" y="43"/>
                  </a:cubicBezTo>
                  <a:cubicBezTo>
                    <a:pt x="30" y="43"/>
                    <a:pt x="37" y="37"/>
                    <a:pt x="41" y="30"/>
                  </a:cubicBezTo>
                  <a:cubicBezTo>
                    <a:pt x="41" y="29"/>
                    <a:pt x="42" y="27"/>
                    <a:pt x="42" y="26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" y="10"/>
                    <a:pt x="4" y="10"/>
                    <a:pt x="4" y="10"/>
                  </a:cubicBezTo>
                  <a:moveTo>
                    <a:pt x="21" y="0"/>
                  </a:moveTo>
                  <a:cubicBezTo>
                    <a:pt x="16" y="0"/>
                    <a:pt x="10" y="2"/>
                    <a:pt x="7" y="6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4"/>
                    <a:pt x="40" y="10"/>
                    <a:pt x="37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6" y="6"/>
                    <a:pt x="35" y="5"/>
                    <a:pt x="34" y="4"/>
                  </a:cubicBezTo>
                  <a:cubicBezTo>
                    <a:pt x="32" y="3"/>
                    <a:pt x="30" y="2"/>
                    <a:pt x="28" y="1"/>
                  </a:cubicBezTo>
                  <a:cubicBezTo>
                    <a:pt x="27" y="1"/>
                    <a:pt x="25" y="1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Freeform 586"/>
            <p:cNvSpPr>
              <a:spLocks noEditPoints="1"/>
            </p:cNvSpPr>
            <p:nvPr/>
          </p:nvSpPr>
          <p:spPr bwMode="auto">
            <a:xfrm>
              <a:off x="2701671" y="2375599"/>
              <a:ext cx="50800" cy="50800"/>
            </a:xfrm>
            <a:custGeom>
              <a:avLst/>
              <a:gdLst>
                <a:gd name="T0" fmla="*/ 5 w 51"/>
                <a:gd name="T1" fmla="*/ 10 h 50"/>
                <a:gd name="T2" fmla="*/ 0 w 51"/>
                <a:gd name="T3" fmla="*/ 25 h 50"/>
                <a:gd name="T4" fmla="*/ 9 w 51"/>
                <a:gd name="T5" fmla="*/ 44 h 50"/>
                <a:gd name="T6" fmla="*/ 12 w 51"/>
                <a:gd name="T7" fmla="*/ 46 h 50"/>
                <a:gd name="T8" fmla="*/ 26 w 51"/>
                <a:gd name="T9" fmla="*/ 50 h 50"/>
                <a:gd name="T10" fmla="*/ 41 w 51"/>
                <a:gd name="T11" fmla="*/ 45 h 50"/>
                <a:gd name="T12" fmla="*/ 5 w 51"/>
                <a:gd name="T13" fmla="*/ 10 h 50"/>
                <a:gd name="T14" fmla="*/ 26 w 51"/>
                <a:gd name="T15" fmla="*/ 0 h 50"/>
                <a:gd name="T16" fmla="*/ 12 w 51"/>
                <a:gd name="T17" fmla="*/ 4 h 50"/>
                <a:gd name="T18" fmla="*/ 9 w 51"/>
                <a:gd name="T19" fmla="*/ 6 h 50"/>
                <a:gd name="T20" fmla="*/ 8 w 51"/>
                <a:gd name="T21" fmla="*/ 7 h 50"/>
                <a:gd name="T22" fmla="*/ 44 w 51"/>
                <a:gd name="T23" fmla="*/ 42 h 50"/>
                <a:gd name="T24" fmla="*/ 45 w 51"/>
                <a:gd name="T25" fmla="*/ 41 h 50"/>
                <a:gd name="T26" fmla="*/ 47 w 51"/>
                <a:gd name="T27" fmla="*/ 38 h 50"/>
                <a:gd name="T28" fmla="*/ 51 w 51"/>
                <a:gd name="T29" fmla="*/ 25 h 50"/>
                <a:gd name="T30" fmla="*/ 41 w 51"/>
                <a:gd name="T31" fmla="*/ 5 h 50"/>
                <a:gd name="T32" fmla="*/ 37 w 51"/>
                <a:gd name="T33" fmla="*/ 3 h 50"/>
                <a:gd name="T34" fmla="*/ 26 w 51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0">
                  <a:moveTo>
                    <a:pt x="5" y="10"/>
                  </a:moveTo>
                  <a:cubicBezTo>
                    <a:pt x="2" y="14"/>
                    <a:pt x="0" y="19"/>
                    <a:pt x="0" y="25"/>
                  </a:cubicBezTo>
                  <a:cubicBezTo>
                    <a:pt x="0" y="32"/>
                    <a:pt x="4" y="39"/>
                    <a:pt x="9" y="44"/>
                  </a:cubicBezTo>
                  <a:cubicBezTo>
                    <a:pt x="10" y="45"/>
                    <a:pt x="11" y="45"/>
                    <a:pt x="12" y="46"/>
                  </a:cubicBezTo>
                  <a:cubicBezTo>
                    <a:pt x="16" y="49"/>
                    <a:pt x="21" y="50"/>
                    <a:pt x="26" y="50"/>
                  </a:cubicBezTo>
                  <a:cubicBezTo>
                    <a:pt x="32" y="50"/>
                    <a:pt x="37" y="48"/>
                    <a:pt x="41" y="45"/>
                  </a:cubicBezTo>
                  <a:cubicBezTo>
                    <a:pt x="5" y="10"/>
                    <a:pt x="5" y="10"/>
                    <a:pt x="5" y="10"/>
                  </a:cubicBezTo>
                  <a:moveTo>
                    <a:pt x="26" y="0"/>
                  </a:moveTo>
                  <a:cubicBezTo>
                    <a:pt x="21" y="0"/>
                    <a:pt x="16" y="1"/>
                    <a:pt x="12" y="4"/>
                  </a:cubicBezTo>
                  <a:cubicBezTo>
                    <a:pt x="11" y="5"/>
                    <a:pt x="10" y="5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5" y="42"/>
                    <a:pt x="45" y="41"/>
                    <a:pt x="45" y="41"/>
                  </a:cubicBezTo>
                  <a:cubicBezTo>
                    <a:pt x="46" y="40"/>
                    <a:pt x="47" y="39"/>
                    <a:pt x="47" y="38"/>
                  </a:cubicBezTo>
                  <a:cubicBezTo>
                    <a:pt x="50" y="34"/>
                    <a:pt x="51" y="30"/>
                    <a:pt x="51" y="25"/>
                  </a:cubicBezTo>
                  <a:cubicBezTo>
                    <a:pt x="51" y="17"/>
                    <a:pt x="47" y="10"/>
                    <a:pt x="41" y="5"/>
                  </a:cubicBezTo>
                  <a:cubicBezTo>
                    <a:pt x="40" y="4"/>
                    <a:pt x="39" y="3"/>
                    <a:pt x="37" y="3"/>
                  </a:cubicBezTo>
                  <a:cubicBezTo>
                    <a:pt x="34" y="1"/>
                    <a:pt x="30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Freeform 587"/>
            <p:cNvSpPr>
              <a:spLocks noEditPoints="1"/>
            </p:cNvSpPr>
            <p:nvPr/>
          </p:nvSpPr>
          <p:spPr bwMode="auto">
            <a:xfrm>
              <a:off x="2900108" y="3050286"/>
              <a:ext cx="49213" cy="50800"/>
            </a:xfrm>
            <a:custGeom>
              <a:avLst/>
              <a:gdLst>
                <a:gd name="T0" fmla="*/ 42 w 50"/>
                <a:gd name="T1" fmla="*/ 6 h 50"/>
                <a:gd name="T2" fmla="*/ 5 w 50"/>
                <a:gd name="T3" fmla="*/ 11 h 50"/>
                <a:gd name="T4" fmla="*/ 0 w 50"/>
                <a:gd name="T5" fmla="*/ 25 h 50"/>
                <a:gd name="T6" fmla="*/ 0 w 50"/>
                <a:gd name="T7" fmla="*/ 26 h 50"/>
                <a:gd name="T8" fmla="*/ 1 w 50"/>
                <a:gd name="T9" fmla="*/ 30 h 50"/>
                <a:gd name="T10" fmla="*/ 2 w 50"/>
                <a:gd name="T11" fmla="*/ 35 h 50"/>
                <a:gd name="T12" fmla="*/ 4 w 50"/>
                <a:gd name="T13" fmla="*/ 39 h 50"/>
                <a:gd name="T14" fmla="*/ 16 w 50"/>
                <a:gd name="T15" fmla="*/ 49 h 50"/>
                <a:gd name="T16" fmla="*/ 21 w 50"/>
                <a:gd name="T17" fmla="*/ 50 h 50"/>
                <a:gd name="T18" fmla="*/ 25 w 50"/>
                <a:gd name="T19" fmla="*/ 50 h 50"/>
                <a:gd name="T20" fmla="*/ 50 w 50"/>
                <a:gd name="T21" fmla="*/ 25 h 50"/>
                <a:gd name="T22" fmla="*/ 50 w 50"/>
                <a:gd name="T23" fmla="*/ 24 h 50"/>
                <a:gd name="T24" fmla="*/ 50 w 50"/>
                <a:gd name="T25" fmla="*/ 20 h 50"/>
                <a:gd name="T26" fmla="*/ 42 w 50"/>
                <a:gd name="T27" fmla="*/ 6 h 50"/>
                <a:gd name="T28" fmla="*/ 25 w 50"/>
                <a:gd name="T29" fmla="*/ 0 h 50"/>
                <a:gd name="T30" fmla="*/ 9 w 50"/>
                <a:gd name="T31" fmla="*/ 6 h 50"/>
                <a:gd name="T32" fmla="*/ 36 w 50"/>
                <a:gd name="T33" fmla="*/ 2 h 50"/>
                <a:gd name="T34" fmla="*/ 33 w 50"/>
                <a:gd name="T35" fmla="*/ 1 h 50"/>
                <a:gd name="T36" fmla="*/ 29 w 50"/>
                <a:gd name="T37" fmla="*/ 0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42" y="6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5"/>
                    <a:pt x="0" y="20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7"/>
                    <a:pt x="0" y="29"/>
                    <a:pt x="1" y="30"/>
                  </a:cubicBezTo>
                  <a:cubicBezTo>
                    <a:pt x="1" y="32"/>
                    <a:pt x="1" y="33"/>
                    <a:pt x="2" y="35"/>
                  </a:cubicBezTo>
                  <a:cubicBezTo>
                    <a:pt x="3" y="36"/>
                    <a:pt x="3" y="37"/>
                    <a:pt x="4" y="39"/>
                  </a:cubicBezTo>
                  <a:cubicBezTo>
                    <a:pt x="7" y="43"/>
                    <a:pt x="11" y="47"/>
                    <a:pt x="16" y="49"/>
                  </a:cubicBezTo>
                  <a:cubicBezTo>
                    <a:pt x="18" y="49"/>
                    <a:pt x="19" y="50"/>
                    <a:pt x="21" y="50"/>
                  </a:cubicBezTo>
                  <a:cubicBezTo>
                    <a:pt x="22" y="50"/>
                    <a:pt x="24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25"/>
                    <a:pt x="50" y="24"/>
                    <a:pt x="50" y="24"/>
                  </a:cubicBezTo>
                  <a:cubicBezTo>
                    <a:pt x="50" y="22"/>
                    <a:pt x="50" y="21"/>
                    <a:pt x="50" y="20"/>
                  </a:cubicBezTo>
                  <a:cubicBezTo>
                    <a:pt x="49" y="14"/>
                    <a:pt x="46" y="9"/>
                    <a:pt x="42" y="6"/>
                  </a:cubicBezTo>
                  <a:moveTo>
                    <a:pt x="25" y="0"/>
                  </a:moveTo>
                  <a:cubicBezTo>
                    <a:pt x="19" y="0"/>
                    <a:pt x="14" y="2"/>
                    <a:pt x="9" y="6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4" y="1"/>
                    <a:pt x="33" y="1"/>
                  </a:cubicBezTo>
                  <a:cubicBezTo>
                    <a:pt x="32" y="1"/>
                    <a:pt x="30" y="0"/>
                    <a:pt x="29" y="0"/>
                  </a:cubicBezTo>
                  <a:cubicBezTo>
                    <a:pt x="28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Freeform 588"/>
            <p:cNvSpPr>
              <a:spLocks/>
            </p:cNvSpPr>
            <p:nvPr/>
          </p:nvSpPr>
          <p:spPr bwMode="auto">
            <a:xfrm>
              <a:off x="2366708" y="2853436"/>
              <a:ext cx="49213" cy="50800"/>
            </a:xfrm>
            <a:custGeom>
              <a:avLst/>
              <a:gdLst>
                <a:gd name="T0" fmla="*/ 26 w 49"/>
                <a:gd name="T1" fmla="*/ 0 h 50"/>
                <a:gd name="T2" fmla="*/ 4 w 49"/>
                <a:gd name="T3" fmla="*/ 9 h 50"/>
                <a:gd name="T4" fmla="*/ 0 w 49"/>
                <a:gd name="T5" fmla="*/ 34 h 50"/>
                <a:gd name="T6" fmla="*/ 8 w 49"/>
                <a:gd name="T7" fmla="*/ 44 h 50"/>
                <a:gd name="T8" fmla="*/ 11 w 49"/>
                <a:gd name="T9" fmla="*/ 47 h 50"/>
                <a:gd name="T10" fmla="*/ 20 w 49"/>
                <a:gd name="T11" fmla="*/ 50 h 50"/>
                <a:gd name="T12" fmla="*/ 24 w 49"/>
                <a:gd name="T13" fmla="*/ 50 h 50"/>
                <a:gd name="T14" fmla="*/ 25 w 49"/>
                <a:gd name="T15" fmla="*/ 50 h 50"/>
                <a:gd name="T16" fmla="*/ 42 w 49"/>
                <a:gd name="T17" fmla="*/ 42 h 50"/>
                <a:gd name="T18" fmla="*/ 44 w 49"/>
                <a:gd name="T19" fmla="*/ 39 h 50"/>
                <a:gd name="T20" fmla="*/ 49 w 49"/>
                <a:gd name="T21" fmla="*/ 25 h 50"/>
                <a:gd name="T22" fmla="*/ 48 w 49"/>
                <a:gd name="T23" fmla="*/ 17 h 50"/>
                <a:gd name="T24" fmla="*/ 46 w 49"/>
                <a:gd name="T25" fmla="*/ 13 h 50"/>
                <a:gd name="T26" fmla="*/ 41 w 49"/>
                <a:gd name="T27" fmla="*/ 6 h 50"/>
                <a:gd name="T28" fmla="*/ 37 w 49"/>
                <a:gd name="T29" fmla="*/ 4 h 50"/>
                <a:gd name="T30" fmla="*/ 32 w 49"/>
                <a:gd name="T31" fmla="*/ 1 h 50"/>
                <a:gd name="T32" fmla="*/ 28 w 49"/>
                <a:gd name="T33" fmla="*/ 0 h 50"/>
                <a:gd name="T34" fmla="*/ 26 w 49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50">
                  <a:moveTo>
                    <a:pt x="26" y="0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38"/>
                    <a:pt x="5" y="42"/>
                    <a:pt x="8" y="44"/>
                  </a:cubicBezTo>
                  <a:cubicBezTo>
                    <a:pt x="9" y="45"/>
                    <a:pt x="10" y="46"/>
                    <a:pt x="11" y="47"/>
                  </a:cubicBezTo>
                  <a:cubicBezTo>
                    <a:pt x="14" y="48"/>
                    <a:pt x="17" y="49"/>
                    <a:pt x="20" y="50"/>
                  </a:cubicBezTo>
                  <a:cubicBezTo>
                    <a:pt x="21" y="50"/>
                    <a:pt x="22" y="50"/>
                    <a:pt x="24" y="50"/>
                  </a:cubicBezTo>
                  <a:cubicBezTo>
                    <a:pt x="24" y="50"/>
                    <a:pt x="24" y="50"/>
                    <a:pt x="25" y="50"/>
                  </a:cubicBezTo>
                  <a:cubicBezTo>
                    <a:pt x="31" y="50"/>
                    <a:pt x="37" y="47"/>
                    <a:pt x="42" y="42"/>
                  </a:cubicBezTo>
                  <a:cubicBezTo>
                    <a:pt x="43" y="41"/>
                    <a:pt x="43" y="40"/>
                    <a:pt x="44" y="39"/>
                  </a:cubicBezTo>
                  <a:cubicBezTo>
                    <a:pt x="47" y="35"/>
                    <a:pt x="49" y="30"/>
                    <a:pt x="49" y="25"/>
                  </a:cubicBezTo>
                  <a:cubicBezTo>
                    <a:pt x="49" y="22"/>
                    <a:pt x="48" y="19"/>
                    <a:pt x="48" y="17"/>
                  </a:cubicBezTo>
                  <a:cubicBezTo>
                    <a:pt x="47" y="15"/>
                    <a:pt x="47" y="14"/>
                    <a:pt x="46" y="13"/>
                  </a:cubicBezTo>
                  <a:cubicBezTo>
                    <a:pt x="45" y="10"/>
                    <a:pt x="43" y="8"/>
                    <a:pt x="41" y="6"/>
                  </a:cubicBezTo>
                  <a:cubicBezTo>
                    <a:pt x="40" y="5"/>
                    <a:pt x="39" y="4"/>
                    <a:pt x="37" y="4"/>
                  </a:cubicBezTo>
                  <a:cubicBezTo>
                    <a:pt x="36" y="2"/>
                    <a:pt x="34" y="1"/>
                    <a:pt x="32" y="1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7" y="0"/>
                    <a:pt x="27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Freeform 589"/>
            <p:cNvSpPr>
              <a:spLocks noEditPoints="1"/>
            </p:cNvSpPr>
            <p:nvPr/>
          </p:nvSpPr>
          <p:spPr bwMode="auto">
            <a:xfrm>
              <a:off x="2184146" y="2545461"/>
              <a:ext cx="52388" cy="52388"/>
            </a:xfrm>
            <a:custGeom>
              <a:avLst/>
              <a:gdLst>
                <a:gd name="T0" fmla="*/ 1 w 51"/>
                <a:gd name="T1" fmla="*/ 24 h 51"/>
                <a:gd name="T2" fmla="*/ 0 w 51"/>
                <a:gd name="T3" fmla="*/ 26 h 51"/>
                <a:gd name="T4" fmla="*/ 16 w 51"/>
                <a:gd name="T5" fmla="*/ 49 h 51"/>
                <a:gd name="T6" fmla="*/ 1 w 51"/>
                <a:gd name="T7" fmla="*/ 24 h 51"/>
                <a:gd name="T8" fmla="*/ 26 w 51"/>
                <a:gd name="T9" fmla="*/ 0 h 51"/>
                <a:gd name="T10" fmla="*/ 25 w 51"/>
                <a:gd name="T11" fmla="*/ 0 h 51"/>
                <a:gd name="T12" fmla="*/ 21 w 51"/>
                <a:gd name="T13" fmla="*/ 1 h 51"/>
                <a:gd name="T14" fmla="*/ 9 w 51"/>
                <a:gd name="T15" fmla="*/ 6 h 51"/>
                <a:gd name="T16" fmla="*/ 6 w 51"/>
                <a:gd name="T17" fmla="*/ 10 h 51"/>
                <a:gd name="T18" fmla="*/ 2 w 51"/>
                <a:gd name="T19" fmla="*/ 17 h 51"/>
                <a:gd name="T20" fmla="*/ 22 w 51"/>
                <a:gd name="T21" fmla="*/ 50 h 51"/>
                <a:gd name="T22" fmla="*/ 22 w 51"/>
                <a:gd name="T23" fmla="*/ 50 h 51"/>
                <a:gd name="T24" fmla="*/ 26 w 51"/>
                <a:gd name="T25" fmla="*/ 51 h 51"/>
                <a:gd name="T26" fmla="*/ 31 w 51"/>
                <a:gd name="T27" fmla="*/ 50 h 51"/>
                <a:gd name="T28" fmla="*/ 35 w 51"/>
                <a:gd name="T29" fmla="*/ 49 h 51"/>
                <a:gd name="T30" fmla="*/ 51 w 51"/>
                <a:gd name="T31" fmla="*/ 26 h 51"/>
                <a:gd name="T32" fmla="*/ 26 w 51"/>
                <a:gd name="T3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1" y="24"/>
                  </a:moveTo>
                  <a:cubicBezTo>
                    <a:pt x="0" y="24"/>
                    <a:pt x="0" y="25"/>
                    <a:pt x="0" y="26"/>
                  </a:cubicBezTo>
                  <a:cubicBezTo>
                    <a:pt x="0" y="36"/>
                    <a:pt x="7" y="45"/>
                    <a:pt x="16" y="49"/>
                  </a:cubicBezTo>
                  <a:cubicBezTo>
                    <a:pt x="1" y="24"/>
                    <a:pt x="1" y="24"/>
                    <a:pt x="1" y="24"/>
                  </a:cubicBezTo>
                  <a:moveTo>
                    <a:pt x="26" y="0"/>
                  </a:moveTo>
                  <a:cubicBezTo>
                    <a:pt x="26" y="0"/>
                    <a:pt x="25" y="0"/>
                    <a:pt x="25" y="0"/>
                  </a:cubicBezTo>
                  <a:cubicBezTo>
                    <a:pt x="24" y="0"/>
                    <a:pt x="22" y="1"/>
                    <a:pt x="21" y="1"/>
                  </a:cubicBezTo>
                  <a:cubicBezTo>
                    <a:pt x="17" y="2"/>
                    <a:pt x="13" y="4"/>
                    <a:pt x="9" y="6"/>
                  </a:cubicBezTo>
                  <a:cubicBezTo>
                    <a:pt x="8" y="7"/>
                    <a:pt x="7" y="8"/>
                    <a:pt x="6" y="10"/>
                  </a:cubicBezTo>
                  <a:cubicBezTo>
                    <a:pt x="4" y="12"/>
                    <a:pt x="3" y="15"/>
                    <a:pt x="2" y="1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1"/>
                    <a:pt x="25" y="51"/>
                    <a:pt x="26" y="51"/>
                  </a:cubicBezTo>
                  <a:cubicBezTo>
                    <a:pt x="27" y="51"/>
                    <a:pt x="29" y="51"/>
                    <a:pt x="31" y="50"/>
                  </a:cubicBezTo>
                  <a:cubicBezTo>
                    <a:pt x="32" y="50"/>
                    <a:pt x="34" y="49"/>
                    <a:pt x="35" y="49"/>
                  </a:cubicBezTo>
                  <a:cubicBezTo>
                    <a:pt x="44" y="45"/>
                    <a:pt x="51" y="36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Freeform 590"/>
            <p:cNvSpPr>
              <a:spLocks/>
            </p:cNvSpPr>
            <p:nvPr/>
          </p:nvSpPr>
          <p:spPr bwMode="auto">
            <a:xfrm>
              <a:off x="2177796" y="2770886"/>
              <a:ext cx="34925" cy="36513"/>
            </a:xfrm>
            <a:custGeom>
              <a:avLst/>
              <a:gdLst>
                <a:gd name="T0" fmla="*/ 17 w 35"/>
                <a:gd name="T1" fmla="*/ 0 h 35"/>
                <a:gd name="T2" fmla="*/ 15 w 35"/>
                <a:gd name="T3" fmla="*/ 0 h 35"/>
                <a:gd name="T4" fmla="*/ 5 w 35"/>
                <a:gd name="T5" fmla="*/ 4 h 35"/>
                <a:gd name="T6" fmla="*/ 2 w 35"/>
                <a:gd name="T7" fmla="*/ 8 h 35"/>
                <a:gd name="T8" fmla="*/ 0 w 35"/>
                <a:gd name="T9" fmla="*/ 17 h 35"/>
                <a:gd name="T10" fmla="*/ 13 w 35"/>
                <a:gd name="T11" fmla="*/ 34 h 35"/>
                <a:gd name="T12" fmla="*/ 17 w 35"/>
                <a:gd name="T13" fmla="*/ 35 h 35"/>
                <a:gd name="T14" fmla="*/ 17 w 35"/>
                <a:gd name="T15" fmla="*/ 35 h 35"/>
                <a:gd name="T16" fmla="*/ 21 w 35"/>
                <a:gd name="T17" fmla="*/ 34 h 35"/>
                <a:gd name="T18" fmla="*/ 25 w 35"/>
                <a:gd name="T19" fmla="*/ 33 h 35"/>
                <a:gd name="T20" fmla="*/ 35 w 35"/>
                <a:gd name="T21" fmla="*/ 17 h 35"/>
                <a:gd name="T22" fmla="*/ 19 w 35"/>
                <a:gd name="T23" fmla="*/ 0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1" y="0"/>
                    <a:pt x="8" y="2"/>
                    <a:pt x="5" y="4"/>
                  </a:cubicBezTo>
                  <a:cubicBezTo>
                    <a:pt x="4" y="5"/>
                    <a:pt x="3" y="6"/>
                    <a:pt x="2" y="8"/>
                  </a:cubicBezTo>
                  <a:cubicBezTo>
                    <a:pt x="1" y="10"/>
                    <a:pt x="0" y="14"/>
                    <a:pt x="0" y="17"/>
                  </a:cubicBezTo>
                  <a:cubicBezTo>
                    <a:pt x="0" y="25"/>
                    <a:pt x="5" y="32"/>
                    <a:pt x="13" y="34"/>
                  </a:cubicBezTo>
                  <a:cubicBezTo>
                    <a:pt x="14" y="34"/>
                    <a:pt x="16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9" y="34"/>
                    <a:pt x="21" y="34"/>
                  </a:cubicBezTo>
                  <a:cubicBezTo>
                    <a:pt x="22" y="34"/>
                    <a:pt x="23" y="33"/>
                    <a:pt x="25" y="33"/>
                  </a:cubicBezTo>
                  <a:cubicBezTo>
                    <a:pt x="31" y="30"/>
                    <a:pt x="35" y="24"/>
                    <a:pt x="35" y="17"/>
                  </a:cubicBezTo>
                  <a:cubicBezTo>
                    <a:pt x="35" y="8"/>
                    <a:pt x="28" y="1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Freeform 591"/>
            <p:cNvSpPr>
              <a:spLocks noEditPoints="1"/>
            </p:cNvSpPr>
            <p:nvPr/>
          </p:nvSpPr>
          <p:spPr bwMode="auto">
            <a:xfrm>
              <a:off x="2109533" y="2850261"/>
              <a:ext cx="36513" cy="36513"/>
            </a:xfrm>
            <a:custGeom>
              <a:avLst/>
              <a:gdLst>
                <a:gd name="T0" fmla="*/ 2 w 35"/>
                <a:gd name="T1" fmla="*/ 11 h 35"/>
                <a:gd name="T2" fmla="*/ 0 w 35"/>
                <a:gd name="T3" fmla="*/ 18 h 35"/>
                <a:gd name="T4" fmla="*/ 1 w 35"/>
                <a:gd name="T5" fmla="*/ 22 h 35"/>
                <a:gd name="T6" fmla="*/ 3 w 35"/>
                <a:gd name="T7" fmla="*/ 27 h 35"/>
                <a:gd name="T8" fmla="*/ 14 w 35"/>
                <a:gd name="T9" fmla="*/ 35 h 35"/>
                <a:gd name="T10" fmla="*/ 18 w 35"/>
                <a:gd name="T11" fmla="*/ 35 h 35"/>
                <a:gd name="T12" fmla="*/ 18 w 35"/>
                <a:gd name="T13" fmla="*/ 35 h 35"/>
                <a:gd name="T14" fmla="*/ 32 w 35"/>
                <a:gd name="T15" fmla="*/ 27 h 35"/>
                <a:gd name="T16" fmla="*/ 34 w 35"/>
                <a:gd name="T17" fmla="*/ 23 h 35"/>
                <a:gd name="T18" fmla="*/ 35 w 35"/>
                <a:gd name="T19" fmla="*/ 18 h 35"/>
                <a:gd name="T20" fmla="*/ 34 w 35"/>
                <a:gd name="T21" fmla="*/ 11 h 35"/>
                <a:gd name="T22" fmla="*/ 2 w 35"/>
                <a:gd name="T23" fmla="*/ 11 h 35"/>
                <a:gd name="T24" fmla="*/ 18 w 35"/>
                <a:gd name="T25" fmla="*/ 0 h 35"/>
                <a:gd name="T26" fmla="*/ 13 w 35"/>
                <a:gd name="T27" fmla="*/ 1 h 35"/>
                <a:gd name="T28" fmla="*/ 9 w 35"/>
                <a:gd name="T29" fmla="*/ 3 h 35"/>
                <a:gd name="T30" fmla="*/ 4 w 35"/>
                <a:gd name="T31" fmla="*/ 7 h 35"/>
                <a:gd name="T32" fmla="*/ 31 w 35"/>
                <a:gd name="T33" fmla="*/ 7 h 35"/>
                <a:gd name="T34" fmla="*/ 18 w 35"/>
                <a:gd name="T3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5">
                  <a:moveTo>
                    <a:pt x="2" y="11"/>
                  </a:moveTo>
                  <a:cubicBezTo>
                    <a:pt x="1" y="13"/>
                    <a:pt x="0" y="15"/>
                    <a:pt x="0" y="18"/>
                  </a:cubicBezTo>
                  <a:cubicBezTo>
                    <a:pt x="0" y="19"/>
                    <a:pt x="0" y="21"/>
                    <a:pt x="1" y="22"/>
                  </a:cubicBezTo>
                  <a:cubicBezTo>
                    <a:pt x="1" y="24"/>
                    <a:pt x="2" y="25"/>
                    <a:pt x="3" y="27"/>
                  </a:cubicBezTo>
                  <a:cubicBezTo>
                    <a:pt x="5" y="31"/>
                    <a:pt x="9" y="34"/>
                    <a:pt x="14" y="35"/>
                  </a:cubicBezTo>
                  <a:cubicBezTo>
                    <a:pt x="15" y="35"/>
                    <a:pt x="16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4" y="35"/>
                    <a:pt x="29" y="32"/>
                    <a:pt x="32" y="27"/>
                  </a:cubicBezTo>
                  <a:cubicBezTo>
                    <a:pt x="33" y="26"/>
                    <a:pt x="34" y="24"/>
                    <a:pt x="34" y="23"/>
                  </a:cubicBezTo>
                  <a:cubicBezTo>
                    <a:pt x="35" y="21"/>
                    <a:pt x="35" y="20"/>
                    <a:pt x="35" y="18"/>
                  </a:cubicBezTo>
                  <a:cubicBezTo>
                    <a:pt x="35" y="15"/>
                    <a:pt x="34" y="13"/>
                    <a:pt x="34" y="11"/>
                  </a:cubicBezTo>
                  <a:cubicBezTo>
                    <a:pt x="2" y="11"/>
                    <a:pt x="2" y="11"/>
                    <a:pt x="2" y="11"/>
                  </a:cubicBezTo>
                  <a:moveTo>
                    <a:pt x="18" y="0"/>
                  </a:moveTo>
                  <a:cubicBezTo>
                    <a:pt x="16" y="0"/>
                    <a:pt x="15" y="1"/>
                    <a:pt x="13" y="1"/>
                  </a:cubicBezTo>
                  <a:cubicBezTo>
                    <a:pt x="12" y="1"/>
                    <a:pt x="10" y="2"/>
                    <a:pt x="9" y="3"/>
                  </a:cubicBezTo>
                  <a:cubicBezTo>
                    <a:pt x="7" y="4"/>
                    <a:pt x="6" y="5"/>
                    <a:pt x="4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8" y="3"/>
                    <a:pt x="23" y="0"/>
                    <a:pt x="1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Freeform 592"/>
            <p:cNvSpPr>
              <a:spLocks/>
            </p:cNvSpPr>
            <p:nvPr/>
          </p:nvSpPr>
          <p:spPr bwMode="auto">
            <a:xfrm>
              <a:off x="2069846" y="2629599"/>
              <a:ext cx="36513" cy="34925"/>
            </a:xfrm>
            <a:custGeom>
              <a:avLst/>
              <a:gdLst>
                <a:gd name="T0" fmla="*/ 17 w 35"/>
                <a:gd name="T1" fmla="*/ 0 h 34"/>
                <a:gd name="T2" fmla="*/ 15 w 35"/>
                <a:gd name="T3" fmla="*/ 0 h 34"/>
                <a:gd name="T4" fmla="*/ 13 w 35"/>
                <a:gd name="T5" fmla="*/ 0 h 34"/>
                <a:gd name="T6" fmla="*/ 8 w 35"/>
                <a:gd name="T7" fmla="*/ 2 h 34"/>
                <a:gd name="T8" fmla="*/ 0 w 35"/>
                <a:gd name="T9" fmla="*/ 14 h 34"/>
                <a:gd name="T10" fmla="*/ 2 w 35"/>
                <a:gd name="T11" fmla="*/ 25 h 34"/>
                <a:gd name="T12" fmla="*/ 17 w 35"/>
                <a:gd name="T13" fmla="*/ 34 h 34"/>
                <a:gd name="T14" fmla="*/ 20 w 35"/>
                <a:gd name="T15" fmla="*/ 34 h 34"/>
                <a:gd name="T16" fmla="*/ 24 w 35"/>
                <a:gd name="T17" fmla="*/ 33 h 34"/>
                <a:gd name="T18" fmla="*/ 28 w 35"/>
                <a:gd name="T19" fmla="*/ 31 h 34"/>
                <a:gd name="T20" fmla="*/ 31 w 35"/>
                <a:gd name="T21" fmla="*/ 27 h 34"/>
                <a:gd name="T22" fmla="*/ 35 w 35"/>
                <a:gd name="T23" fmla="*/ 17 h 34"/>
                <a:gd name="T24" fmla="*/ 19 w 35"/>
                <a:gd name="T25" fmla="*/ 0 h 34"/>
                <a:gd name="T26" fmla="*/ 17 w 35"/>
                <a:gd name="T2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4">
                  <a:moveTo>
                    <a:pt x="17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1" y="1"/>
                    <a:pt x="10" y="1"/>
                    <a:pt x="8" y="2"/>
                  </a:cubicBezTo>
                  <a:cubicBezTo>
                    <a:pt x="4" y="4"/>
                    <a:pt x="1" y="9"/>
                    <a:pt x="0" y="14"/>
                  </a:cubicBezTo>
                  <a:cubicBezTo>
                    <a:pt x="1" y="18"/>
                    <a:pt x="1" y="21"/>
                    <a:pt x="2" y="25"/>
                  </a:cubicBezTo>
                  <a:cubicBezTo>
                    <a:pt x="5" y="31"/>
                    <a:pt x="10" y="34"/>
                    <a:pt x="17" y="34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22" y="34"/>
                    <a:pt x="23" y="34"/>
                    <a:pt x="24" y="33"/>
                  </a:cubicBezTo>
                  <a:cubicBezTo>
                    <a:pt x="26" y="32"/>
                    <a:pt x="27" y="32"/>
                    <a:pt x="28" y="31"/>
                  </a:cubicBezTo>
                  <a:cubicBezTo>
                    <a:pt x="29" y="30"/>
                    <a:pt x="30" y="29"/>
                    <a:pt x="31" y="27"/>
                  </a:cubicBezTo>
                  <a:cubicBezTo>
                    <a:pt x="33" y="25"/>
                    <a:pt x="35" y="21"/>
                    <a:pt x="35" y="17"/>
                  </a:cubicBezTo>
                  <a:cubicBezTo>
                    <a:pt x="35" y="8"/>
                    <a:pt x="28" y="1"/>
                    <a:pt x="19" y="0"/>
                  </a:cubicBezTo>
                  <a:cubicBezTo>
                    <a:pt x="19" y="0"/>
                    <a:pt x="18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Freeform 593"/>
            <p:cNvSpPr>
              <a:spLocks noEditPoints="1"/>
            </p:cNvSpPr>
            <p:nvPr/>
          </p:nvSpPr>
          <p:spPr bwMode="auto">
            <a:xfrm>
              <a:off x="1704721" y="1837436"/>
              <a:ext cx="50800" cy="50800"/>
            </a:xfrm>
            <a:custGeom>
              <a:avLst/>
              <a:gdLst>
                <a:gd name="T0" fmla="*/ 8 w 50"/>
                <a:gd name="T1" fmla="*/ 6 h 50"/>
                <a:gd name="T2" fmla="*/ 0 w 50"/>
                <a:gd name="T3" fmla="*/ 22 h 50"/>
                <a:gd name="T4" fmla="*/ 0 w 50"/>
                <a:gd name="T5" fmla="*/ 25 h 50"/>
                <a:gd name="T6" fmla="*/ 0 w 50"/>
                <a:gd name="T7" fmla="*/ 26 h 50"/>
                <a:gd name="T8" fmla="*/ 5 w 50"/>
                <a:gd name="T9" fmla="*/ 41 h 50"/>
                <a:gd name="T10" fmla="*/ 5 w 50"/>
                <a:gd name="T11" fmla="*/ 41 h 50"/>
                <a:gd name="T12" fmla="*/ 8 w 50"/>
                <a:gd name="T13" fmla="*/ 44 h 50"/>
                <a:gd name="T14" fmla="*/ 24 w 50"/>
                <a:gd name="T15" fmla="*/ 50 h 50"/>
                <a:gd name="T16" fmla="*/ 8 w 50"/>
                <a:gd name="T17" fmla="*/ 6 h 50"/>
                <a:gd name="T18" fmla="*/ 25 w 50"/>
                <a:gd name="T19" fmla="*/ 0 h 50"/>
                <a:gd name="T20" fmla="*/ 12 w 50"/>
                <a:gd name="T21" fmla="*/ 3 h 50"/>
                <a:gd name="T22" fmla="*/ 29 w 50"/>
                <a:gd name="T23" fmla="*/ 50 h 50"/>
                <a:gd name="T24" fmla="*/ 40 w 50"/>
                <a:gd name="T25" fmla="*/ 45 h 50"/>
                <a:gd name="T26" fmla="*/ 44 w 50"/>
                <a:gd name="T27" fmla="*/ 42 h 50"/>
                <a:gd name="T28" fmla="*/ 50 w 50"/>
                <a:gd name="T29" fmla="*/ 25 h 50"/>
                <a:gd name="T30" fmla="*/ 48 w 50"/>
                <a:gd name="T31" fmla="*/ 14 h 50"/>
                <a:gd name="T32" fmla="*/ 45 w 50"/>
                <a:gd name="T33" fmla="*/ 10 h 50"/>
                <a:gd name="T34" fmla="*/ 43 w 50"/>
                <a:gd name="T35" fmla="*/ 8 h 50"/>
                <a:gd name="T36" fmla="*/ 40 w 50"/>
                <a:gd name="T37" fmla="*/ 5 h 50"/>
                <a:gd name="T38" fmla="*/ 25 w 50"/>
                <a:gd name="T3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0">
                  <a:moveTo>
                    <a:pt x="8" y="6"/>
                  </a:moveTo>
                  <a:cubicBezTo>
                    <a:pt x="4" y="10"/>
                    <a:pt x="1" y="15"/>
                    <a:pt x="0" y="22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32"/>
                    <a:pt x="2" y="37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42"/>
                    <a:pt x="7" y="43"/>
                    <a:pt x="8" y="44"/>
                  </a:cubicBezTo>
                  <a:cubicBezTo>
                    <a:pt x="12" y="48"/>
                    <a:pt x="18" y="50"/>
                    <a:pt x="24" y="50"/>
                  </a:cubicBezTo>
                  <a:cubicBezTo>
                    <a:pt x="8" y="6"/>
                    <a:pt x="8" y="6"/>
                    <a:pt x="8" y="6"/>
                  </a:cubicBezTo>
                  <a:moveTo>
                    <a:pt x="25" y="0"/>
                  </a:moveTo>
                  <a:cubicBezTo>
                    <a:pt x="20" y="0"/>
                    <a:pt x="16" y="1"/>
                    <a:pt x="12" y="3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3" y="49"/>
                    <a:pt x="37" y="48"/>
                    <a:pt x="40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8" y="37"/>
                    <a:pt x="50" y="31"/>
                    <a:pt x="50" y="25"/>
                  </a:cubicBezTo>
                  <a:cubicBezTo>
                    <a:pt x="50" y="21"/>
                    <a:pt x="49" y="17"/>
                    <a:pt x="48" y="14"/>
                  </a:cubicBezTo>
                  <a:cubicBezTo>
                    <a:pt x="47" y="13"/>
                    <a:pt x="46" y="11"/>
                    <a:pt x="45" y="10"/>
                  </a:cubicBezTo>
                  <a:cubicBezTo>
                    <a:pt x="45" y="9"/>
                    <a:pt x="44" y="9"/>
                    <a:pt x="43" y="8"/>
                  </a:cubicBezTo>
                  <a:cubicBezTo>
                    <a:pt x="42" y="7"/>
                    <a:pt x="41" y="6"/>
                    <a:pt x="40" y="5"/>
                  </a:cubicBezTo>
                  <a:cubicBezTo>
                    <a:pt x="36" y="2"/>
                    <a:pt x="31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Freeform 594"/>
            <p:cNvSpPr>
              <a:spLocks noEditPoints="1"/>
            </p:cNvSpPr>
            <p:nvPr/>
          </p:nvSpPr>
          <p:spPr bwMode="auto">
            <a:xfrm>
              <a:off x="2233358" y="1694561"/>
              <a:ext cx="50800" cy="50800"/>
            </a:xfrm>
            <a:custGeom>
              <a:avLst/>
              <a:gdLst>
                <a:gd name="T0" fmla="*/ 2 w 50"/>
                <a:gd name="T1" fmla="*/ 15 h 50"/>
                <a:gd name="T2" fmla="*/ 0 w 50"/>
                <a:gd name="T3" fmla="*/ 20 h 50"/>
                <a:gd name="T4" fmla="*/ 0 w 50"/>
                <a:gd name="T5" fmla="*/ 24 h 50"/>
                <a:gd name="T6" fmla="*/ 0 w 50"/>
                <a:gd name="T7" fmla="*/ 25 h 50"/>
                <a:gd name="T8" fmla="*/ 0 w 50"/>
                <a:gd name="T9" fmla="*/ 31 h 50"/>
                <a:gd name="T10" fmla="*/ 2 w 50"/>
                <a:gd name="T11" fmla="*/ 36 h 50"/>
                <a:gd name="T12" fmla="*/ 19 w 50"/>
                <a:gd name="T13" fmla="*/ 50 h 50"/>
                <a:gd name="T14" fmla="*/ 25 w 50"/>
                <a:gd name="T15" fmla="*/ 50 h 50"/>
                <a:gd name="T16" fmla="*/ 28 w 50"/>
                <a:gd name="T17" fmla="*/ 50 h 50"/>
                <a:gd name="T18" fmla="*/ 47 w 50"/>
                <a:gd name="T19" fmla="*/ 36 h 50"/>
                <a:gd name="T20" fmla="*/ 49 w 50"/>
                <a:gd name="T21" fmla="*/ 32 h 50"/>
                <a:gd name="T22" fmla="*/ 50 w 50"/>
                <a:gd name="T23" fmla="*/ 27 h 50"/>
                <a:gd name="T24" fmla="*/ 2 w 50"/>
                <a:gd name="T25" fmla="*/ 15 h 50"/>
                <a:gd name="T26" fmla="*/ 39 w 50"/>
                <a:gd name="T27" fmla="*/ 4 h 50"/>
                <a:gd name="T28" fmla="*/ 9 w 50"/>
                <a:gd name="T29" fmla="*/ 12 h 50"/>
                <a:gd name="T30" fmla="*/ 50 w 50"/>
                <a:gd name="T31" fmla="*/ 22 h 50"/>
                <a:gd name="T32" fmla="*/ 49 w 50"/>
                <a:gd name="T33" fmla="*/ 19 h 50"/>
                <a:gd name="T34" fmla="*/ 39 w 50"/>
                <a:gd name="T35" fmla="*/ 4 h 50"/>
                <a:gd name="T36" fmla="*/ 25 w 50"/>
                <a:gd name="T37" fmla="*/ 0 h 50"/>
                <a:gd name="T38" fmla="*/ 6 w 50"/>
                <a:gd name="T39" fmla="*/ 8 h 50"/>
                <a:gd name="T40" fmla="*/ 33 w 50"/>
                <a:gd name="T41" fmla="*/ 1 h 50"/>
                <a:gd name="T42" fmla="*/ 25 w 50"/>
                <a:gd name="T4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50">
                  <a:moveTo>
                    <a:pt x="2" y="15"/>
                  </a:moveTo>
                  <a:cubicBezTo>
                    <a:pt x="1" y="16"/>
                    <a:pt x="1" y="18"/>
                    <a:pt x="0" y="20"/>
                  </a:cubicBezTo>
                  <a:cubicBezTo>
                    <a:pt x="0" y="21"/>
                    <a:pt x="0" y="23"/>
                    <a:pt x="0" y="24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7"/>
                    <a:pt x="0" y="29"/>
                    <a:pt x="0" y="31"/>
                  </a:cubicBezTo>
                  <a:cubicBezTo>
                    <a:pt x="1" y="33"/>
                    <a:pt x="1" y="34"/>
                    <a:pt x="2" y="36"/>
                  </a:cubicBezTo>
                  <a:cubicBezTo>
                    <a:pt x="5" y="43"/>
                    <a:pt x="11" y="48"/>
                    <a:pt x="19" y="50"/>
                  </a:cubicBezTo>
                  <a:cubicBezTo>
                    <a:pt x="21" y="50"/>
                    <a:pt x="23" y="50"/>
                    <a:pt x="25" y="50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36" y="49"/>
                    <a:pt x="44" y="44"/>
                    <a:pt x="47" y="36"/>
                  </a:cubicBezTo>
                  <a:cubicBezTo>
                    <a:pt x="48" y="35"/>
                    <a:pt x="49" y="33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2" y="15"/>
                    <a:pt x="2" y="15"/>
                    <a:pt x="2" y="15"/>
                  </a:cubicBezTo>
                  <a:moveTo>
                    <a:pt x="39" y="4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1"/>
                    <a:pt x="49" y="20"/>
                    <a:pt x="49" y="19"/>
                  </a:cubicBezTo>
                  <a:cubicBezTo>
                    <a:pt x="48" y="13"/>
                    <a:pt x="44" y="8"/>
                    <a:pt x="39" y="4"/>
                  </a:cubicBezTo>
                  <a:moveTo>
                    <a:pt x="25" y="0"/>
                  </a:moveTo>
                  <a:cubicBezTo>
                    <a:pt x="17" y="0"/>
                    <a:pt x="11" y="3"/>
                    <a:pt x="6" y="8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0" y="0"/>
                    <a:pt x="28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Freeform 595"/>
            <p:cNvSpPr>
              <a:spLocks noEditPoints="1"/>
            </p:cNvSpPr>
            <p:nvPr/>
          </p:nvSpPr>
          <p:spPr bwMode="auto">
            <a:xfrm>
              <a:off x="2019046" y="2280349"/>
              <a:ext cx="49213" cy="50800"/>
            </a:xfrm>
            <a:custGeom>
              <a:avLst/>
              <a:gdLst>
                <a:gd name="T0" fmla="*/ 0 w 48"/>
                <a:gd name="T1" fmla="*/ 19 h 50"/>
                <a:gd name="T2" fmla="*/ 4 w 48"/>
                <a:gd name="T3" fmla="*/ 42 h 50"/>
                <a:gd name="T4" fmla="*/ 7 w 48"/>
                <a:gd name="T5" fmla="*/ 45 h 50"/>
                <a:gd name="T6" fmla="*/ 19 w 48"/>
                <a:gd name="T7" fmla="*/ 50 h 50"/>
                <a:gd name="T8" fmla="*/ 0 w 48"/>
                <a:gd name="T9" fmla="*/ 19 h 50"/>
                <a:gd name="T10" fmla="*/ 22 w 48"/>
                <a:gd name="T11" fmla="*/ 0 h 50"/>
                <a:gd name="T12" fmla="*/ 19 w 48"/>
                <a:gd name="T13" fmla="*/ 0 h 50"/>
                <a:gd name="T14" fmla="*/ 15 w 48"/>
                <a:gd name="T15" fmla="*/ 1 h 50"/>
                <a:gd name="T16" fmla="*/ 2 w 48"/>
                <a:gd name="T17" fmla="*/ 10 h 50"/>
                <a:gd name="T18" fmla="*/ 1 w 48"/>
                <a:gd name="T19" fmla="*/ 12 h 50"/>
                <a:gd name="T20" fmla="*/ 25 w 48"/>
                <a:gd name="T21" fmla="*/ 50 h 50"/>
                <a:gd name="T22" fmla="*/ 27 w 48"/>
                <a:gd name="T23" fmla="*/ 50 h 50"/>
                <a:gd name="T24" fmla="*/ 32 w 48"/>
                <a:gd name="T25" fmla="*/ 48 h 50"/>
                <a:gd name="T26" fmla="*/ 36 w 48"/>
                <a:gd name="T27" fmla="*/ 46 h 50"/>
                <a:gd name="T28" fmla="*/ 48 w 48"/>
                <a:gd name="T29" fmla="*/ 25 h 50"/>
                <a:gd name="T30" fmla="*/ 39 w 48"/>
                <a:gd name="T31" fmla="*/ 6 h 50"/>
                <a:gd name="T32" fmla="*/ 35 w 48"/>
                <a:gd name="T33" fmla="*/ 3 h 50"/>
                <a:gd name="T34" fmla="*/ 22 w 48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" h="50">
                  <a:moveTo>
                    <a:pt x="0" y="19"/>
                  </a:moveTo>
                  <a:cubicBezTo>
                    <a:pt x="1" y="26"/>
                    <a:pt x="3" y="34"/>
                    <a:pt x="4" y="42"/>
                  </a:cubicBezTo>
                  <a:cubicBezTo>
                    <a:pt x="5" y="43"/>
                    <a:pt x="6" y="44"/>
                    <a:pt x="7" y="45"/>
                  </a:cubicBezTo>
                  <a:cubicBezTo>
                    <a:pt x="10" y="48"/>
                    <a:pt x="15" y="49"/>
                    <a:pt x="19" y="5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22" y="0"/>
                  </a:moveTo>
                  <a:cubicBezTo>
                    <a:pt x="21" y="0"/>
                    <a:pt x="20" y="0"/>
                    <a:pt x="19" y="0"/>
                  </a:cubicBezTo>
                  <a:cubicBezTo>
                    <a:pt x="18" y="0"/>
                    <a:pt x="16" y="0"/>
                    <a:pt x="15" y="1"/>
                  </a:cubicBezTo>
                  <a:cubicBezTo>
                    <a:pt x="10" y="2"/>
                    <a:pt x="5" y="6"/>
                    <a:pt x="2" y="10"/>
                  </a:cubicBezTo>
                  <a:cubicBezTo>
                    <a:pt x="2" y="10"/>
                    <a:pt x="1" y="11"/>
                    <a:pt x="1" y="12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6" y="50"/>
                    <a:pt x="27" y="50"/>
                  </a:cubicBezTo>
                  <a:cubicBezTo>
                    <a:pt x="29" y="49"/>
                    <a:pt x="31" y="49"/>
                    <a:pt x="32" y="48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43" y="41"/>
                    <a:pt x="48" y="34"/>
                    <a:pt x="48" y="25"/>
                  </a:cubicBezTo>
                  <a:cubicBezTo>
                    <a:pt x="48" y="17"/>
                    <a:pt x="44" y="10"/>
                    <a:pt x="39" y="6"/>
                  </a:cubicBezTo>
                  <a:cubicBezTo>
                    <a:pt x="37" y="5"/>
                    <a:pt x="36" y="4"/>
                    <a:pt x="35" y="3"/>
                  </a:cubicBezTo>
                  <a:cubicBezTo>
                    <a:pt x="31" y="1"/>
                    <a:pt x="27" y="0"/>
                    <a:pt x="22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Freeform 596"/>
            <p:cNvSpPr>
              <a:spLocks noEditPoints="1"/>
            </p:cNvSpPr>
            <p:nvPr/>
          </p:nvSpPr>
          <p:spPr bwMode="auto">
            <a:xfrm>
              <a:off x="2260346" y="1964436"/>
              <a:ext cx="50800" cy="50800"/>
            </a:xfrm>
            <a:custGeom>
              <a:avLst/>
              <a:gdLst>
                <a:gd name="T0" fmla="*/ 13 w 50"/>
                <a:gd name="T1" fmla="*/ 9 h 50"/>
                <a:gd name="T2" fmla="*/ 0 w 50"/>
                <a:gd name="T3" fmla="*/ 25 h 50"/>
                <a:gd name="T4" fmla="*/ 13 w 50"/>
                <a:gd name="T5" fmla="*/ 47 h 50"/>
                <a:gd name="T6" fmla="*/ 18 w 50"/>
                <a:gd name="T7" fmla="*/ 49 h 50"/>
                <a:gd name="T8" fmla="*/ 25 w 50"/>
                <a:gd name="T9" fmla="*/ 50 h 50"/>
                <a:gd name="T10" fmla="*/ 28 w 50"/>
                <a:gd name="T11" fmla="*/ 50 h 50"/>
                <a:gd name="T12" fmla="*/ 33 w 50"/>
                <a:gd name="T13" fmla="*/ 49 h 50"/>
                <a:gd name="T14" fmla="*/ 46 w 50"/>
                <a:gd name="T15" fmla="*/ 40 h 50"/>
                <a:gd name="T16" fmla="*/ 13 w 50"/>
                <a:gd name="T17" fmla="*/ 9 h 50"/>
                <a:gd name="T18" fmla="*/ 10 w 50"/>
                <a:gd name="T19" fmla="*/ 5 h 50"/>
                <a:gd name="T20" fmla="*/ 1 w 50"/>
                <a:gd name="T21" fmla="*/ 17 h 50"/>
                <a:gd name="T22" fmla="*/ 10 w 50"/>
                <a:gd name="T23" fmla="*/ 6 h 50"/>
                <a:gd name="T24" fmla="*/ 10 w 50"/>
                <a:gd name="T25" fmla="*/ 5 h 50"/>
                <a:gd name="T26" fmla="*/ 25 w 50"/>
                <a:gd name="T27" fmla="*/ 0 h 50"/>
                <a:gd name="T28" fmla="*/ 22 w 50"/>
                <a:gd name="T29" fmla="*/ 0 h 50"/>
                <a:gd name="T30" fmla="*/ 20 w 50"/>
                <a:gd name="T31" fmla="*/ 1 h 50"/>
                <a:gd name="T32" fmla="*/ 16 w 50"/>
                <a:gd name="T33" fmla="*/ 5 h 50"/>
                <a:gd name="T34" fmla="*/ 48 w 50"/>
                <a:gd name="T35" fmla="*/ 36 h 50"/>
                <a:gd name="T36" fmla="*/ 48 w 50"/>
                <a:gd name="T37" fmla="*/ 35 h 50"/>
                <a:gd name="T38" fmla="*/ 50 w 50"/>
                <a:gd name="T39" fmla="*/ 30 h 50"/>
                <a:gd name="T40" fmla="*/ 50 w 50"/>
                <a:gd name="T41" fmla="*/ 25 h 50"/>
                <a:gd name="T42" fmla="*/ 47 w 50"/>
                <a:gd name="T43" fmla="*/ 13 h 50"/>
                <a:gd name="T44" fmla="*/ 44 w 50"/>
                <a:gd name="T45" fmla="*/ 9 h 50"/>
                <a:gd name="T46" fmla="*/ 27 w 50"/>
                <a:gd name="T47" fmla="*/ 0 h 50"/>
                <a:gd name="T48" fmla="*/ 25 w 50"/>
                <a:gd name="T4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" h="50">
                  <a:moveTo>
                    <a:pt x="13" y="9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35"/>
                    <a:pt x="5" y="43"/>
                    <a:pt x="13" y="47"/>
                  </a:cubicBezTo>
                  <a:cubicBezTo>
                    <a:pt x="15" y="48"/>
                    <a:pt x="16" y="49"/>
                    <a:pt x="18" y="49"/>
                  </a:cubicBezTo>
                  <a:cubicBezTo>
                    <a:pt x="20" y="50"/>
                    <a:pt x="22" y="50"/>
                    <a:pt x="25" y="50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30" y="50"/>
                    <a:pt x="31" y="50"/>
                    <a:pt x="33" y="49"/>
                  </a:cubicBezTo>
                  <a:cubicBezTo>
                    <a:pt x="38" y="48"/>
                    <a:pt x="43" y="44"/>
                    <a:pt x="46" y="40"/>
                  </a:cubicBezTo>
                  <a:cubicBezTo>
                    <a:pt x="13" y="9"/>
                    <a:pt x="13" y="9"/>
                    <a:pt x="13" y="9"/>
                  </a:cubicBezTo>
                  <a:moveTo>
                    <a:pt x="10" y="5"/>
                  </a:moveTo>
                  <a:cubicBezTo>
                    <a:pt x="6" y="8"/>
                    <a:pt x="3" y="12"/>
                    <a:pt x="1" y="1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moveTo>
                    <a:pt x="25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22" y="0"/>
                    <a:pt x="21" y="0"/>
                    <a:pt x="20" y="1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5"/>
                    <a:pt x="48" y="35"/>
                  </a:cubicBezTo>
                  <a:cubicBezTo>
                    <a:pt x="49" y="34"/>
                    <a:pt x="49" y="32"/>
                    <a:pt x="50" y="30"/>
                  </a:cubicBezTo>
                  <a:cubicBezTo>
                    <a:pt x="50" y="29"/>
                    <a:pt x="50" y="27"/>
                    <a:pt x="50" y="25"/>
                  </a:cubicBezTo>
                  <a:cubicBezTo>
                    <a:pt x="50" y="21"/>
                    <a:pt x="49" y="17"/>
                    <a:pt x="47" y="13"/>
                  </a:cubicBezTo>
                  <a:cubicBezTo>
                    <a:pt x="46" y="12"/>
                    <a:pt x="45" y="10"/>
                    <a:pt x="44" y="9"/>
                  </a:cubicBezTo>
                  <a:cubicBezTo>
                    <a:pt x="40" y="4"/>
                    <a:pt x="34" y="1"/>
                    <a:pt x="27" y="0"/>
                  </a:cubicBezTo>
                  <a:cubicBezTo>
                    <a:pt x="26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Freeform 597"/>
            <p:cNvSpPr>
              <a:spLocks noEditPoints="1"/>
            </p:cNvSpPr>
            <p:nvPr/>
          </p:nvSpPr>
          <p:spPr bwMode="auto">
            <a:xfrm>
              <a:off x="1669796" y="2326386"/>
              <a:ext cx="36513" cy="34925"/>
            </a:xfrm>
            <a:custGeom>
              <a:avLst/>
              <a:gdLst>
                <a:gd name="T0" fmla="*/ 4 w 35"/>
                <a:gd name="T1" fmla="*/ 6 h 35"/>
                <a:gd name="T2" fmla="*/ 2 w 35"/>
                <a:gd name="T3" fmla="*/ 9 h 35"/>
                <a:gd name="T4" fmla="*/ 0 w 35"/>
                <a:gd name="T5" fmla="*/ 13 h 35"/>
                <a:gd name="T6" fmla="*/ 0 w 35"/>
                <a:gd name="T7" fmla="*/ 17 h 35"/>
                <a:gd name="T8" fmla="*/ 13 w 35"/>
                <a:gd name="T9" fmla="*/ 34 h 35"/>
                <a:gd name="T10" fmla="*/ 17 w 35"/>
                <a:gd name="T11" fmla="*/ 35 h 35"/>
                <a:gd name="T12" fmla="*/ 18 w 35"/>
                <a:gd name="T13" fmla="*/ 35 h 35"/>
                <a:gd name="T14" fmla="*/ 34 w 35"/>
                <a:gd name="T15" fmla="*/ 24 h 35"/>
                <a:gd name="T16" fmla="*/ 35 w 35"/>
                <a:gd name="T17" fmla="*/ 19 h 35"/>
                <a:gd name="T18" fmla="*/ 35 w 35"/>
                <a:gd name="T19" fmla="*/ 17 h 35"/>
                <a:gd name="T20" fmla="*/ 35 w 35"/>
                <a:gd name="T21" fmla="*/ 16 h 35"/>
                <a:gd name="T22" fmla="*/ 4 w 35"/>
                <a:gd name="T23" fmla="*/ 6 h 35"/>
                <a:gd name="T24" fmla="*/ 17 w 35"/>
                <a:gd name="T25" fmla="*/ 0 h 35"/>
                <a:gd name="T26" fmla="*/ 8 w 35"/>
                <a:gd name="T27" fmla="*/ 3 h 35"/>
                <a:gd name="T28" fmla="*/ 33 w 35"/>
                <a:gd name="T29" fmla="*/ 11 h 35"/>
                <a:gd name="T30" fmla="*/ 29 w 35"/>
                <a:gd name="T31" fmla="*/ 4 h 35"/>
                <a:gd name="T32" fmla="*/ 25 w 35"/>
                <a:gd name="T33" fmla="*/ 2 h 35"/>
                <a:gd name="T34" fmla="*/ 17 w 35"/>
                <a:gd name="T3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5">
                  <a:moveTo>
                    <a:pt x="4" y="6"/>
                  </a:moveTo>
                  <a:cubicBezTo>
                    <a:pt x="3" y="7"/>
                    <a:pt x="3" y="8"/>
                    <a:pt x="2" y="9"/>
                  </a:cubicBezTo>
                  <a:cubicBezTo>
                    <a:pt x="1" y="10"/>
                    <a:pt x="1" y="11"/>
                    <a:pt x="0" y="13"/>
                  </a:cubicBezTo>
                  <a:cubicBezTo>
                    <a:pt x="0" y="14"/>
                    <a:pt x="0" y="16"/>
                    <a:pt x="0" y="17"/>
                  </a:cubicBezTo>
                  <a:cubicBezTo>
                    <a:pt x="0" y="26"/>
                    <a:pt x="6" y="33"/>
                    <a:pt x="13" y="34"/>
                  </a:cubicBezTo>
                  <a:cubicBezTo>
                    <a:pt x="15" y="35"/>
                    <a:pt x="16" y="35"/>
                    <a:pt x="17" y="35"/>
                  </a:cubicBezTo>
                  <a:cubicBezTo>
                    <a:pt x="17" y="35"/>
                    <a:pt x="18" y="35"/>
                    <a:pt x="18" y="35"/>
                  </a:cubicBezTo>
                  <a:cubicBezTo>
                    <a:pt x="25" y="35"/>
                    <a:pt x="31" y="30"/>
                    <a:pt x="34" y="24"/>
                  </a:cubicBezTo>
                  <a:cubicBezTo>
                    <a:pt x="34" y="22"/>
                    <a:pt x="34" y="21"/>
                    <a:pt x="35" y="19"/>
                  </a:cubicBezTo>
                  <a:cubicBezTo>
                    <a:pt x="35" y="19"/>
                    <a:pt x="35" y="18"/>
                    <a:pt x="35" y="17"/>
                  </a:cubicBezTo>
                  <a:cubicBezTo>
                    <a:pt x="35" y="17"/>
                    <a:pt x="35" y="16"/>
                    <a:pt x="35" y="16"/>
                  </a:cubicBezTo>
                  <a:cubicBezTo>
                    <a:pt x="4" y="6"/>
                    <a:pt x="4" y="6"/>
                    <a:pt x="4" y="6"/>
                  </a:cubicBezTo>
                  <a:moveTo>
                    <a:pt x="17" y="0"/>
                  </a:moveTo>
                  <a:cubicBezTo>
                    <a:pt x="14" y="0"/>
                    <a:pt x="11" y="1"/>
                    <a:pt x="8" y="3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2" y="8"/>
                    <a:pt x="31" y="6"/>
                    <a:pt x="29" y="4"/>
                  </a:cubicBezTo>
                  <a:cubicBezTo>
                    <a:pt x="28" y="3"/>
                    <a:pt x="26" y="2"/>
                    <a:pt x="25" y="2"/>
                  </a:cubicBezTo>
                  <a:cubicBezTo>
                    <a:pt x="23" y="1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Freeform 598"/>
            <p:cNvSpPr>
              <a:spLocks noEditPoints="1"/>
            </p:cNvSpPr>
            <p:nvPr/>
          </p:nvSpPr>
          <p:spPr bwMode="auto">
            <a:xfrm>
              <a:off x="1753933" y="2113661"/>
              <a:ext cx="36513" cy="34925"/>
            </a:xfrm>
            <a:custGeom>
              <a:avLst/>
              <a:gdLst>
                <a:gd name="T0" fmla="*/ 2 w 35"/>
                <a:gd name="T1" fmla="*/ 9 h 35"/>
                <a:gd name="T2" fmla="*/ 2 w 35"/>
                <a:gd name="T3" fmla="*/ 9 h 35"/>
                <a:gd name="T4" fmla="*/ 0 w 35"/>
                <a:gd name="T5" fmla="*/ 17 h 35"/>
                <a:gd name="T6" fmla="*/ 6 w 35"/>
                <a:gd name="T7" fmla="*/ 31 h 35"/>
                <a:gd name="T8" fmla="*/ 10 w 35"/>
                <a:gd name="T9" fmla="*/ 33 h 35"/>
                <a:gd name="T10" fmla="*/ 17 w 35"/>
                <a:gd name="T11" fmla="*/ 35 h 35"/>
                <a:gd name="T12" fmla="*/ 31 w 35"/>
                <a:gd name="T13" fmla="*/ 28 h 35"/>
                <a:gd name="T14" fmla="*/ 31 w 35"/>
                <a:gd name="T15" fmla="*/ 28 h 35"/>
                <a:gd name="T16" fmla="*/ 2 w 35"/>
                <a:gd name="T17" fmla="*/ 9 h 35"/>
                <a:gd name="T18" fmla="*/ 17 w 35"/>
                <a:gd name="T19" fmla="*/ 0 h 35"/>
                <a:gd name="T20" fmla="*/ 17 w 35"/>
                <a:gd name="T21" fmla="*/ 0 h 35"/>
                <a:gd name="T22" fmla="*/ 5 w 35"/>
                <a:gd name="T23" fmla="*/ 6 h 35"/>
                <a:gd name="T24" fmla="*/ 33 w 35"/>
                <a:gd name="T25" fmla="*/ 24 h 35"/>
                <a:gd name="T26" fmla="*/ 35 w 35"/>
                <a:gd name="T27" fmla="*/ 17 h 35"/>
                <a:gd name="T28" fmla="*/ 21 w 35"/>
                <a:gd name="T29" fmla="*/ 0 h 35"/>
                <a:gd name="T30" fmla="*/ 17 w 35"/>
                <a:gd name="T3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5"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1" y="12"/>
                    <a:pt x="0" y="15"/>
                    <a:pt x="0" y="17"/>
                  </a:cubicBezTo>
                  <a:cubicBezTo>
                    <a:pt x="0" y="23"/>
                    <a:pt x="2" y="27"/>
                    <a:pt x="6" y="31"/>
                  </a:cubicBezTo>
                  <a:cubicBezTo>
                    <a:pt x="7" y="32"/>
                    <a:pt x="9" y="32"/>
                    <a:pt x="10" y="33"/>
                  </a:cubicBezTo>
                  <a:cubicBezTo>
                    <a:pt x="12" y="34"/>
                    <a:pt x="15" y="35"/>
                    <a:pt x="17" y="35"/>
                  </a:cubicBezTo>
                  <a:cubicBezTo>
                    <a:pt x="23" y="35"/>
                    <a:pt x="28" y="32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2" y="0"/>
                    <a:pt x="8" y="2"/>
                    <a:pt x="5" y="6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4" y="22"/>
                    <a:pt x="35" y="20"/>
                    <a:pt x="35" y="17"/>
                  </a:cubicBezTo>
                  <a:cubicBezTo>
                    <a:pt x="35" y="9"/>
                    <a:pt x="29" y="2"/>
                    <a:pt x="21" y="0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599"/>
            <p:cNvSpPr>
              <a:spLocks noEditPoints="1"/>
            </p:cNvSpPr>
            <p:nvPr/>
          </p:nvSpPr>
          <p:spPr bwMode="auto">
            <a:xfrm>
              <a:off x="2550858" y="1615186"/>
              <a:ext cx="50800" cy="52388"/>
            </a:xfrm>
            <a:custGeom>
              <a:avLst/>
              <a:gdLst>
                <a:gd name="T0" fmla="*/ 2 w 50"/>
                <a:gd name="T1" fmla="*/ 16 h 51"/>
                <a:gd name="T2" fmla="*/ 0 w 50"/>
                <a:gd name="T3" fmla="*/ 30 h 51"/>
                <a:gd name="T4" fmla="*/ 0 w 50"/>
                <a:gd name="T5" fmla="*/ 31 h 51"/>
                <a:gd name="T6" fmla="*/ 2 w 50"/>
                <a:gd name="T7" fmla="*/ 36 h 51"/>
                <a:gd name="T8" fmla="*/ 8 w 50"/>
                <a:gd name="T9" fmla="*/ 44 h 51"/>
                <a:gd name="T10" fmla="*/ 12 w 50"/>
                <a:gd name="T11" fmla="*/ 47 h 51"/>
                <a:gd name="T12" fmla="*/ 19 w 50"/>
                <a:gd name="T13" fmla="*/ 50 h 51"/>
                <a:gd name="T14" fmla="*/ 23 w 50"/>
                <a:gd name="T15" fmla="*/ 51 h 51"/>
                <a:gd name="T16" fmla="*/ 25 w 50"/>
                <a:gd name="T17" fmla="*/ 51 h 51"/>
                <a:gd name="T18" fmla="*/ 34 w 50"/>
                <a:gd name="T19" fmla="*/ 49 h 51"/>
                <a:gd name="T20" fmla="*/ 2 w 50"/>
                <a:gd name="T21" fmla="*/ 16 h 51"/>
                <a:gd name="T22" fmla="*/ 25 w 50"/>
                <a:gd name="T23" fmla="*/ 0 h 51"/>
                <a:gd name="T24" fmla="*/ 4 w 50"/>
                <a:gd name="T25" fmla="*/ 12 h 51"/>
                <a:gd name="T26" fmla="*/ 38 w 50"/>
                <a:gd name="T27" fmla="*/ 47 h 51"/>
                <a:gd name="T28" fmla="*/ 39 w 50"/>
                <a:gd name="T29" fmla="*/ 46 h 51"/>
                <a:gd name="T30" fmla="*/ 43 w 50"/>
                <a:gd name="T31" fmla="*/ 43 h 51"/>
                <a:gd name="T32" fmla="*/ 44 w 50"/>
                <a:gd name="T33" fmla="*/ 42 h 51"/>
                <a:gd name="T34" fmla="*/ 47 w 50"/>
                <a:gd name="T35" fmla="*/ 38 h 51"/>
                <a:gd name="T36" fmla="*/ 50 w 50"/>
                <a:gd name="T37" fmla="*/ 26 h 51"/>
                <a:gd name="T38" fmla="*/ 25 w 50"/>
                <a:gd name="T3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51">
                  <a:moveTo>
                    <a:pt x="2" y="16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1"/>
                    <a:pt x="0" y="31"/>
                  </a:cubicBezTo>
                  <a:cubicBezTo>
                    <a:pt x="1" y="33"/>
                    <a:pt x="1" y="34"/>
                    <a:pt x="2" y="36"/>
                  </a:cubicBezTo>
                  <a:cubicBezTo>
                    <a:pt x="3" y="39"/>
                    <a:pt x="5" y="42"/>
                    <a:pt x="8" y="44"/>
                  </a:cubicBezTo>
                  <a:cubicBezTo>
                    <a:pt x="9" y="45"/>
                    <a:pt x="10" y="46"/>
                    <a:pt x="12" y="47"/>
                  </a:cubicBezTo>
                  <a:cubicBezTo>
                    <a:pt x="14" y="48"/>
                    <a:pt x="16" y="50"/>
                    <a:pt x="19" y="50"/>
                  </a:cubicBezTo>
                  <a:cubicBezTo>
                    <a:pt x="20" y="50"/>
                    <a:pt x="22" y="51"/>
                    <a:pt x="23" y="51"/>
                  </a:cubicBezTo>
                  <a:cubicBezTo>
                    <a:pt x="24" y="51"/>
                    <a:pt x="24" y="51"/>
                    <a:pt x="25" y="51"/>
                  </a:cubicBezTo>
                  <a:cubicBezTo>
                    <a:pt x="28" y="51"/>
                    <a:pt x="31" y="50"/>
                    <a:pt x="34" y="49"/>
                  </a:cubicBezTo>
                  <a:cubicBezTo>
                    <a:pt x="2" y="16"/>
                    <a:pt x="2" y="16"/>
                    <a:pt x="2" y="16"/>
                  </a:cubicBezTo>
                  <a:moveTo>
                    <a:pt x="25" y="0"/>
                  </a:moveTo>
                  <a:cubicBezTo>
                    <a:pt x="16" y="0"/>
                    <a:pt x="8" y="5"/>
                    <a:pt x="4" y="12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9" y="47"/>
                    <a:pt x="39" y="46"/>
                  </a:cubicBezTo>
                  <a:cubicBezTo>
                    <a:pt x="41" y="45"/>
                    <a:pt x="42" y="44"/>
                    <a:pt x="43" y="43"/>
                  </a:cubicBezTo>
                  <a:cubicBezTo>
                    <a:pt x="43" y="43"/>
                    <a:pt x="44" y="42"/>
                    <a:pt x="44" y="42"/>
                  </a:cubicBezTo>
                  <a:cubicBezTo>
                    <a:pt x="45" y="41"/>
                    <a:pt x="46" y="39"/>
                    <a:pt x="47" y="38"/>
                  </a:cubicBezTo>
                  <a:cubicBezTo>
                    <a:pt x="49" y="34"/>
                    <a:pt x="50" y="30"/>
                    <a:pt x="50" y="26"/>
                  </a:cubicBezTo>
                  <a:cubicBezTo>
                    <a:pt x="50" y="12"/>
                    <a:pt x="39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600"/>
            <p:cNvSpPr>
              <a:spLocks noEditPoints="1"/>
            </p:cNvSpPr>
            <p:nvPr/>
          </p:nvSpPr>
          <p:spPr bwMode="auto">
            <a:xfrm>
              <a:off x="1915858" y="1615186"/>
              <a:ext cx="50800" cy="52388"/>
            </a:xfrm>
            <a:custGeom>
              <a:avLst/>
              <a:gdLst>
                <a:gd name="T0" fmla="*/ 0 w 50"/>
                <a:gd name="T1" fmla="*/ 21 h 51"/>
                <a:gd name="T2" fmla="*/ 0 w 50"/>
                <a:gd name="T3" fmla="*/ 26 h 51"/>
                <a:gd name="T4" fmla="*/ 3 w 50"/>
                <a:gd name="T5" fmla="*/ 38 h 51"/>
                <a:gd name="T6" fmla="*/ 2 w 50"/>
                <a:gd name="T7" fmla="*/ 35 h 51"/>
                <a:gd name="T8" fmla="*/ 0 w 50"/>
                <a:gd name="T9" fmla="*/ 21 h 51"/>
                <a:gd name="T10" fmla="*/ 4 w 50"/>
                <a:gd name="T11" fmla="*/ 17 h 51"/>
                <a:gd name="T12" fmla="*/ 8 w 50"/>
                <a:gd name="T13" fmla="*/ 44 h 51"/>
                <a:gd name="T14" fmla="*/ 10 w 50"/>
                <a:gd name="T15" fmla="*/ 46 h 51"/>
                <a:gd name="T16" fmla="*/ 15 w 50"/>
                <a:gd name="T17" fmla="*/ 49 h 51"/>
                <a:gd name="T18" fmla="*/ 19 w 50"/>
                <a:gd name="T19" fmla="*/ 50 h 51"/>
                <a:gd name="T20" fmla="*/ 25 w 50"/>
                <a:gd name="T21" fmla="*/ 51 h 51"/>
                <a:gd name="T22" fmla="*/ 26 w 50"/>
                <a:gd name="T23" fmla="*/ 51 h 51"/>
                <a:gd name="T24" fmla="*/ 31 w 50"/>
                <a:gd name="T25" fmla="*/ 50 h 51"/>
                <a:gd name="T26" fmla="*/ 36 w 50"/>
                <a:gd name="T27" fmla="*/ 48 h 51"/>
                <a:gd name="T28" fmla="*/ 4 w 50"/>
                <a:gd name="T29" fmla="*/ 17 h 51"/>
                <a:gd name="T30" fmla="*/ 8 w 50"/>
                <a:gd name="T31" fmla="*/ 16 h 51"/>
                <a:gd name="T32" fmla="*/ 40 w 50"/>
                <a:gd name="T33" fmla="*/ 46 h 51"/>
                <a:gd name="T34" fmla="*/ 41 w 50"/>
                <a:gd name="T35" fmla="*/ 45 h 51"/>
                <a:gd name="T36" fmla="*/ 44 w 50"/>
                <a:gd name="T37" fmla="*/ 42 h 51"/>
                <a:gd name="T38" fmla="*/ 48 w 50"/>
                <a:gd name="T39" fmla="*/ 36 h 51"/>
                <a:gd name="T40" fmla="*/ 49 w 50"/>
                <a:gd name="T41" fmla="*/ 31 h 51"/>
                <a:gd name="T42" fmla="*/ 50 w 50"/>
                <a:gd name="T43" fmla="*/ 26 h 51"/>
                <a:gd name="T44" fmla="*/ 8 w 50"/>
                <a:gd name="T45" fmla="*/ 16 h 51"/>
                <a:gd name="T46" fmla="*/ 25 w 50"/>
                <a:gd name="T47" fmla="*/ 0 h 51"/>
                <a:gd name="T48" fmla="*/ 5 w 50"/>
                <a:gd name="T49" fmla="*/ 10 h 51"/>
                <a:gd name="T50" fmla="*/ 50 w 50"/>
                <a:gd name="T51" fmla="*/ 21 h 51"/>
                <a:gd name="T52" fmla="*/ 48 w 50"/>
                <a:gd name="T53" fmla="*/ 15 h 51"/>
                <a:gd name="T54" fmla="*/ 45 w 50"/>
                <a:gd name="T55" fmla="*/ 11 h 51"/>
                <a:gd name="T56" fmla="*/ 25 w 50"/>
                <a:gd name="T5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51">
                  <a:moveTo>
                    <a:pt x="0" y="21"/>
                  </a:moveTo>
                  <a:cubicBezTo>
                    <a:pt x="0" y="22"/>
                    <a:pt x="0" y="24"/>
                    <a:pt x="0" y="26"/>
                  </a:cubicBezTo>
                  <a:cubicBezTo>
                    <a:pt x="0" y="30"/>
                    <a:pt x="1" y="34"/>
                    <a:pt x="3" y="38"/>
                  </a:cubicBezTo>
                  <a:cubicBezTo>
                    <a:pt x="3" y="37"/>
                    <a:pt x="2" y="36"/>
                    <a:pt x="2" y="35"/>
                  </a:cubicBezTo>
                  <a:cubicBezTo>
                    <a:pt x="1" y="29"/>
                    <a:pt x="1" y="24"/>
                    <a:pt x="0" y="21"/>
                  </a:cubicBezTo>
                  <a:moveTo>
                    <a:pt x="4" y="17"/>
                  </a:moveTo>
                  <a:cubicBezTo>
                    <a:pt x="5" y="23"/>
                    <a:pt x="6" y="32"/>
                    <a:pt x="8" y="44"/>
                  </a:cubicBezTo>
                  <a:cubicBezTo>
                    <a:pt x="9" y="45"/>
                    <a:pt x="9" y="46"/>
                    <a:pt x="10" y="46"/>
                  </a:cubicBezTo>
                  <a:cubicBezTo>
                    <a:pt x="12" y="47"/>
                    <a:pt x="13" y="48"/>
                    <a:pt x="15" y="49"/>
                  </a:cubicBezTo>
                  <a:cubicBezTo>
                    <a:pt x="16" y="49"/>
                    <a:pt x="18" y="50"/>
                    <a:pt x="19" y="50"/>
                  </a:cubicBezTo>
                  <a:cubicBezTo>
                    <a:pt x="21" y="51"/>
                    <a:pt x="23" y="51"/>
                    <a:pt x="25" y="51"/>
                  </a:cubicBezTo>
                  <a:cubicBezTo>
                    <a:pt x="25" y="51"/>
                    <a:pt x="26" y="51"/>
                    <a:pt x="26" y="51"/>
                  </a:cubicBezTo>
                  <a:cubicBezTo>
                    <a:pt x="28" y="51"/>
                    <a:pt x="29" y="51"/>
                    <a:pt x="31" y="50"/>
                  </a:cubicBezTo>
                  <a:cubicBezTo>
                    <a:pt x="33" y="50"/>
                    <a:pt x="34" y="49"/>
                    <a:pt x="36" y="48"/>
                  </a:cubicBezTo>
                  <a:cubicBezTo>
                    <a:pt x="4" y="17"/>
                    <a:pt x="4" y="17"/>
                    <a:pt x="4" y="17"/>
                  </a:cubicBezTo>
                  <a:moveTo>
                    <a:pt x="8" y="1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1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6" y="40"/>
                    <a:pt x="47" y="38"/>
                    <a:pt x="48" y="36"/>
                  </a:cubicBezTo>
                  <a:cubicBezTo>
                    <a:pt x="49" y="34"/>
                    <a:pt x="49" y="33"/>
                    <a:pt x="49" y="31"/>
                  </a:cubicBezTo>
                  <a:cubicBezTo>
                    <a:pt x="50" y="30"/>
                    <a:pt x="50" y="28"/>
                    <a:pt x="50" y="26"/>
                  </a:cubicBezTo>
                  <a:cubicBezTo>
                    <a:pt x="8" y="16"/>
                    <a:pt x="8" y="16"/>
                    <a:pt x="8" y="16"/>
                  </a:cubicBezTo>
                  <a:moveTo>
                    <a:pt x="25" y="0"/>
                  </a:moveTo>
                  <a:cubicBezTo>
                    <a:pt x="17" y="0"/>
                    <a:pt x="10" y="4"/>
                    <a:pt x="5" y="1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49" y="19"/>
                    <a:pt x="49" y="17"/>
                    <a:pt x="48" y="15"/>
                  </a:cubicBezTo>
                  <a:cubicBezTo>
                    <a:pt x="47" y="13"/>
                    <a:pt x="46" y="12"/>
                    <a:pt x="45" y="11"/>
                  </a:cubicBezTo>
                  <a:cubicBezTo>
                    <a:pt x="40" y="4"/>
                    <a:pt x="33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601"/>
            <p:cNvSpPr>
              <a:spLocks noEditPoints="1"/>
            </p:cNvSpPr>
            <p:nvPr/>
          </p:nvSpPr>
          <p:spPr bwMode="auto">
            <a:xfrm>
              <a:off x="1433258" y="1896174"/>
              <a:ext cx="47625" cy="50800"/>
            </a:xfrm>
            <a:custGeom>
              <a:avLst/>
              <a:gdLst>
                <a:gd name="T0" fmla="*/ 0 w 48"/>
                <a:gd name="T1" fmla="*/ 15 h 51"/>
                <a:gd name="T2" fmla="*/ 2 w 48"/>
                <a:gd name="T3" fmla="*/ 39 h 51"/>
                <a:gd name="T4" fmla="*/ 9 w 48"/>
                <a:gd name="T5" fmla="*/ 46 h 51"/>
                <a:gd name="T6" fmla="*/ 12 w 48"/>
                <a:gd name="T7" fmla="*/ 48 h 51"/>
                <a:gd name="T8" fmla="*/ 13 w 48"/>
                <a:gd name="T9" fmla="*/ 49 h 51"/>
                <a:gd name="T10" fmla="*/ 18 w 48"/>
                <a:gd name="T11" fmla="*/ 50 h 51"/>
                <a:gd name="T12" fmla="*/ 21 w 48"/>
                <a:gd name="T13" fmla="*/ 50 h 51"/>
                <a:gd name="T14" fmla="*/ 23 w 48"/>
                <a:gd name="T15" fmla="*/ 51 h 51"/>
                <a:gd name="T16" fmla="*/ 25 w 48"/>
                <a:gd name="T17" fmla="*/ 50 h 51"/>
                <a:gd name="T18" fmla="*/ 41 w 48"/>
                <a:gd name="T19" fmla="*/ 43 h 51"/>
                <a:gd name="T20" fmla="*/ 42 w 48"/>
                <a:gd name="T21" fmla="*/ 42 h 51"/>
                <a:gd name="T22" fmla="*/ 0 w 48"/>
                <a:gd name="T23" fmla="*/ 15 h 51"/>
                <a:gd name="T24" fmla="*/ 36 w 48"/>
                <a:gd name="T25" fmla="*/ 4 h 51"/>
                <a:gd name="T26" fmla="*/ 3 w 48"/>
                <a:gd name="T27" fmla="*/ 12 h 51"/>
                <a:gd name="T28" fmla="*/ 44 w 48"/>
                <a:gd name="T29" fmla="*/ 39 h 51"/>
                <a:gd name="T30" fmla="*/ 48 w 48"/>
                <a:gd name="T31" fmla="*/ 25 h 51"/>
                <a:gd name="T32" fmla="*/ 48 w 48"/>
                <a:gd name="T33" fmla="*/ 23 h 51"/>
                <a:gd name="T34" fmla="*/ 47 w 48"/>
                <a:gd name="T35" fmla="*/ 19 h 51"/>
                <a:gd name="T36" fmla="*/ 46 w 48"/>
                <a:gd name="T37" fmla="*/ 16 h 51"/>
                <a:gd name="T38" fmla="*/ 44 w 48"/>
                <a:gd name="T39" fmla="*/ 12 h 51"/>
                <a:gd name="T40" fmla="*/ 36 w 48"/>
                <a:gd name="T41" fmla="*/ 4 h 51"/>
                <a:gd name="T42" fmla="*/ 23 w 48"/>
                <a:gd name="T43" fmla="*/ 0 h 51"/>
                <a:gd name="T44" fmla="*/ 21 w 48"/>
                <a:gd name="T45" fmla="*/ 0 h 51"/>
                <a:gd name="T46" fmla="*/ 13 w 48"/>
                <a:gd name="T47" fmla="*/ 5 h 51"/>
                <a:gd name="T48" fmla="*/ 30 w 48"/>
                <a:gd name="T49" fmla="*/ 1 h 51"/>
                <a:gd name="T50" fmla="*/ 23 w 48"/>
                <a:gd name="T5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51">
                  <a:moveTo>
                    <a:pt x="0" y="15"/>
                  </a:moveTo>
                  <a:cubicBezTo>
                    <a:pt x="2" y="39"/>
                    <a:pt x="2" y="39"/>
                    <a:pt x="2" y="39"/>
                  </a:cubicBezTo>
                  <a:cubicBezTo>
                    <a:pt x="3" y="42"/>
                    <a:pt x="6" y="44"/>
                    <a:pt x="9" y="46"/>
                  </a:cubicBezTo>
                  <a:cubicBezTo>
                    <a:pt x="10" y="47"/>
                    <a:pt x="11" y="48"/>
                    <a:pt x="12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5" y="49"/>
                    <a:pt x="16" y="50"/>
                    <a:pt x="18" y="50"/>
                  </a:cubicBezTo>
                  <a:cubicBezTo>
                    <a:pt x="19" y="50"/>
                    <a:pt x="20" y="50"/>
                    <a:pt x="21" y="50"/>
                  </a:cubicBezTo>
                  <a:cubicBezTo>
                    <a:pt x="22" y="51"/>
                    <a:pt x="22" y="51"/>
                    <a:pt x="23" y="51"/>
                  </a:cubicBezTo>
                  <a:cubicBezTo>
                    <a:pt x="24" y="51"/>
                    <a:pt x="25" y="51"/>
                    <a:pt x="25" y="50"/>
                  </a:cubicBezTo>
                  <a:cubicBezTo>
                    <a:pt x="32" y="50"/>
                    <a:pt x="37" y="47"/>
                    <a:pt x="41" y="43"/>
                  </a:cubicBezTo>
                  <a:cubicBezTo>
                    <a:pt x="41" y="42"/>
                    <a:pt x="41" y="42"/>
                    <a:pt x="42" y="42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36" y="4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7" y="35"/>
                    <a:pt x="48" y="30"/>
                    <a:pt x="48" y="25"/>
                  </a:cubicBezTo>
                  <a:cubicBezTo>
                    <a:pt x="48" y="25"/>
                    <a:pt x="48" y="24"/>
                    <a:pt x="48" y="23"/>
                  </a:cubicBezTo>
                  <a:cubicBezTo>
                    <a:pt x="48" y="22"/>
                    <a:pt x="48" y="20"/>
                    <a:pt x="47" y="19"/>
                  </a:cubicBezTo>
                  <a:cubicBezTo>
                    <a:pt x="47" y="18"/>
                    <a:pt x="47" y="17"/>
                    <a:pt x="46" y="16"/>
                  </a:cubicBezTo>
                  <a:cubicBezTo>
                    <a:pt x="46" y="14"/>
                    <a:pt x="45" y="13"/>
                    <a:pt x="44" y="12"/>
                  </a:cubicBezTo>
                  <a:cubicBezTo>
                    <a:pt x="42" y="9"/>
                    <a:pt x="39" y="6"/>
                    <a:pt x="36" y="4"/>
                  </a:cubicBezTo>
                  <a:moveTo>
                    <a:pt x="23" y="0"/>
                  </a:moveTo>
                  <a:cubicBezTo>
                    <a:pt x="22" y="0"/>
                    <a:pt x="22" y="0"/>
                    <a:pt x="21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7" y="1"/>
                    <a:pt x="25" y="0"/>
                    <a:pt x="23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602"/>
            <p:cNvSpPr>
              <a:spLocks noEditPoints="1"/>
            </p:cNvSpPr>
            <p:nvPr/>
          </p:nvSpPr>
          <p:spPr bwMode="auto">
            <a:xfrm>
              <a:off x="1917446" y="2400999"/>
              <a:ext cx="49213" cy="50800"/>
            </a:xfrm>
            <a:custGeom>
              <a:avLst/>
              <a:gdLst>
                <a:gd name="T0" fmla="*/ 40 w 49"/>
                <a:gd name="T1" fmla="*/ 5 h 50"/>
                <a:gd name="T2" fmla="*/ 4 w 49"/>
                <a:gd name="T3" fmla="*/ 11 h 50"/>
                <a:gd name="T4" fmla="*/ 4 w 49"/>
                <a:gd name="T5" fmla="*/ 11 h 50"/>
                <a:gd name="T6" fmla="*/ 4 w 49"/>
                <a:gd name="T7" fmla="*/ 11 h 50"/>
                <a:gd name="T8" fmla="*/ 3 w 49"/>
                <a:gd name="T9" fmla="*/ 11 h 50"/>
                <a:gd name="T10" fmla="*/ 3 w 49"/>
                <a:gd name="T11" fmla="*/ 11 h 50"/>
                <a:gd name="T12" fmla="*/ 0 w 49"/>
                <a:gd name="T13" fmla="*/ 31 h 50"/>
                <a:gd name="T14" fmla="*/ 3 w 49"/>
                <a:gd name="T15" fmla="*/ 39 h 50"/>
                <a:gd name="T16" fmla="*/ 6 w 49"/>
                <a:gd name="T17" fmla="*/ 43 h 50"/>
                <a:gd name="T18" fmla="*/ 19 w 49"/>
                <a:gd name="T19" fmla="*/ 50 h 50"/>
                <a:gd name="T20" fmla="*/ 23 w 49"/>
                <a:gd name="T21" fmla="*/ 50 h 50"/>
                <a:gd name="T22" fmla="*/ 24 w 49"/>
                <a:gd name="T23" fmla="*/ 50 h 50"/>
                <a:gd name="T24" fmla="*/ 37 w 49"/>
                <a:gd name="T25" fmla="*/ 47 h 50"/>
                <a:gd name="T26" fmla="*/ 41 w 49"/>
                <a:gd name="T27" fmla="*/ 44 h 50"/>
                <a:gd name="T28" fmla="*/ 49 w 49"/>
                <a:gd name="T29" fmla="*/ 25 h 50"/>
                <a:gd name="T30" fmla="*/ 49 w 49"/>
                <a:gd name="T31" fmla="*/ 24 h 50"/>
                <a:gd name="T32" fmla="*/ 49 w 49"/>
                <a:gd name="T33" fmla="*/ 19 h 50"/>
                <a:gd name="T34" fmla="*/ 41 w 49"/>
                <a:gd name="T35" fmla="*/ 7 h 50"/>
                <a:gd name="T36" fmla="*/ 40 w 49"/>
                <a:gd name="T37" fmla="*/ 5 h 50"/>
                <a:gd name="T38" fmla="*/ 24 w 49"/>
                <a:gd name="T39" fmla="*/ 0 h 50"/>
                <a:gd name="T40" fmla="*/ 18 w 49"/>
                <a:gd name="T41" fmla="*/ 1 h 50"/>
                <a:gd name="T42" fmla="*/ 14 w 49"/>
                <a:gd name="T43" fmla="*/ 2 h 50"/>
                <a:gd name="T44" fmla="*/ 8 w 49"/>
                <a:gd name="T45" fmla="*/ 6 h 50"/>
                <a:gd name="T46" fmla="*/ 34 w 49"/>
                <a:gd name="T47" fmla="*/ 2 h 50"/>
                <a:gd name="T48" fmla="*/ 24 w 49"/>
                <a:gd name="T4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9" h="50">
                  <a:moveTo>
                    <a:pt x="40" y="5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2" y="37"/>
                    <a:pt x="3" y="39"/>
                  </a:cubicBezTo>
                  <a:cubicBezTo>
                    <a:pt x="4" y="40"/>
                    <a:pt x="5" y="41"/>
                    <a:pt x="6" y="43"/>
                  </a:cubicBezTo>
                  <a:cubicBezTo>
                    <a:pt x="9" y="46"/>
                    <a:pt x="14" y="49"/>
                    <a:pt x="19" y="50"/>
                  </a:cubicBezTo>
                  <a:cubicBezTo>
                    <a:pt x="20" y="50"/>
                    <a:pt x="22" y="50"/>
                    <a:pt x="23" y="50"/>
                  </a:cubicBezTo>
                  <a:cubicBezTo>
                    <a:pt x="23" y="50"/>
                    <a:pt x="24" y="50"/>
                    <a:pt x="24" y="50"/>
                  </a:cubicBezTo>
                  <a:cubicBezTo>
                    <a:pt x="29" y="50"/>
                    <a:pt x="33" y="49"/>
                    <a:pt x="37" y="47"/>
                  </a:cubicBezTo>
                  <a:cubicBezTo>
                    <a:pt x="38" y="46"/>
                    <a:pt x="39" y="45"/>
                    <a:pt x="41" y="44"/>
                  </a:cubicBezTo>
                  <a:cubicBezTo>
                    <a:pt x="46" y="40"/>
                    <a:pt x="49" y="33"/>
                    <a:pt x="49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2"/>
                    <a:pt x="49" y="21"/>
                    <a:pt x="49" y="19"/>
                  </a:cubicBezTo>
                  <a:cubicBezTo>
                    <a:pt x="48" y="14"/>
                    <a:pt x="45" y="10"/>
                    <a:pt x="41" y="7"/>
                  </a:cubicBezTo>
                  <a:cubicBezTo>
                    <a:pt x="41" y="6"/>
                    <a:pt x="40" y="6"/>
                    <a:pt x="40" y="5"/>
                  </a:cubicBezTo>
                  <a:moveTo>
                    <a:pt x="24" y="0"/>
                  </a:moveTo>
                  <a:cubicBezTo>
                    <a:pt x="22" y="0"/>
                    <a:pt x="20" y="0"/>
                    <a:pt x="18" y="1"/>
                  </a:cubicBezTo>
                  <a:cubicBezTo>
                    <a:pt x="17" y="1"/>
                    <a:pt x="16" y="1"/>
                    <a:pt x="14" y="2"/>
                  </a:cubicBezTo>
                  <a:cubicBezTo>
                    <a:pt x="12" y="3"/>
                    <a:pt x="10" y="4"/>
                    <a:pt x="8" y="6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1"/>
                    <a:pt x="28" y="0"/>
                    <a:pt x="2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603"/>
            <p:cNvSpPr>
              <a:spLocks noEditPoints="1"/>
            </p:cNvSpPr>
            <p:nvPr/>
          </p:nvSpPr>
          <p:spPr bwMode="auto">
            <a:xfrm>
              <a:off x="1277683" y="2432749"/>
              <a:ext cx="50800" cy="50800"/>
            </a:xfrm>
            <a:custGeom>
              <a:avLst/>
              <a:gdLst>
                <a:gd name="T0" fmla="*/ 48 w 50"/>
                <a:gd name="T1" fmla="*/ 15 h 51"/>
                <a:gd name="T2" fmla="*/ 1 w 50"/>
                <a:gd name="T3" fmla="*/ 17 h 51"/>
                <a:gd name="T4" fmla="*/ 0 w 50"/>
                <a:gd name="T5" fmla="*/ 26 h 51"/>
                <a:gd name="T6" fmla="*/ 0 w 50"/>
                <a:gd name="T7" fmla="*/ 30 h 51"/>
                <a:gd name="T8" fmla="*/ 1 w 50"/>
                <a:gd name="T9" fmla="*/ 35 h 51"/>
                <a:gd name="T10" fmla="*/ 14 w 50"/>
                <a:gd name="T11" fmla="*/ 48 h 51"/>
                <a:gd name="T12" fmla="*/ 19 w 50"/>
                <a:gd name="T13" fmla="*/ 50 h 51"/>
                <a:gd name="T14" fmla="*/ 25 w 50"/>
                <a:gd name="T15" fmla="*/ 51 h 51"/>
                <a:gd name="T16" fmla="*/ 49 w 50"/>
                <a:gd name="T17" fmla="*/ 32 h 51"/>
                <a:gd name="T18" fmla="*/ 50 w 50"/>
                <a:gd name="T19" fmla="*/ 28 h 51"/>
                <a:gd name="T20" fmla="*/ 50 w 50"/>
                <a:gd name="T21" fmla="*/ 26 h 51"/>
                <a:gd name="T22" fmla="*/ 48 w 50"/>
                <a:gd name="T23" fmla="*/ 15 h 51"/>
                <a:gd name="T24" fmla="*/ 25 w 50"/>
                <a:gd name="T25" fmla="*/ 0 h 51"/>
                <a:gd name="T26" fmla="*/ 3 w 50"/>
                <a:gd name="T27" fmla="*/ 13 h 51"/>
                <a:gd name="T28" fmla="*/ 45 w 50"/>
                <a:gd name="T29" fmla="*/ 10 h 51"/>
                <a:gd name="T30" fmla="*/ 32 w 50"/>
                <a:gd name="T31" fmla="*/ 1 h 51"/>
                <a:gd name="T32" fmla="*/ 28 w 50"/>
                <a:gd name="T33" fmla="*/ 1 h 51"/>
                <a:gd name="T34" fmla="*/ 25 w 50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1">
                  <a:moveTo>
                    <a:pt x="48" y="15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0" y="20"/>
                    <a:pt x="0" y="23"/>
                    <a:pt x="0" y="26"/>
                  </a:cubicBezTo>
                  <a:cubicBezTo>
                    <a:pt x="0" y="27"/>
                    <a:pt x="0" y="29"/>
                    <a:pt x="0" y="30"/>
                  </a:cubicBezTo>
                  <a:cubicBezTo>
                    <a:pt x="0" y="32"/>
                    <a:pt x="1" y="33"/>
                    <a:pt x="1" y="35"/>
                  </a:cubicBezTo>
                  <a:cubicBezTo>
                    <a:pt x="4" y="41"/>
                    <a:pt x="8" y="46"/>
                    <a:pt x="14" y="48"/>
                  </a:cubicBezTo>
                  <a:cubicBezTo>
                    <a:pt x="16" y="49"/>
                    <a:pt x="17" y="50"/>
                    <a:pt x="19" y="50"/>
                  </a:cubicBezTo>
                  <a:cubicBezTo>
                    <a:pt x="21" y="50"/>
                    <a:pt x="23" y="51"/>
                    <a:pt x="25" y="51"/>
                  </a:cubicBezTo>
                  <a:cubicBezTo>
                    <a:pt x="36" y="51"/>
                    <a:pt x="46" y="43"/>
                    <a:pt x="49" y="32"/>
                  </a:cubicBezTo>
                  <a:cubicBezTo>
                    <a:pt x="50" y="31"/>
                    <a:pt x="50" y="29"/>
                    <a:pt x="50" y="28"/>
                  </a:cubicBezTo>
                  <a:cubicBezTo>
                    <a:pt x="50" y="27"/>
                    <a:pt x="50" y="26"/>
                    <a:pt x="50" y="26"/>
                  </a:cubicBezTo>
                  <a:cubicBezTo>
                    <a:pt x="50" y="22"/>
                    <a:pt x="49" y="18"/>
                    <a:pt x="48" y="15"/>
                  </a:cubicBezTo>
                  <a:moveTo>
                    <a:pt x="25" y="0"/>
                  </a:moveTo>
                  <a:cubicBezTo>
                    <a:pt x="15" y="0"/>
                    <a:pt x="7" y="5"/>
                    <a:pt x="3" y="1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6"/>
                    <a:pt x="37" y="3"/>
                    <a:pt x="32" y="1"/>
                  </a:cubicBezTo>
                  <a:cubicBezTo>
                    <a:pt x="31" y="1"/>
                    <a:pt x="30" y="1"/>
                    <a:pt x="28" y="1"/>
                  </a:cubicBezTo>
                  <a:cubicBezTo>
                    <a:pt x="27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604"/>
            <p:cNvSpPr>
              <a:spLocks noEditPoints="1"/>
            </p:cNvSpPr>
            <p:nvPr/>
          </p:nvSpPr>
          <p:spPr bwMode="auto">
            <a:xfrm>
              <a:off x="1193546" y="2704211"/>
              <a:ext cx="50800" cy="50800"/>
            </a:xfrm>
            <a:custGeom>
              <a:avLst/>
              <a:gdLst>
                <a:gd name="T0" fmla="*/ 2 w 50"/>
                <a:gd name="T1" fmla="*/ 14 h 51"/>
                <a:gd name="T2" fmla="*/ 0 w 50"/>
                <a:gd name="T3" fmla="*/ 23 h 51"/>
                <a:gd name="T4" fmla="*/ 2 w 50"/>
                <a:gd name="T5" fmla="*/ 14 h 51"/>
                <a:gd name="T6" fmla="*/ 25 w 50"/>
                <a:gd name="T7" fmla="*/ 0 h 51"/>
                <a:gd name="T8" fmla="*/ 12 w 50"/>
                <a:gd name="T9" fmla="*/ 4 h 51"/>
                <a:gd name="T10" fmla="*/ 9 w 50"/>
                <a:gd name="T11" fmla="*/ 6 h 51"/>
                <a:gd name="T12" fmla="*/ 1 w 50"/>
                <a:gd name="T13" fmla="*/ 34 h 51"/>
                <a:gd name="T14" fmla="*/ 2 w 50"/>
                <a:gd name="T15" fmla="*/ 36 h 51"/>
                <a:gd name="T16" fmla="*/ 20 w 50"/>
                <a:gd name="T17" fmla="*/ 50 h 51"/>
                <a:gd name="T18" fmla="*/ 21 w 50"/>
                <a:gd name="T19" fmla="*/ 50 h 51"/>
                <a:gd name="T20" fmla="*/ 23 w 50"/>
                <a:gd name="T21" fmla="*/ 51 h 51"/>
                <a:gd name="T22" fmla="*/ 25 w 50"/>
                <a:gd name="T23" fmla="*/ 51 h 51"/>
                <a:gd name="T24" fmla="*/ 30 w 50"/>
                <a:gd name="T25" fmla="*/ 50 h 51"/>
                <a:gd name="T26" fmla="*/ 50 w 50"/>
                <a:gd name="T27" fmla="*/ 25 h 51"/>
                <a:gd name="T28" fmla="*/ 38 w 50"/>
                <a:gd name="T29" fmla="*/ 4 h 51"/>
                <a:gd name="T30" fmla="*/ 34 w 50"/>
                <a:gd name="T31" fmla="*/ 2 h 51"/>
                <a:gd name="T32" fmla="*/ 25 w 50"/>
                <a:gd name="T3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1">
                  <a:moveTo>
                    <a:pt x="2" y="14"/>
                  </a:moveTo>
                  <a:cubicBezTo>
                    <a:pt x="1" y="17"/>
                    <a:pt x="0" y="20"/>
                    <a:pt x="0" y="23"/>
                  </a:cubicBezTo>
                  <a:cubicBezTo>
                    <a:pt x="2" y="14"/>
                    <a:pt x="2" y="14"/>
                    <a:pt x="2" y="14"/>
                  </a:cubicBezTo>
                  <a:moveTo>
                    <a:pt x="25" y="0"/>
                  </a:moveTo>
                  <a:cubicBezTo>
                    <a:pt x="20" y="0"/>
                    <a:pt x="16" y="2"/>
                    <a:pt x="12" y="4"/>
                  </a:cubicBezTo>
                  <a:cubicBezTo>
                    <a:pt x="11" y="4"/>
                    <a:pt x="10" y="5"/>
                    <a:pt x="9" y="6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5" y="43"/>
                    <a:pt x="12" y="49"/>
                    <a:pt x="20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2" y="51"/>
                    <a:pt x="23" y="51"/>
                  </a:cubicBezTo>
                  <a:cubicBezTo>
                    <a:pt x="23" y="51"/>
                    <a:pt x="24" y="51"/>
                    <a:pt x="25" y="51"/>
                  </a:cubicBezTo>
                  <a:cubicBezTo>
                    <a:pt x="26" y="51"/>
                    <a:pt x="28" y="51"/>
                    <a:pt x="30" y="50"/>
                  </a:cubicBezTo>
                  <a:cubicBezTo>
                    <a:pt x="41" y="48"/>
                    <a:pt x="50" y="38"/>
                    <a:pt x="50" y="25"/>
                  </a:cubicBezTo>
                  <a:cubicBezTo>
                    <a:pt x="50" y="17"/>
                    <a:pt x="45" y="9"/>
                    <a:pt x="38" y="4"/>
                  </a:cubicBezTo>
                  <a:cubicBezTo>
                    <a:pt x="37" y="3"/>
                    <a:pt x="36" y="3"/>
                    <a:pt x="34" y="2"/>
                  </a:cubicBezTo>
                  <a:cubicBezTo>
                    <a:pt x="31" y="1"/>
                    <a:pt x="28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605"/>
            <p:cNvSpPr>
              <a:spLocks noEditPoints="1"/>
            </p:cNvSpPr>
            <p:nvPr/>
          </p:nvSpPr>
          <p:spPr bwMode="auto">
            <a:xfrm>
              <a:off x="1788858" y="3180461"/>
              <a:ext cx="50800" cy="50800"/>
            </a:xfrm>
            <a:custGeom>
              <a:avLst/>
              <a:gdLst>
                <a:gd name="T0" fmla="*/ 48 w 50"/>
                <a:gd name="T1" fmla="*/ 14 h 50"/>
                <a:gd name="T2" fmla="*/ 0 w 50"/>
                <a:gd name="T3" fmla="*/ 20 h 50"/>
                <a:gd name="T4" fmla="*/ 0 w 50"/>
                <a:gd name="T5" fmla="*/ 25 h 50"/>
                <a:gd name="T6" fmla="*/ 2 w 50"/>
                <a:gd name="T7" fmla="*/ 34 h 50"/>
                <a:gd name="T8" fmla="*/ 4 w 50"/>
                <a:gd name="T9" fmla="*/ 38 h 50"/>
                <a:gd name="T10" fmla="*/ 17 w 50"/>
                <a:gd name="T11" fmla="*/ 49 h 50"/>
                <a:gd name="T12" fmla="*/ 21 w 50"/>
                <a:gd name="T13" fmla="*/ 50 h 50"/>
                <a:gd name="T14" fmla="*/ 25 w 50"/>
                <a:gd name="T15" fmla="*/ 50 h 50"/>
                <a:gd name="T16" fmla="*/ 49 w 50"/>
                <a:gd name="T17" fmla="*/ 33 h 50"/>
                <a:gd name="T18" fmla="*/ 50 w 50"/>
                <a:gd name="T19" fmla="*/ 28 h 50"/>
                <a:gd name="T20" fmla="*/ 50 w 50"/>
                <a:gd name="T21" fmla="*/ 25 h 50"/>
                <a:gd name="T22" fmla="*/ 48 w 50"/>
                <a:gd name="T23" fmla="*/ 14 h 50"/>
                <a:gd name="T24" fmla="*/ 25 w 50"/>
                <a:gd name="T25" fmla="*/ 0 h 50"/>
                <a:gd name="T26" fmla="*/ 25 w 50"/>
                <a:gd name="T27" fmla="*/ 0 h 50"/>
                <a:gd name="T28" fmla="*/ 2 w 50"/>
                <a:gd name="T29" fmla="*/ 15 h 50"/>
                <a:gd name="T30" fmla="*/ 45 w 50"/>
                <a:gd name="T31" fmla="*/ 10 h 50"/>
                <a:gd name="T32" fmla="*/ 29 w 50"/>
                <a:gd name="T33" fmla="*/ 0 h 50"/>
                <a:gd name="T34" fmla="*/ 25 w 50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48" y="14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3"/>
                    <a:pt x="0" y="25"/>
                  </a:cubicBezTo>
                  <a:cubicBezTo>
                    <a:pt x="0" y="28"/>
                    <a:pt x="1" y="31"/>
                    <a:pt x="2" y="34"/>
                  </a:cubicBezTo>
                  <a:cubicBezTo>
                    <a:pt x="2" y="36"/>
                    <a:pt x="3" y="37"/>
                    <a:pt x="4" y="38"/>
                  </a:cubicBezTo>
                  <a:cubicBezTo>
                    <a:pt x="7" y="43"/>
                    <a:pt x="11" y="47"/>
                    <a:pt x="17" y="49"/>
                  </a:cubicBezTo>
                  <a:cubicBezTo>
                    <a:pt x="18" y="49"/>
                    <a:pt x="20" y="49"/>
                    <a:pt x="21" y="50"/>
                  </a:cubicBezTo>
                  <a:cubicBezTo>
                    <a:pt x="22" y="50"/>
                    <a:pt x="24" y="50"/>
                    <a:pt x="25" y="50"/>
                  </a:cubicBezTo>
                  <a:cubicBezTo>
                    <a:pt x="36" y="50"/>
                    <a:pt x="46" y="43"/>
                    <a:pt x="49" y="33"/>
                  </a:cubicBezTo>
                  <a:cubicBezTo>
                    <a:pt x="49" y="31"/>
                    <a:pt x="50" y="30"/>
                    <a:pt x="50" y="28"/>
                  </a:cubicBezTo>
                  <a:cubicBezTo>
                    <a:pt x="50" y="27"/>
                    <a:pt x="50" y="26"/>
                    <a:pt x="50" y="25"/>
                  </a:cubicBezTo>
                  <a:cubicBezTo>
                    <a:pt x="50" y="21"/>
                    <a:pt x="49" y="17"/>
                    <a:pt x="48" y="14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4" y="0"/>
                    <a:pt x="6" y="6"/>
                    <a:pt x="2" y="15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5"/>
                    <a:pt x="36" y="1"/>
                    <a:pt x="29" y="0"/>
                  </a:cubicBezTo>
                  <a:cubicBezTo>
                    <a:pt x="28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606"/>
            <p:cNvSpPr>
              <a:spLocks noEditPoints="1"/>
            </p:cNvSpPr>
            <p:nvPr/>
          </p:nvSpPr>
          <p:spPr bwMode="auto">
            <a:xfrm>
              <a:off x="2017458" y="3356674"/>
              <a:ext cx="50800" cy="50800"/>
            </a:xfrm>
            <a:custGeom>
              <a:avLst/>
              <a:gdLst>
                <a:gd name="T0" fmla="*/ 5 w 51"/>
                <a:gd name="T1" fmla="*/ 11 h 50"/>
                <a:gd name="T2" fmla="*/ 0 w 51"/>
                <a:gd name="T3" fmla="*/ 25 h 50"/>
                <a:gd name="T4" fmla="*/ 3 w 51"/>
                <a:gd name="T5" fmla="*/ 36 h 50"/>
                <a:gd name="T6" fmla="*/ 5 w 51"/>
                <a:gd name="T7" fmla="*/ 40 h 50"/>
                <a:gd name="T8" fmla="*/ 25 w 51"/>
                <a:gd name="T9" fmla="*/ 50 h 50"/>
                <a:gd name="T10" fmla="*/ 5 w 51"/>
                <a:gd name="T11" fmla="*/ 11 h 50"/>
                <a:gd name="T12" fmla="*/ 26 w 51"/>
                <a:gd name="T13" fmla="*/ 0 h 50"/>
                <a:gd name="T14" fmla="*/ 20 w 51"/>
                <a:gd name="T15" fmla="*/ 1 h 50"/>
                <a:gd name="T16" fmla="*/ 16 w 51"/>
                <a:gd name="T17" fmla="*/ 2 h 50"/>
                <a:gd name="T18" fmla="*/ 8 w 51"/>
                <a:gd name="T19" fmla="*/ 7 h 50"/>
                <a:gd name="T20" fmla="*/ 30 w 51"/>
                <a:gd name="T21" fmla="*/ 50 h 50"/>
                <a:gd name="T22" fmla="*/ 39 w 51"/>
                <a:gd name="T23" fmla="*/ 47 h 50"/>
                <a:gd name="T24" fmla="*/ 42 w 51"/>
                <a:gd name="T25" fmla="*/ 44 h 50"/>
                <a:gd name="T26" fmla="*/ 51 w 51"/>
                <a:gd name="T27" fmla="*/ 25 h 50"/>
                <a:gd name="T28" fmla="*/ 51 w 51"/>
                <a:gd name="T29" fmla="*/ 24 h 50"/>
                <a:gd name="T30" fmla="*/ 50 w 51"/>
                <a:gd name="T31" fmla="*/ 20 h 50"/>
                <a:gd name="T32" fmla="*/ 26 w 51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0">
                  <a:moveTo>
                    <a:pt x="5" y="11"/>
                  </a:moveTo>
                  <a:cubicBezTo>
                    <a:pt x="2" y="15"/>
                    <a:pt x="0" y="20"/>
                    <a:pt x="0" y="25"/>
                  </a:cubicBezTo>
                  <a:cubicBezTo>
                    <a:pt x="0" y="29"/>
                    <a:pt x="1" y="33"/>
                    <a:pt x="3" y="36"/>
                  </a:cubicBezTo>
                  <a:cubicBezTo>
                    <a:pt x="3" y="37"/>
                    <a:pt x="4" y="39"/>
                    <a:pt x="5" y="40"/>
                  </a:cubicBezTo>
                  <a:cubicBezTo>
                    <a:pt x="10" y="46"/>
                    <a:pt x="17" y="50"/>
                    <a:pt x="25" y="50"/>
                  </a:cubicBezTo>
                  <a:cubicBezTo>
                    <a:pt x="5" y="11"/>
                    <a:pt x="5" y="11"/>
                    <a:pt x="5" y="11"/>
                  </a:cubicBezTo>
                  <a:moveTo>
                    <a:pt x="26" y="0"/>
                  </a:moveTo>
                  <a:cubicBezTo>
                    <a:pt x="24" y="0"/>
                    <a:pt x="22" y="0"/>
                    <a:pt x="20" y="1"/>
                  </a:cubicBezTo>
                  <a:cubicBezTo>
                    <a:pt x="18" y="1"/>
                    <a:pt x="17" y="1"/>
                    <a:pt x="16" y="2"/>
                  </a:cubicBezTo>
                  <a:cubicBezTo>
                    <a:pt x="13" y="3"/>
                    <a:pt x="10" y="5"/>
                    <a:pt x="8" y="7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3" y="49"/>
                    <a:pt x="36" y="48"/>
                    <a:pt x="39" y="47"/>
                  </a:cubicBezTo>
                  <a:cubicBezTo>
                    <a:pt x="40" y="46"/>
                    <a:pt x="41" y="45"/>
                    <a:pt x="42" y="44"/>
                  </a:cubicBezTo>
                  <a:cubicBezTo>
                    <a:pt x="48" y="39"/>
                    <a:pt x="51" y="33"/>
                    <a:pt x="51" y="25"/>
                  </a:cubicBezTo>
                  <a:cubicBezTo>
                    <a:pt x="51" y="25"/>
                    <a:pt x="51" y="25"/>
                    <a:pt x="51" y="24"/>
                  </a:cubicBezTo>
                  <a:cubicBezTo>
                    <a:pt x="51" y="23"/>
                    <a:pt x="51" y="21"/>
                    <a:pt x="50" y="20"/>
                  </a:cubicBezTo>
                  <a:cubicBezTo>
                    <a:pt x="48" y="9"/>
                    <a:pt x="38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Freeform 607"/>
            <p:cNvSpPr>
              <a:spLocks noEditPoints="1"/>
            </p:cNvSpPr>
            <p:nvPr/>
          </p:nvSpPr>
          <p:spPr bwMode="auto">
            <a:xfrm>
              <a:off x="1350708" y="3240786"/>
              <a:ext cx="50800" cy="52388"/>
            </a:xfrm>
            <a:custGeom>
              <a:avLst/>
              <a:gdLst>
                <a:gd name="T0" fmla="*/ 0 w 50"/>
                <a:gd name="T1" fmla="*/ 26 h 51"/>
                <a:gd name="T2" fmla="*/ 18 w 50"/>
                <a:gd name="T3" fmla="*/ 49 h 51"/>
                <a:gd name="T4" fmla="*/ 22 w 50"/>
                <a:gd name="T5" fmla="*/ 50 h 51"/>
                <a:gd name="T6" fmla="*/ 24 w 50"/>
                <a:gd name="T7" fmla="*/ 51 h 51"/>
                <a:gd name="T8" fmla="*/ 0 w 50"/>
                <a:gd name="T9" fmla="*/ 26 h 51"/>
                <a:gd name="T10" fmla="*/ 44 w 50"/>
                <a:gd name="T11" fmla="*/ 8 h 51"/>
                <a:gd name="T12" fmla="*/ 3 w 50"/>
                <a:gd name="T13" fmla="*/ 13 h 51"/>
                <a:gd name="T14" fmla="*/ 3 w 50"/>
                <a:gd name="T15" fmla="*/ 14 h 51"/>
                <a:gd name="T16" fmla="*/ 1 w 50"/>
                <a:gd name="T17" fmla="*/ 18 h 51"/>
                <a:gd name="T18" fmla="*/ 0 w 50"/>
                <a:gd name="T19" fmla="*/ 20 h 51"/>
                <a:gd name="T20" fmla="*/ 29 w 50"/>
                <a:gd name="T21" fmla="*/ 50 h 51"/>
                <a:gd name="T22" fmla="*/ 31 w 50"/>
                <a:gd name="T23" fmla="*/ 50 h 51"/>
                <a:gd name="T24" fmla="*/ 36 w 50"/>
                <a:gd name="T25" fmla="*/ 48 h 51"/>
                <a:gd name="T26" fmla="*/ 50 w 50"/>
                <a:gd name="T27" fmla="*/ 27 h 51"/>
                <a:gd name="T28" fmla="*/ 50 w 50"/>
                <a:gd name="T29" fmla="*/ 25 h 51"/>
                <a:gd name="T30" fmla="*/ 50 w 50"/>
                <a:gd name="T31" fmla="*/ 22 h 51"/>
                <a:gd name="T32" fmla="*/ 47 w 50"/>
                <a:gd name="T33" fmla="*/ 14 h 51"/>
                <a:gd name="T34" fmla="*/ 45 w 50"/>
                <a:gd name="T35" fmla="*/ 10 h 51"/>
                <a:gd name="T36" fmla="*/ 44 w 50"/>
                <a:gd name="T37" fmla="*/ 8 h 51"/>
                <a:gd name="T38" fmla="*/ 25 w 50"/>
                <a:gd name="T39" fmla="*/ 0 h 51"/>
                <a:gd name="T40" fmla="*/ 22 w 50"/>
                <a:gd name="T41" fmla="*/ 0 h 51"/>
                <a:gd name="T42" fmla="*/ 16 w 50"/>
                <a:gd name="T43" fmla="*/ 2 h 51"/>
                <a:gd name="T44" fmla="*/ 10 w 50"/>
                <a:gd name="T45" fmla="*/ 5 h 51"/>
                <a:gd name="T46" fmla="*/ 10 w 50"/>
                <a:gd name="T47" fmla="*/ 6 h 51"/>
                <a:gd name="T48" fmla="*/ 6 w 50"/>
                <a:gd name="T49" fmla="*/ 9 h 51"/>
                <a:gd name="T50" fmla="*/ 39 w 50"/>
                <a:gd name="T51" fmla="*/ 5 h 51"/>
                <a:gd name="T52" fmla="*/ 27 w 50"/>
                <a:gd name="T53" fmla="*/ 0 h 51"/>
                <a:gd name="T54" fmla="*/ 25 w 50"/>
                <a:gd name="T5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0" h="51">
                  <a:moveTo>
                    <a:pt x="0" y="26"/>
                  </a:moveTo>
                  <a:cubicBezTo>
                    <a:pt x="0" y="37"/>
                    <a:pt x="8" y="46"/>
                    <a:pt x="18" y="49"/>
                  </a:cubicBezTo>
                  <a:cubicBezTo>
                    <a:pt x="19" y="50"/>
                    <a:pt x="21" y="50"/>
                    <a:pt x="22" y="50"/>
                  </a:cubicBezTo>
                  <a:cubicBezTo>
                    <a:pt x="23" y="50"/>
                    <a:pt x="23" y="51"/>
                    <a:pt x="24" y="51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44" y="8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5"/>
                    <a:pt x="1" y="17"/>
                    <a:pt x="1" y="18"/>
                  </a:cubicBezTo>
                  <a:cubicBezTo>
                    <a:pt x="1" y="19"/>
                    <a:pt x="1" y="20"/>
                    <a:pt x="0" y="2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50"/>
                    <a:pt x="31" y="50"/>
                    <a:pt x="31" y="50"/>
                  </a:cubicBezTo>
                  <a:cubicBezTo>
                    <a:pt x="33" y="49"/>
                    <a:pt x="34" y="49"/>
                    <a:pt x="36" y="48"/>
                  </a:cubicBezTo>
                  <a:cubicBezTo>
                    <a:pt x="44" y="44"/>
                    <a:pt x="50" y="36"/>
                    <a:pt x="50" y="27"/>
                  </a:cubicBezTo>
                  <a:cubicBezTo>
                    <a:pt x="50" y="26"/>
                    <a:pt x="50" y="26"/>
                    <a:pt x="50" y="25"/>
                  </a:cubicBezTo>
                  <a:cubicBezTo>
                    <a:pt x="50" y="24"/>
                    <a:pt x="50" y="23"/>
                    <a:pt x="50" y="22"/>
                  </a:cubicBezTo>
                  <a:cubicBezTo>
                    <a:pt x="50" y="19"/>
                    <a:pt x="49" y="16"/>
                    <a:pt x="47" y="14"/>
                  </a:cubicBezTo>
                  <a:cubicBezTo>
                    <a:pt x="47" y="12"/>
                    <a:pt x="46" y="11"/>
                    <a:pt x="45" y="10"/>
                  </a:cubicBezTo>
                  <a:cubicBezTo>
                    <a:pt x="45" y="10"/>
                    <a:pt x="44" y="9"/>
                    <a:pt x="44" y="8"/>
                  </a:cubicBezTo>
                  <a:moveTo>
                    <a:pt x="25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20" y="1"/>
                    <a:pt x="18" y="1"/>
                    <a:pt x="16" y="2"/>
                  </a:cubicBezTo>
                  <a:cubicBezTo>
                    <a:pt x="14" y="3"/>
                    <a:pt x="12" y="4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8" y="6"/>
                    <a:pt x="7" y="8"/>
                    <a:pt x="6" y="9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6" y="2"/>
                    <a:pt x="31" y="1"/>
                    <a:pt x="27" y="0"/>
                  </a:cubicBezTo>
                  <a:cubicBezTo>
                    <a:pt x="26" y="0"/>
                    <a:pt x="26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Freeform 608"/>
            <p:cNvSpPr>
              <a:spLocks noEditPoints="1"/>
            </p:cNvSpPr>
            <p:nvPr/>
          </p:nvSpPr>
          <p:spPr bwMode="auto">
            <a:xfrm>
              <a:off x="2133346" y="3132836"/>
              <a:ext cx="71438" cy="71438"/>
            </a:xfrm>
            <a:custGeom>
              <a:avLst/>
              <a:gdLst>
                <a:gd name="T0" fmla="*/ 9 w 70"/>
                <a:gd name="T1" fmla="*/ 22 h 70"/>
                <a:gd name="T2" fmla="*/ 2 w 70"/>
                <a:gd name="T3" fmla="*/ 23 h 70"/>
                <a:gd name="T4" fmla="*/ 0 w 70"/>
                <a:gd name="T5" fmla="*/ 35 h 70"/>
                <a:gd name="T6" fmla="*/ 0 w 70"/>
                <a:gd name="T7" fmla="*/ 38 h 70"/>
                <a:gd name="T8" fmla="*/ 1 w 70"/>
                <a:gd name="T9" fmla="*/ 42 h 70"/>
                <a:gd name="T10" fmla="*/ 15 w 70"/>
                <a:gd name="T11" fmla="*/ 63 h 70"/>
                <a:gd name="T12" fmla="*/ 9 w 70"/>
                <a:gd name="T13" fmla="*/ 22 h 70"/>
                <a:gd name="T14" fmla="*/ 64 w 70"/>
                <a:gd name="T15" fmla="*/ 15 h 70"/>
                <a:gd name="T16" fmla="*/ 13 w 70"/>
                <a:gd name="T17" fmla="*/ 22 h 70"/>
                <a:gd name="T18" fmla="*/ 20 w 70"/>
                <a:gd name="T19" fmla="*/ 66 h 70"/>
                <a:gd name="T20" fmla="*/ 35 w 70"/>
                <a:gd name="T21" fmla="*/ 70 h 70"/>
                <a:gd name="T22" fmla="*/ 37 w 70"/>
                <a:gd name="T23" fmla="*/ 70 h 70"/>
                <a:gd name="T24" fmla="*/ 42 w 70"/>
                <a:gd name="T25" fmla="*/ 69 h 70"/>
                <a:gd name="T26" fmla="*/ 70 w 70"/>
                <a:gd name="T27" fmla="*/ 35 h 70"/>
                <a:gd name="T28" fmla="*/ 70 w 70"/>
                <a:gd name="T29" fmla="*/ 34 h 70"/>
                <a:gd name="T30" fmla="*/ 70 w 70"/>
                <a:gd name="T31" fmla="*/ 29 h 70"/>
                <a:gd name="T32" fmla="*/ 64 w 70"/>
                <a:gd name="T33" fmla="*/ 15 h 70"/>
                <a:gd name="T34" fmla="*/ 7 w 70"/>
                <a:gd name="T35" fmla="*/ 14 h 70"/>
                <a:gd name="T36" fmla="*/ 4 w 70"/>
                <a:gd name="T37" fmla="*/ 19 h 70"/>
                <a:gd name="T38" fmla="*/ 8 w 70"/>
                <a:gd name="T39" fmla="*/ 18 h 70"/>
                <a:gd name="T40" fmla="*/ 7 w 70"/>
                <a:gd name="T41" fmla="*/ 14 h 70"/>
                <a:gd name="T42" fmla="*/ 35 w 70"/>
                <a:gd name="T43" fmla="*/ 0 h 70"/>
                <a:gd name="T44" fmla="*/ 31 w 70"/>
                <a:gd name="T45" fmla="*/ 0 h 70"/>
                <a:gd name="T46" fmla="*/ 27 w 70"/>
                <a:gd name="T47" fmla="*/ 1 h 70"/>
                <a:gd name="T48" fmla="*/ 21 w 70"/>
                <a:gd name="T49" fmla="*/ 3 h 70"/>
                <a:gd name="T50" fmla="*/ 11 w 70"/>
                <a:gd name="T51" fmla="*/ 10 h 70"/>
                <a:gd name="T52" fmla="*/ 12 w 70"/>
                <a:gd name="T53" fmla="*/ 18 h 70"/>
                <a:gd name="T54" fmla="*/ 61 w 70"/>
                <a:gd name="T55" fmla="*/ 11 h 70"/>
                <a:gd name="T56" fmla="*/ 59 w 70"/>
                <a:gd name="T57" fmla="*/ 10 h 70"/>
                <a:gd name="T58" fmla="*/ 56 w 70"/>
                <a:gd name="T59" fmla="*/ 7 h 70"/>
                <a:gd name="T60" fmla="*/ 41 w 70"/>
                <a:gd name="T61" fmla="*/ 1 h 70"/>
                <a:gd name="T62" fmla="*/ 36 w 70"/>
                <a:gd name="T63" fmla="*/ 0 h 70"/>
                <a:gd name="T64" fmla="*/ 35 w 70"/>
                <a:gd name="T6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" h="70">
                  <a:moveTo>
                    <a:pt x="9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1" y="27"/>
                    <a:pt x="0" y="31"/>
                    <a:pt x="0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39"/>
                    <a:pt x="1" y="41"/>
                    <a:pt x="1" y="42"/>
                  </a:cubicBezTo>
                  <a:cubicBezTo>
                    <a:pt x="3" y="51"/>
                    <a:pt x="8" y="58"/>
                    <a:pt x="15" y="63"/>
                  </a:cubicBezTo>
                  <a:cubicBezTo>
                    <a:pt x="13" y="50"/>
                    <a:pt x="11" y="36"/>
                    <a:pt x="9" y="22"/>
                  </a:cubicBezTo>
                  <a:moveTo>
                    <a:pt x="64" y="15"/>
                  </a:moveTo>
                  <a:cubicBezTo>
                    <a:pt x="13" y="22"/>
                    <a:pt x="13" y="22"/>
                    <a:pt x="13" y="22"/>
                  </a:cubicBezTo>
                  <a:cubicBezTo>
                    <a:pt x="15" y="37"/>
                    <a:pt x="17" y="52"/>
                    <a:pt x="20" y="66"/>
                  </a:cubicBezTo>
                  <a:cubicBezTo>
                    <a:pt x="24" y="69"/>
                    <a:pt x="30" y="70"/>
                    <a:pt x="35" y="70"/>
                  </a:cubicBezTo>
                  <a:cubicBezTo>
                    <a:pt x="36" y="70"/>
                    <a:pt x="37" y="70"/>
                    <a:pt x="37" y="70"/>
                  </a:cubicBezTo>
                  <a:cubicBezTo>
                    <a:pt x="39" y="70"/>
                    <a:pt x="40" y="70"/>
                    <a:pt x="42" y="69"/>
                  </a:cubicBezTo>
                  <a:cubicBezTo>
                    <a:pt x="58" y="66"/>
                    <a:pt x="70" y="52"/>
                    <a:pt x="70" y="35"/>
                  </a:cubicBezTo>
                  <a:cubicBezTo>
                    <a:pt x="70" y="35"/>
                    <a:pt x="70" y="34"/>
                    <a:pt x="70" y="34"/>
                  </a:cubicBezTo>
                  <a:cubicBezTo>
                    <a:pt x="70" y="32"/>
                    <a:pt x="70" y="31"/>
                    <a:pt x="70" y="29"/>
                  </a:cubicBezTo>
                  <a:cubicBezTo>
                    <a:pt x="69" y="24"/>
                    <a:pt x="67" y="20"/>
                    <a:pt x="64" y="15"/>
                  </a:cubicBezTo>
                  <a:moveTo>
                    <a:pt x="7" y="14"/>
                  </a:moveTo>
                  <a:cubicBezTo>
                    <a:pt x="6" y="15"/>
                    <a:pt x="5" y="17"/>
                    <a:pt x="4" y="19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7"/>
                    <a:pt x="8" y="15"/>
                    <a:pt x="7" y="14"/>
                  </a:cubicBezTo>
                  <a:moveTo>
                    <a:pt x="35" y="0"/>
                  </a:moveTo>
                  <a:cubicBezTo>
                    <a:pt x="34" y="0"/>
                    <a:pt x="33" y="0"/>
                    <a:pt x="31" y="0"/>
                  </a:cubicBezTo>
                  <a:cubicBezTo>
                    <a:pt x="30" y="0"/>
                    <a:pt x="28" y="1"/>
                    <a:pt x="27" y="1"/>
                  </a:cubicBezTo>
                  <a:cubicBezTo>
                    <a:pt x="25" y="2"/>
                    <a:pt x="23" y="2"/>
                    <a:pt x="21" y="3"/>
                  </a:cubicBezTo>
                  <a:cubicBezTo>
                    <a:pt x="17" y="5"/>
                    <a:pt x="14" y="7"/>
                    <a:pt x="11" y="10"/>
                  </a:cubicBezTo>
                  <a:cubicBezTo>
                    <a:pt x="12" y="12"/>
                    <a:pt x="12" y="15"/>
                    <a:pt x="12" y="18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0" y="11"/>
                    <a:pt x="60" y="10"/>
                    <a:pt x="59" y="10"/>
                  </a:cubicBezTo>
                  <a:cubicBezTo>
                    <a:pt x="58" y="9"/>
                    <a:pt x="57" y="8"/>
                    <a:pt x="56" y="7"/>
                  </a:cubicBezTo>
                  <a:cubicBezTo>
                    <a:pt x="51" y="4"/>
                    <a:pt x="46" y="1"/>
                    <a:pt x="41" y="1"/>
                  </a:cubicBezTo>
                  <a:cubicBezTo>
                    <a:pt x="39" y="0"/>
                    <a:pt x="38" y="0"/>
                    <a:pt x="36" y="0"/>
                  </a:cubicBezTo>
                  <a:cubicBezTo>
                    <a:pt x="36" y="0"/>
                    <a:pt x="36" y="0"/>
                    <a:pt x="3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609"/>
            <p:cNvSpPr>
              <a:spLocks noEditPoints="1"/>
            </p:cNvSpPr>
            <p:nvPr/>
          </p:nvSpPr>
          <p:spPr bwMode="auto">
            <a:xfrm>
              <a:off x="1487233" y="2850261"/>
              <a:ext cx="36513" cy="36513"/>
            </a:xfrm>
            <a:custGeom>
              <a:avLst/>
              <a:gdLst>
                <a:gd name="T0" fmla="*/ 5 w 35"/>
                <a:gd name="T1" fmla="*/ 6 h 35"/>
                <a:gd name="T2" fmla="*/ 2 w 35"/>
                <a:gd name="T3" fmla="*/ 11 h 35"/>
                <a:gd name="T4" fmla="*/ 1 w 35"/>
                <a:gd name="T5" fmla="*/ 15 h 35"/>
                <a:gd name="T6" fmla="*/ 0 w 35"/>
                <a:gd name="T7" fmla="*/ 18 h 35"/>
                <a:gd name="T8" fmla="*/ 11 w 35"/>
                <a:gd name="T9" fmla="*/ 34 h 35"/>
                <a:gd name="T10" fmla="*/ 15 w 35"/>
                <a:gd name="T11" fmla="*/ 35 h 35"/>
                <a:gd name="T12" fmla="*/ 18 w 35"/>
                <a:gd name="T13" fmla="*/ 35 h 35"/>
                <a:gd name="T14" fmla="*/ 32 w 35"/>
                <a:gd name="T15" fmla="*/ 28 h 35"/>
                <a:gd name="T16" fmla="*/ 34 w 35"/>
                <a:gd name="T17" fmla="*/ 24 h 35"/>
                <a:gd name="T18" fmla="*/ 35 w 35"/>
                <a:gd name="T19" fmla="*/ 22 h 35"/>
                <a:gd name="T20" fmla="*/ 35 w 35"/>
                <a:gd name="T21" fmla="*/ 18 h 35"/>
                <a:gd name="T22" fmla="*/ 35 w 35"/>
                <a:gd name="T23" fmla="*/ 18 h 35"/>
                <a:gd name="T24" fmla="*/ 31 w 35"/>
                <a:gd name="T25" fmla="*/ 6 h 35"/>
                <a:gd name="T26" fmla="*/ 5 w 35"/>
                <a:gd name="T27" fmla="*/ 6 h 35"/>
                <a:gd name="T28" fmla="*/ 18 w 35"/>
                <a:gd name="T29" fmla="*/ 0 h 35"/>
                <a:gd name="T30" fmla="*/ 15 w 35"/>
                <a:gd name="T31" fmla="*/ 1 h 35"/>
                <a:gd name="T32" fmla="*/ 11 w 35"/>
                <a:gd name="T33" fmla="*/ 2 h 35"/>
                <a:gd name="T34" fmla="*/ 25 w 35"/>
                <a:gd name="T35" fmla="*/ 2 h 35"/>
                <a:gd name="T36" fmla="*/ 23 w 35"/>
                <a:gd name="T37" fmla="*/ 1 h 35"/>
                <a:gd name="T38" fmla="*/ 19 w 35"/>
                <a:gd name="T39" fmla="*/ 1 h 35"/>
                <a:gd name="T40" fmla="*/ 18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5" y="6"/>
                  </a:moveTo>
                  <a:cubicBezTo>
                    <a:pt x="4" y="8"/>
                    <a:pt x="3" y="9"/>
                    <a:pt x="2" y="11"/>
                  </a:cubicBezTo>
                  <a:cubicBezTo>
                    <a:pt x="1" y="12"/>
                    <a:pt x="1" y="14"/>
                    <a:pt x="1" y="15"/>
                  </a:cubicBezTo>
                  <a:cubicBezTo>
                    <a:pt x="0" y="16"/>
                    <a:pt x="0" y="17"/>
                    <a:pt x="0" y="18"/>
                  </a:cubicBezTo>
                  <a:cubicBezTo>
                    <a:pt x="0" y="25"/>
                    <a:pt x="5" y="31"/>
                    <a:pt x="11" y="34"/>
                  </a:cubicBezTo>
                  <a:cubicBezTo>
                    <a:pt x="12" y="34"/>
                    <a:pt x="14" y="35"/>
                    <a:pt x="15" y="35"/>
                  </a:cubicBezTo>
                  <a:cubicBezTo>
                    <a:pt x="16" y="35"/>
                    <a:pt x="17" y="35"/>
                    <a:pt x="18" y="35"/>
                  </a:cubicBezTo>
                  <a:cubicBezTo>
                    <a:pt x="24" y="35"/>
                    <a:pt x="29" y="32"/>
                    <a:pt x="32" y="28"/>
                  </a:cubicBezTo>
                  <a:cubicBezTo>
                    <a:pt x="33" y="27"/>
                    <a:pt x="34" y="25"/>
                    <a:pt x="34" y="24"/>
                  </a:cubicBezTo>
                  <a:cubicBezTo>
                    <a:pt x="34" y="23"/>
                    <a:pt x="35" y="23"/>
                    <a:pt x="35" y="22"/>
                  </a:cubicBezTo>
                  <a:cubicBezTo>
                    <a:pt x="35" y="21"/>
                    <a:pt x="35" y="19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3"/>
                    <a:pt x="34" y="10"/>
                    <a:pt x="31" y="6"/>
                  </a:cubicBezTo>
                  <a:cubicBezTo>
                    <a:pt x="5" y="6"/>
                    <a:pt x="5" y="6"/>
                    <a:pt x="5" y="6"/>
                  </a:cubicBezTo>
                  <a:moveTo>
                    <a:pt x="18" y="0"/>
                  </a:moveTo>
                  <a:cubicBezTo>
                    <a:pt x="17" y="0"/>
                    <a:pt x="16" y="1"/>
                    <a:pt x="15" y="1"/>
                  </a:cubicBezTo>
                  <a:cubicBezTo>
                    <a:pt x="14" y="1"/>
                    <a:pt x="12" y="1"/>
                    <a:pt x="11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2"/>
                    <a:pt x="23" y="1"/>
                    <a:pt x="23" y="1"/>
                  </a:cubicBezTo>
                  <a:cubicBezTo>
                    <a:pt x="22" y="1"/>
                    <a:pt x="21" y="1"/>
                    <a:pt x="19" y="1"/>
                  </a:cubicBezTo>
                  <a:cubicBezTo>
                    <a:pt x="19" y="0"/>
                    <a:pt x="18" y="0"/>
                    <a:pt x="18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610"/>
            <p:cNvSpPr>
              <a:spLocks/>
            </p:cNvSpPr>
            <p:nvPr/>
          </p:nvSpPr>
          <p:spPr bwMode="auto">
            <a:xfrm>
              <a:off x="1541208" y="2694686"/>
              <a:ext cx="36513" cy="36513"/>
            </a:xfrm>
            <a:custGeom>
              <a:avLst/>
              <a:gdLst>
                <a:gd name="T0" fmla="*/ 17 w 35"/>
                <a:gd name="T1" fmla="*/ 0 h 35"/>
                <a:gd name="T2" fmla="*/ 0 w 35"/>
                <a:gd name="T3" fmla="*/ 18 h 35"/>
                <a:gd name="T4" fmla="*/ 3 w 35"/>
                <a:gd name="T5" fmla="*/ 28 h 35"/>
                <a:gd name="T6" fmla="*/ 6 w 35"/>
                <a:gd name="T7" fmla="*/ 31 h 35"/>
                <a:gd name="T8" fmla="*/ 12 w 35"/>
                <a:gd name="T9" fmla="*/ 34 h 35"/>
                <a:gd name="T10" fmla="*/ 16 w 35"/>
                <a:gd name="T11" fmla="*/ 35 h 35"/>
                <a:gd name="T12" fmla="*/ 17 w 35"/>
                <a:gd name="T13" fmla="*/ 35 h 35"/>
                <a:gd name="T14" fmla="*/ 35 w 35"/>
                <a:gd name="T15" fmla="*/ 18 h 35"/>
                <a:gd name="T16" fmla="*/ 33 w 35"/>
                <a:gd name="T17" fmla="*/ 11 h 35"/>
                <a:gd name="T18" fmla="*/ 31 w 35"/>
                <a:gd name="T19" fmla="*/ 7 h 35"/>
                <a:gd name="T20" fmla="*/ 28 w 35"/>
                <a:gd name="T21" fmla="*/ 4 h 35"/>
                <a:gd name="T22" fmla="*/ 24 w 35"/>
                <a:gd name="T23" fmla="*/ 1 h 35"/>
                <a:gd name="T24" fmla="*/ 17 w 35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4" y="29"/>
                    <a:pt x="5" y="30"/>
                    <a:pt x="6" y="31"/>
                  </a:cubicBezTo>
                  <a:cubicBezTo>
                    <a:pt x="8" y="33"/>
                    <a:pt x="10" y="34"/>
                    <a:pt x="12" y="34"/>
                  </a:cubicBezTo>
                  <a:cubicBezTo>
                    <a:pt x="13" y="35"/>
                    <a:pt x="15" y="35"/>
                    <a:pt x="16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27" y="35"/>
                    <a:pt x="35" y="27"/>
                    <a:pt x="35" y="18"/>
                  </a:cubicBezTo>
                  <a:cubicBezTo>
                    <a:pt x="35" y="15"/>
                    <a:pt x="34" y="13"/>
                    <a:pt x="33" y="11"/>
                  </a:cubicBezTo>
                  <a:cubicBezTo>
                    <a:pt x="33" y="10"/>
                    <a:pt x="32" y="8"/>
                    <a:pt x="31" y="7"/>
                  </a:cubicBezTo>
                  <a:cubicBezTo>
                    <a:pt x="30" y="6"/>
                    <a:pt x="29" y="5"/>
                    <a:pt x="28" y="4"/>
                  </a:cubicBezTo>
                  <a:cubicBezTo>
                    <a:pt x="26" y="3"/>
                    <a:pt x="25" y="2"/>
                    <a:pt x="24" y="1"/>
                  </a:cubicBezTo>
                  <a:cubicBezTo>
                    <a:pt x="22" y="1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611"/>
            <p:cNvSpPr>
              <a:spLocks noEditPoints="1"/>
            </p:cNvSpPr>
            <p:nvPr/>
          </p:nvSpPr>
          <p:spPr bwMode="auto">
            <a:xfrm>
              <a:off x="1822196" y="2985199"/>
              <a:ext cx="33338" cy="34925"/>
            </a:xfrm>
            <a:custGeom>
              <a:avLst/>
              <a:gdLst>
                <a:gd name="T0" fmla="*/ 3 w 34"/>
                <a:gd name="T1" fmla="*/ 6 h 35"/>
                <a:gd name="T2" fmla="*/ 1 w 34"/>
                <a:gd name="T3" fmla="*/ 10 h 35"/>
                <a:gd name="T4" fmla="*/ 0 w 34"/>
                <a:gd name="T5" fmla="*/ 18 h 35"/>
                <a:gd name="T6" fmla="*/ 1 w 34"/>
                <a:gd name="T7" fmla="*/ 24 h 35"/>
                <a:gd name="T8" fmla="*/ 3 w 34"/>
                <a:gd name="T9" fmla="*/ 28 h 35"/>
                <a:gd name="T10" fmla="*/ 17 w 34"/>
                <a:gd name="T11" fmla="*/ 35 h 35"/>
                <a:gd name="T12" fmla="*/ 18 w 34"/>
                <a:gd name="T13" fmla="*/ 35 h 35"/>
                <a:gd name="T14" fmla="*/ 3 w 34"/>
                <a:gd name="T15" fmla="*/ 6 h 35"/>
                <a:gd name="T16" fmla="*/ 17 w 34"/>
                <a:gd name="T17" fmla="*/ 0 h 35"/>
                <a:gd name="T18" fmla="*/ 7 w 34"/>
                <a:gd name="T19" fmla="*/ 3 h 35"/>
                <a:gd name="T20" fmla="*/ 23 w 34"/>
                <a:gd name="T21" fmla="*/ 34 h 35"/>
                <a:gd name="T22" fmla="*/ 24 w 34"/>
                <a:gd name="T23" fmla="*/ 33 h 35"/>
                <a:gd name="T24" fmla="*/ 30 w 34"/>
                <a:gd name="T25" fmla="*/ 28 h 35"/>
                <a:gd name="T26" fmla="*/ 31 w 34"/>
                <a:gd name="T27" fmla="*/ 28 h 35"/>
                <a:gd name="T28" fmla="*/ 33 w 34"/>
                <a:gd name="T29" fmla="*/ 24 h 35"/>
                <a:gd name="T30" fmla="*/ 34 w 34"/>
                <a:gd name="T31" fmla="*/ 17 h 35"/>
                <a:gd name="T32" fmla="*/ 29 w 34"/>
                <a:gd name="T33" fmla="*/ 4 h 35"/>
                <a:gd name="T34" fmla="*/ 25 w 34"/>
                <a:gd name="T35" fmla="*/ 2 h 35"/>
                <a:gd name="T36" fmla="*/ 17 w 34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5">
                  <a:moveTo>
                    <a:pt x="3" y="6"/>
                  </a:moveTo>
                  <a:cubicBezTo>
                    <a:pt x="2" y="7"/>
                    <a:pt x="2" y="9"/>
                    <a:pt x="1" y="1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2"/>
                    <a:pt x="1" y="24"/>
                  </a:cubicBezTo>
                  <a:cubicBezTo>
                    <a:pt x="2" y="25"/>
                    <a:pt x="2" y="27"/>
                    <a:pt x="3" y="28"/>
                  </a:cubicBezTo>
                  <a:cubicBezTo>
                    <a:pt x="6" y="32"/>
                    <a:pt x="11" y="35"/>
                    <a:pt x="17" y="35"/>
                  </a:cubicBezTo>
                  <a:cubicBezTo>
                    <a:pt x="17" y="35"/>
                    <a:pt x="18" y="35"/>
                    <a:pt x="18" y="35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17" y="0"/>
                  </a:moveTo>
                  <a:cubicBezTo>
                    <a:pt x="13" y="0"/>
                    <a:pt x="10" y="1"/>
                    <a:pt x="7" y="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3"/>
                    <a:pt x="24" y="33"/>
                  </a:cubicBezTo>
                  <a:cubicBezTo>
                    <a:pt x="26" y="32"/>
                    <a:pt x="29" y="31"/>
                    <a:pt x="30" y="28"/>
                  </a:cubicBezTo>
                  <a:cubicBezTo>
                    <a:pt x="30" y="28"/>
                    <a:pt x="31" y="28"/>
                    <a:pt x="31" y="28"/>
                  </a:cubicBezTo>
                  <a:cubicBezTo>
                    <a:pt x="32" y="27"/>
                    <a:pt x="33" y="25"/>
                    <a:pt x="33" y="24"/>
                  </a:cubicBezTo>
                  <a:cubicBezTo>
                    <a:pt x="34" y="22"/>
                    <a:pt x="34" y="19"/>
                    <a:pt x="34" y="17"/>
                  </a:cubicBezTo>
                  <a:cubicBezTo>
                    <a:pt x="34" y="12"/>
                    <a:pt x="32" y="7"/>
                    <a:pt x="29" y="4"/>
                  </a:cubicBezTo>
                  <a:cubicBezTo>
                    <a:pt x="28" y="3"/>
                    <a:pt x="26" y="2"/>
                    <a:pt x="25" y="2"/>
                  </a:cubicBezTo>
                  <a:cubicBezTo>
                    <a:pt x="22" y="0"/>
                    <a:pt x="20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612"/>
            <p:cNvSpPr>
              <a:spLocks noEditPoints="1"/>
            </p:cNvSpPr>
            <p:nvPr/>
          </p:nvSpPr>
          <p:spPr bwMode="auto">
            <a:xfrm>
              <a:off x="1114171" y="2450211"/>
              <a:ext cx="50800" cy="50800"/>
            </a:xfrm>
            <a:custGeom>
              <a:avLst/>
              <a:gdLst>
                <a:gd name="T0" fmla="*/ 0 w 49"/>
                <a:gd name="T1" fmla="*/ 23 h 50"/>
                <a:gd name="T2" fmla="*/ 0 w 49"/>
                <a:gd name="T3" fmla="*/ 35 h 50"/>
                <a:gd name="T4" fmla="*/ 6 w 49"/>
                <a:gd name="T5" fmla="*/ 43 h 50"/>
                <a:gd name="T6" fmla="*/ 0 w 49"/>
                <a:gd name="T7" fmla="*/ 23 h 50"/>
                <a:gd name="T8" fmla="*/ 41 w 49"/>
                <a:gd name="T9" fmla="*/ 7 h 50"/>
                <a:gd name="T10" fmla="*/ 4 w 49"/>
                <a:gd name="T11" fmla="*/ 10 h 50"/>
                <a:gd name="T12" fmla="*/ 2 w 49"/>
                <a:gd name="T13" fmla="*/ 13 h 50"/>
                <a:gd name="T14" fmla="*/ 12 w 49"/>
                <a:gd name="T15" fmla="*/ 47 h 50"/>
                <a:gd name="T16" fmla="*/ 20 w 49"/>
                <a:gd name="T17" fmla="*/ 50 h 50"/>
                <a:gd name="T18" fmla="*/ 24 w 49"/>
                <a:gd name="T19" fmla="*/ 50 h 50"/>
                <a:gd name="T20" fmla="*/ 24 w 49"/>
                <a:gd name="T21" fmla="*/ 50 h 50"/>
                <a:gd name="T22" fmla="*/ 27 w 49"/>
                <a:gd name="T23" fmla="*/ 50 h 50"/>
                <a:gd name="T24" fmla="*/ 32 w 49"/>
                <a:gd name="T25" fmla="*/ 49 h 50"/>
                <a:gd name="T26" fmla="*/ 49 w 49"/>
                <a:gd name="T27" fmla="*/ 25 h 50"/>
                <a:gd name="T28" fmla="*/ 49 w 49"/>
                <a:gd name="T29" fmla="*/ 24 h 50"/>
                <a:gd name="T30" fmla="*/ 48 w 49"/>
                <a:gd name="T31" fmla="*/ 20 h 50"/>
                <a:gd name="T32" fmla="*/ 41 w 49"/>
                <a:gd name="T33" fmla="*/ 7 h 50"/>
                <a:gd name="T34" fmla="*/ 24 w 49"/>
                <a:gd name="T35" fmla="*/ 0 h 50"/>
                <a:gd name="T36" fmla="*/ 9 w 49"/>
                <a:gd name="T37" fmla="*/ 5 h 50"/>
                <a:gd name="T38" fmla="*/ 36 w 49"/>
                <a:gd name="T39" fmla="*/ 3 h 50"/>
                <a:gd name="T40" fmla="*/ 32 w 49"/>
                <a:gd name="T41" fmla="*/ 2 h 50"/>
                <a:gd name="T42" fmla="*/ 24 w 49"/>
                <a:gd name="T4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0">
                  <a:moveTo>
                    <a:pt x="0" y="23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3" y="41"/>
                    <a:pt x="6" y="4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41" y="7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3" y="11"/>
                    <a:pt x="2" y="12"/>
                    <a:pt x="2" y="13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4" y="49"/>
                    <a:pt x="17" y="50"/>
                    <a:pt x="20" y="50"/>
                  </a:cubicBezTo>
                  <a:cubicBezTo>
                    <a:pt x="21" y="50"/>
                    <a:pt x="22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5" y="50"/>
                    <a:pt x="26" y="50"/>
                    <a:pt x="27" y="50"/>
                  </a:cubicBezTo>
                  <a:cubicBezTo>
                    <a:pt x="29" y="50"/>
                    <a:pt x="30" y="50"/>
                    <a:pt x="32" y="49"/>
                  </a:cubicBezTo>
                  <a:cubicBezTo>
                    <a:pt x="42" y="46"/>
                    <a:pt x="49" y="36"/>
                    <a:pt x="49" y="25"/>
                  </a:cubicBezTo>
                  <a:cubicBezTo>
                    <a:pt x="49" y="25"/>
                    <a:pt x="49" y="25"/>
                    <a:pt x="49" y="24"/>
                  </a:cubicBezTo>
                  <a:cubicBezTo>
                    <a:pt x="49" y="23"/>
                    <a:pt x="49" y="21"/>
                    <a:pt x="48" y="20"/>
                  </a:cubicBezTo>
                  <a:cubicBezTo>
                    <a:pt x="47" y="15"/>
                    <a:pt x="45" y="11"/>
                    <a:pt x="41" y="7"/>
                  </a:cubicBezTo>
                  <a:moveTo>
                    <a:pt x="24" y="0"/>
                  </a:moveTo>
                  <a:cubicBezTo>
                    <a:pt x="18" y="0"/>
                    <a:pt x="13" y="2"/>
                    <a:pt x="9" y="5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5" y="3"/>
                    <a:pt x="34" y="2"/>
                    <a:pt x="32" y="2"/>
                  </a:cubicBezTo>
                  <a:cubicBezTo>
                    <a:pt x="30" y="1"/>
                    <a:pt x="27" y="0"/>
                    <a:pt x="24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613"/>
            <p:cNvSpPr>
              <a:spLocks noEditPoints="1"/>
            </p:cNvSpPr>
            <p:nvPr/>
          </p:nvSpPr>
          <p:spPr bwMode="auto">
            <a:xfrm>
              <a:off x="1112583" y="3010599"/>
              <a:ext cx="52388" cy="50800"/>
            </a:xfrm>
            <a:custGeom>
              <a:avLst/>
              <a:gdLst>
                <a:gd name="T0" fmla="*/ 3 w 51"/>
                <a:gd name="T1" fmla="*/ 14 h 50"/>
                <a:gd name="T2" fmla="*/ 0 w 51"/>
                <a:gd name="T3" fmla="*/ 25 h 50"/>
                <a:gd name="T4" fmla="*/ 26 w 51"/>
                <a:gd name="T5" fmla="*/ 50 h 50"/>
                <a:gd name="T6" fmla="*/ 36 w 51"/>
                <a:gd name="T7" fmla="*/ 48 h 50"/>
                <a:gd name="T8" fmla="*/ 3 w 51"/>
                <a:gd name="T9" fmla="*/ 14 h 50"/>
                <a:gd name="T10" fmla="*/ 26 w 51"/>
                <a:gd name="T11" fmla="*/ 0 h 50"/>
                <a:gd name="T12" fmla="*/ 22 w 51"/>
                <a:gd name="T13" fmla="*/ 0 h 50"/>
                <a:gd name="T14" fmla="*/ 5 w 51"/>
                <a:gd name="T15" fmla="*/ 10 h 50"/>
                <a:gd name="T16" fmla="*/ 40 w 51"/>
                <a:gd name="T17" fmla="*/ 46 h 50"/>
                <a:gd name="T18" fmla="*/ 40 w 51"/>
                <a:gd name="T19" fmla="*/ 46 h 50"/>
                <a:gd name="T20" fmla="*/ 41 w 51"/>
                <a:gd name="T21" fmla="*/ 45 h 50"/>
                <a:gd name="T22" fmla="*/ 44 w 51"/>
                <a:gd name="T23" fmla="*/ 42 h 50"/>
                <a:gd name="T24" fmla="*/ 51 w 51"/>
                <a:gd name="T25" fmla="*/ 25 h 50"/>
                <a:gd name="T26" fmla="*/ 46 w 51"/>
                <a:gd name="T27" fmla="*/ 10 h 50"/>
                <a:gd name="T28" fmla="*/ 43 w 51"/>
                <a:gd name="T29" fmla="*/ 7 h 50"/>
                <a:gd name="T30" fmla="*/ 33 w 51"/>
                <a:gd name="T31" fmla="*/ 1 h 50"/>
                <a:gd name="T32" fmla="*/ 28 w 51"/>
                <a:gd name="T33" fmla="*/ 0 h 50"/>
                <a:gd name="T34" fmla="*/ 26 w 51"/>
                <a:gd name="T35" fmla="*/ 0 h 50"/>
                <a:gd name="T36" fmla="*/ 26 w 51"/>
                <a:gd name="T3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3" y="14"/>
                  </a:moveTo>
                  <a:cubicBezTo>
                    <a:pt x="1" y="17"/>
                    <a:pt x="0" y="21"/>
                    <a:pt x="0" y="25"/>
                  </a:cubicBezTo>
                  <a:cubicBezTo>
                    <a:pt x="0" y="39"/>
                    <a:pt x="12" y="50"/>
                    <a:pt x="26" y="50"/>
                  </a:cubicBezTo>
                  <a:cubicBezTo>
                    <a:pt x="29" y="50"/>
                    <a:pt x="33" y="49"/>
                    <a:pt x="36" y="48"/>
                  </a:cubicBezTo>
                  <a:cubicBezTo>
                    <a:pt x="3" y="14"/>
                    <a:pt x="3" y="14"/>
                    <a:pt x="3" y="14"/>
                  </a:cubicBezTo>
                  <a:moveTo>
                    <a:pt x="26" y="0"/>
                  </a:moveTo>
                  <a:cubicBezTo>
                    <a:pt x="24" y="0"/>
                    <a:pt x="23" y="0"/>
                    <a:pt x="22" y="0"/>
                  </a:cubicBezTo>
                  <a:cubicBezTo>
                    <a:pt x="15" y="1"/>
                    <a:pt x="9" y="5"/>
                    <a:pt x="5" y="10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2" y="44"/>
                    <a:pt x="43" y="43"/>
                    <a:pt x="44" y="42"/>
                  </a:cubicBezTo>
                  <a:cubicBezTo>
                    <a:pt x="48" y="37"/>
                    <a:pt x="51" y="31"/>
                    <a:pt x="51" y="25"/>
                  </a:cubicBezTo>
                  <a:cubicBezTo>
                    <a:pt x="51" y="19"/>
                    <a:pt x="49" y="14"/>
                    <a:pt x="46" y="10"/>
                  </a:cubicBezTo>
                  <a:cubicBezTo>
                    <a:pt x="45" y="9"/>
                    <a:pt x="44" y="8"/>
                    <a:pt x="43" y="7"/>
                  </a:cubicBezTo>
                  <a:cubicBezTo>
                    <a:pt x="40" y="4"/>
                    <a:pt x="37" y="2"/>
                    <a:pt x="33" y="1"/>
                  </a:cubicBezTo>
                  <a:cubicBezTo>
                    <a:pt x="31" y="0"/>
                    <a:pt x="30" y="0"/>
                    <a:pt x="28" y="0"/>
                  </a:cubicBezTo>
                  <a:cubicBezTo>
                    <a:pt x="28" y="0"/>
                    <a:pt x="27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614"/>
            <p:cNvSpPr>
              <a:spLocks noEditPoints="1"/>
            </p:cNvSpPr>
            <p:nvPr/>
          </p:nvSpPr>
          <p:spPr bwMode="auto">
            <a:xfrm>
              <a:off x="1428496" y="3561461"/>
              <a:ext cx="52388" cy="50800"/>
            </a:xfrm>
            <a:custGeom>
              <a:avLst/>
              <a:gdLst>
                <a:gd name="T0" fmla="*/ 5 w 51"/>
                <a:gd name="T1" fmla="*/ 11 h 51"/>
                <a:gd name="T2" fmla="*/ 0 w 51"/>
                <a:gd name="T3" fmla="*/ 25 h 51"/>
                <a:gd name="T4" fmla="*/ 25 w 51"/>
                <a:gd name="T5" fmla="*/ 51 h 51"/>
                <a:gd name="T6" fmla="*/ 46 w 51"/>
                <a:gd name="T7" fmla="*/ 40 h 51"/>
                <a:gd name="T8" fmla="*/ 48 w 51"/>
                <a:gd name="T9" fmla="*/ 36 h 51"/>
                <a:gd name="T10" fmla="*/ 50 w 51"/>
                <a:gd name="T11" fmla="*/ 32 h 51"/>
                <a:gd name="T12" fmla="*/ 50 w 51"/>
                <a:gd name="T13" fmla="*/ 27 h 51"/>
                <a:gd name="T14" fmla="*/ 51 w 51"/>
                <a:gd name="T15" fmla="*/ 25 h 51"/>
                <a:gd name="T16" fmla="*/ 50 w 51"/>
                <a:gd name="T17" fmla="*/ 22 h 51"/>
                <a:gd name="T18" fmla="*/ 5 w 51"/>
                <a:gd name="T19" fmla="*/ 11 h 51"/>
                <a:gd name="T20" fmla="*/ 25 w 51"/>
                <a:gd name="T21" fmla="*/ 0 h 51"/>
                <a:gd name="T22" fmla="*/ 21 w 51"/>
                <a:gd name="T23" fmla="*/ 1 h 51"/>
                <a:gd name="T24" fmla="*/ 17 w 51"/>
                <a:gd name="T25" fmla="*/ 2 h 51"/>
                <a:gd name="T26" fmla="*/ 11 w 51"/>
                <a:gd name="T27" fmla="*/ 5 h 51"/>
                <a:gd name="T28" fmla="*/ 8 w 51"/>
                <a:gd name="T29" fmla="*/ 7 h 51"/>
                <a:gd name="T30" fmla="*/ 49 w 51"/>
                <a:gd name="T31" fmla="*/ 17 h 51"/>
                <a:gd name="T32" fmla="*/ 48 w 51"/>
                <a:gd name="T33" fmla="*/ 14 h 51"/>
                <a:gd name="T34" fmla="*/ 25 w 51"/>
                <a:gd name="T3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1">
                  <a:moveTo>
                    <a:pt x="5" y="11"/>
                  </a:moveTo>
                  <a:cubicBezTo>
                    <a:pt x="2" y="15"/>
                    <a:pt x="0" y="20"/>
                    <a:pt x="0" y="25"/>
                  </a:cubicBezTo>
                  <a:cubicBezTo>
                    <a:pt x="0" y="39"/>
                    <a:pt x="11" y="51"/>
                    <a:pt x="25" y="51"/>
                  </a:cubicBezTo>
                  <a:cubicBezTo>
                    <a:pt x="34" y="51"/>
                    <a:pt x="41" y="46"/>
                    <a:pt x="46" y="40"/>
                  </a:cubicBezTo>
                  <a:cubicBezTo>
                    <a:pt x="47" y="39"/>
                    <a:pt x="48" y="37"/>
                    <a:pt x="48" y="36"/>
                  </a:cubicBezTo>
                  <a:cubicBezTo>
                    <a:pt x="49" y="35"/>
                    <a:pt x="49" y="33"/>
                    <a:pt x="50" y="32"/>
                  </a:cubicBezTo>
                  <a:cubicBezTo>
                    <a:pt x="50" y="30"/>
                    <a:pt x="50" y="29"/>
                    <a:pt x="50" y="27"/>
                  </a:cubicBezTo>
                  <a:cubicBezTo>
                    <a:pt x="51" y="27"/>
                    <a:pt x="51" y="26"/>
                    <a:pt x="51" y="25"/>
                  </a:cubicBezTo>
                  <a:cubicBezTo>
                    <a:pt x="51" y="24"/>
                    <a:pt x="50" y="23"/>
                    <a:pt x="50" y="22"/>
                  </a:cubicBezTo>
                  <a:cubicBezTo>
                    <a:pt x="5" y="11"/>
                    <a:pt x="5" y="11"/>
                    <a:pt x="5" y="11"/>
                  </a:cubicBezTo>
                  <a:moveTo>
                    <a:pt x="25" y="0"/>
                  </a:moveTo>
                  <a:cubicBezTo>
                    <a:pt x="24" y="0"/>
                    <a:pt x="22" y="0"/>
                    <a:pt x="21" y="1"/>
                  </a:cubicBezTo>
                  <a:cubicBezTo>
                    <a:pt x="20" y="1"/>
                    <a:pt x="18" y="1"/>
                    <a:pt x="17" y="2"/>
                  </a:cubicBezTo>
                  <a:cubicBezTo>
                    <a:pt x="15" y="3"/>
                    <a:pt x="12" y="4"/>
                    <a:pt x="11" y="5"/>
                  </a:cubicBezTo>
                  <a:cubicBezTo>
                    <a:pt x="10" y="6"/>
                    <a:pt x="9" y="6"/>
                    <a:pt x="8" y="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6"/>
                    <a:pt x="48" y="15"/>
                    <a:pt x="48" y="14"/>
                  </a:cubicBezTo>
                  <a:cubicBezTo>
                    <a:pt x="43" y="6"/>
                    <a:pt x="35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615"/>
            <p:cNvSpPr>
              <a:spLocks noEditPoints="1"/>
            </p:cNvSpPr>
            <p:nvPr/>
          </p:nvSpPr>
          <p:spPr bwMode="auto">
            <a:xfrm>
              <a:off x="1855533" y="2831211"/>
              <a:ext cx="50800" cy="52388"/>
            </a:xfrm>
            <a:custGeom>
              <a:avLst/>
              <a:gdLst>
                <a:gd name="T0" fmla="*/ 0 w 51"/>
                <a:gd name="T1" fmla="*/ 28 h 51"/>
                <a:gd name="T2" fmla="*/ 4 w 51"/>
                <a:gd name="T3" fmla="*/ 39 h 51"/>
                <a:gd name="T4" fmla="*/ 8 w 51"/>
                <a:gd name="T5" fmla="*/ 44 h 51"/>
                <a:gd name="T6" fmla="*/ 10 w 51"/>
                <a:gd name="T7" fmla="*/ 45 h 51"/>
                <a:gd name="T8" fmla="*/ 14 w 51"/>
                <a:gd name="T9" fmla="*/ 48 h 51"/>
                <a:gd name="T10" fmla="*/ 25 w 51"/>
                <a:gd name="T11" fmla="*/ 51 h 51"/>
                <a:gd name="T12" fmla="*/ 43 w 51"/>
                <a:gd name="T13" fmla="*/ 44 h 51"/>
                <a:gd name="T14" fmla="*/ 46 w 51"/>
                <a:gd name="T15" fmla="*/ 40 h 51"/>
                <a:gd name="T16" fmla="*/ 51 w 51"/>
                <a:gd name="T17" fmla="*/ 28 h 51"/>
                <a:gd name="T18" fmla="*/ 0 w 51"/>
                <a:gd name="T19" fmla="*/ 28 h 51"/>
                <a:gd name="T20" fmla="*/ 25 w 51"/>
                <a:gd name="T21" fmla="*/ 0 h 51"/>
                <a:gd name="T22" fmla="*/ 22 w 51"/>
                <a:gd name="T23" fmla="*/ 1 h 51"/>
                <a:gd name="T24" fmla="*/ 17 w 51"/>
                <a:gd name="T25" fmla="*/ 2 h 51"/>
                <a:gd name="T26" fmla="*/ 0 w 51"/>
                <a:gd name="T27" fmla="*/ 24 h 51"/>
                <a:gd name="T28" fmla="*/ 51 w 51"/>
                <a:gd name="T29" fmla="*/ 24 h 51"/>
                <a:gd name="T30" fmla="*/ 25 w 51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51">
                  <a:moveTo>
                    <a:pt x="0" y="28"/>
                  </a:moveTo>
                  <a:cubicBezTo>
                    <a:pt x="1" y="32"/>
                    <a:pt x="2" y="36"/>
                    <a:pt x="4" y="39"/>
                  </a:cubicBezTo>
                  <a:cubicBezTo>
                    <a:pt x="5" y="41"/>
                    <a:pt x="7" y="43"/>
                    <a:pt x="8" y="44"/>
                  </a:cubicBezTo>
                  <a:cubicBezTo>
                    <a:pt x="9" y="44"/>
                    <a:pt x="9" y="45"/>
                    <a:pt x="10" y="45"/>
                  </a:cubicBezTo>
                  <a:cubicBezTo>
                    <a:pt x="11" y="46"/>
                    <a:pt x="12" y="47"/>
                    <a:pt x="14" y="48"/>
                  </a:cubicBezTo>
                  <a:cubicBezTo>
                    <a:pt x="17" y="50"/>
                    <a:pt x="21" y="51"/>
                    <a:pt x="25" y="51"/>
                  </a:cubicBezTo>
                  <a:cubicBezTo>
                    <a:pt x="32" y="51"/>
                    <a:pt x="38" y="48"/>
                    <a:pt x="43" y="44"/>
                  </a:cubicBezTo>
                  <a:cubicBezTo>
                    <a:pt x="44" y="43"/>
                    <a:pt x="45" y="41"/>
                    <a:pt x="46" y="40"/>
                  </a:cubicBezTo>
                  <a:cubicBezTo>
                    <a:pt x="49" y="36"/>
                    <a:pt x="50" y="33"/>
                    <a:pt x="51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25" y="0"/>
                  </a:moveTo>
                  <a:cubicBezTo>
                    <a:pt x="24" y="0"/>
                    <a:pt x="23" y="1"/>
                    <a:pt x="22" y="1"/>
                  </a:cubicBezTo>
                  <a:cubicBezTo>
                    <a:pt x="20" y="1"/>
                    <a:pt x="18" y="1"/>
                    <a:pt x="17" y="2"/>
                  </a:cubicBezTo>
                  <a:cubicBezTo>
                    <a:pt x="8" y="5"/>
                    <a:pt x="1" y="14"/>
                    <a:pt x="0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616"/>
            <p:cNvSpPr>
              <a:spLocks/>
            </p:cNvSpPr>
            <p:nvPr/>
          </p:nvSpPr>
          <p:spPr bwMode="auto">
            <a:xfrm>
              <a:off x="2473071" y="3213799"/>
              <a:ext cx="50800" cy="50800"/>
            </a:xfrm>
            <a:custGeom>
              <a:avLst/>
              <a:gdLst>
                <a:gd name="T0" fmla="*/ 25 w 50"/>
                <a:gd name="T1" fmla="*/ 0 h 50"/>
                <a:gd name="T2" fmla="*/ 10 w 50"/>
                <a:gd name="T3" fmla="*/ 5 h 50"/>
                <a:gd name="T4" fmla="*/ 7 w 50"/>
                <a:gd name="T5" fmla="*/ 8 h 50"/>
                <a:gd name="T6" fmla="*/ 0 w 50"/>
                <a:gd name="T7" fmla="*/ 24 h 50"/>
                <a:gd name="T8" fmla="*/ 0 w 50"/>
                <a:gd name="T9" fmla="*/ 25 h 50"/>
                <a:gd name="T10" fmla="*/ 0 w 50"/>
                <a:gd name="T11" fmla="*/ 29 h 50"/>
                <a:gd name="T12" fmla="*/ 25 w 50"/>
                <a:gd name="T13" fmla="*/ 50 h 50"/>
                <a:gd name="T14" fmla="*/ 34 w 50"/>
                <a:gd name="T15" fmla="*/ 48 h 50"/>
                <a:gd name="T16" fmla="*/ 38 w 50"/>
                <a:gd name="T17" fmla="*/ 46 h 50"/>
                <a:gd name="T18" fmla="*/ 50 w 50"/>
                <a:gd name="T19" fmla="*/ 25 h 50"/>
                <a:gd name="T20" fmla="*/ 47 w 50"/>
                <a:gd name="T21" fmla="*/ 12 h 50"/>
                <a:gd name="T22" fmla="*/ 44 w 50"/>
                <a:gd name="T23" fmla="*/ 9 h 50"/>
                <a:gd name="T24" fmla="*/ 25 w 50"/>
                <a:gd name="T2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19" y="0"/>
                    <a:pt x="14" y="2"/>
                    <a:pt x="10" y="5"/>
                  </a:cubicBezTo>
                  <a:cubicBezTo>
                    <a:pt x="9" y="6"/>
                    <a:pt x="8" y="7"/>
                    <a:pt x="7" y="8"/>
                  </a:cubicBezTo>
                  <a:cubicBezTo>
                    <a:pt x="3" y="12"/>
                    <a:pt x="0" y="18"/>
                    <a:pt x="0" y="24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0" y="26"/>
                    <a:pt x="0" y="27"/>
                    <a:pt x="0" y="29"/>
                  </a:cubicBezTo>
                  <a:cubicBezTo>
                    <a:pt x="2" y="41"/>
                    <a:pt x="12" y="50"/>
                    <a:pt x="25" y="50"/>
                  </a:cubicBezTo>
                  <a:cubicBezTo>
                    <a:pt x="28" y="50"/>
                    <a:pt x="31" y="50"/>
                    <a:pt x="34" y="48"/>
                  </a:cubicBezTo>
                  <a:cubicBezTo>
                    <a:pt x="36" y="48"/>
                    <a:pt x="37" y="47"/>
                    <a:pt x="38" y="46"/>
                  </a:cubicBezTo>
                  <a:cubicBezTo>
                    <a:pt x="45" y="42"/>
                    <a:pt x="50" y="34"/>
                    <a:pt x="50" y="25"/>
                  </a:cubicBezTo>
                  <a:cubicBezTo>
                    <a:pt x="50" y="20"/>
                    <a:pt x="49" y="16"/>
                    <a:pt x="47" y="12"/>
                  </a:cubicBezTo>
                  <a:cubicBezTo>
                    <a:pt x="46" y="11"/>
                    <a:pt x="45" y="10"/>
                    <a:pt x="44" y="9"/>
                  </a:cubicBezTo>
                  <a:cubicBezTo>
                    <a:pt x="39" y="3"/>
                    <a:pt x="33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Freeform 617"/>
            <p:cNvSpPr>
              <a:spLocks/>
            </p:cNvSpPr>
            <p:nvPr/>
          </p:nvSpPr>
          <p:spPr bwMode="auto">
            <a:xfrm>
              <a:off x="2558796" y="3847211"/>
              <a:ext cx="36513" cy="36513"/>
            </a:xfrm>
            <a:custGeom>
              <a:avLst/>
              <a:gdLst>
                <a:gd name="T0" fmla="*/ 17 w 35"/>
                <a:gd name="T1" fmla="*/ 0 h 36"/>
                <a:gd name="T2" fmla="*/ 1 w 35"/>
                <a:gd name="T3" fmla="*/ 12 h 36"/>
                <a:gd name="T4" fmla="*/ 0 w 35"/>
                <a:gd name="T5" fmla="*/ 16 h 36"/>
                <a:gd name="T6" fmla="*/ 0 w 35"/>
                <a:gd name="T7" fmla="*/ 18 h 36"/>
                <a:gd name="T8" fmla="*/ 0 w 35"/>
                <a:gd name="T9" fmla="*/ 18 h 36"/>
                <a:gd name="T10" fmla="*/ 17 w 35"/>
                <a:gd name="T11" fmla="*/ 36 h 36"/>
                <a:gd name="T12" fmla="*/ 35 w 35"/>
                <a:gd name="T13" fmla="*/ 18 h 36"/>
                <a:gd name="T14" fmla="*/ 33 w 35"/>
                <a:gd name="T15" fmla="*/ 10 h 36"/>
                <a:gd name="T16" fmla="*/ 31 w 35"/>
                <a:gd name="T17" fmla="*/ 7 h 36"/>
                <a:gd name="T18" fmla="*/ 30 w 35"/>
                <a:gd name="T19" fmla="*/ 6 h 36"/>
                <a:gd name="T20" fmla="*/ 27 w 35"/>
                <a:gd name="T21" fmla="*/ 3 h 36"/>
                <a:gd name="T22" fmla="*/ 17 w 35"/>
                <a:gd name="T2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36">
                  <a:moveTo>
                    <a:pt x="17" y="0"/>
                  </a:moveTo>
                  <a:cubicBezTo>
                    <a:pt x="10" y="0"/>
                    <a:pt x="3" y="5"/>
                    <a:pt x="1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8"/>
                    <a:pt x="7" y="36"/>
                    <a:pt x="17" y="36"/>
                  </a:cubicBezTo>
                  <a:cubicBezTo>
                    <a:pt x="27" y="36"/>
                    <a:pt x="35" y="28"/>
                    <a:pt x="35" y="18"/>
                  </a:cubicBezTo>
                  <a:cubicBezTo>
                    <a:pt x="35" y="15"/>
                    <a:pt x="34" y="13"/>
                    <a:pt x="33" y="10"/>
                  </a:cubicBezTo>
                  <a:cubicBezTo>
                    <a:pt x="32" y="9"/>
                    <a:pt x="32" y="8"/>
                    <a:pt x="31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5"/>
                    <a:pt x="28" y="4"/>
                    <a:pt x="27" y="3"/>
                  </a:cubicBezTo>
                  <a:cubicBezTo>
                    <a:pt x="24" y="1"/>
                    <a:pt x="21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Freeform 618"/>
            <p:cNvSpPr>
              <a:spLocks/>
            </p:cNvSpPr>
            <p:nvPr/>
          </p:nvSpPr>
          <p:spPr bwMode="auto">
            <a:xfrm>
              <a:off x="1923796" y="3847211"/>
              <a:ext cx="34925" cy="36513"/>
            </a:xfrm>
            <a:custGeom>
              <a:avLst/>
              <a:gdLst>
                <a:gd name="T0" fmla="*/ 17 w 35"/>
                <a:gd name="T1" fmla="*/ 0 h 36"/>
                <a:gd name="T2" fmla="*/ 6 w 35"/>
                <a:gd name="T3" fmla="*/ 4 h 36"/>
                <a:gd name="T4" fmla="*/ 3 w 35"/>
                <a:gd name="T5" fmla="*/ 7 h 36"/>
                <a:gd name="T6" fmla="*/ 3 w 35"/>
                <a:gd name="T7" fmla="*/ 8 h 36"/>
                <a:gd name="T8" fmla="*/ 1 w 35"/>
                <a:gd name="T9" fmla="*/ 11 h 36"/>
                <a:gd name="T10" fmla="*/ 0 w 35"/>
                <a:gd name="T11" fmla="*/ 18 h 36"/>
                <a:gd name="T12" fmla="*/ 17 w 35"/>
                <a:gd name="T13" fmla="*/ 36 h 36"/>
                <a:gd name="T14" fmla="*/ 35 w 35"/>
                <a:gd name="T15" fmla="*/ 20 h 36"/>
                <a:gd name="T16" fmla="*/ 35 w 35"/>
                <a:gd name="T17" fmla="*/ 18 h 36"/>
                <a:gd name="T18" fmla="*/ 35 w 35"/>
                <a:gd name="T19" fmla="*/ 15 h 36"/>
                <a:gd name="T20" fmla="*/ 35 w 35"/>
                <a:gd name="T21" fmla="*/ 15 h 36"/>
                <a:gd name="T22" fmla="*/ 34 w 35"/>
                <a:gd name="T23" fmla="*/ 11 h 36"/>
                <a:gd name="T24" fmla="*/ 17 w 35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6">
                  <a:moveTo>
                    <a:pt x="17" y="0"/>
                  </a:moveTo>
                  <a:cubicBezTo>
                    <a:pt x="13" y="0"/>
                    <a:pt x="9" y="2"/>
                    <a:pt x="6" y="4"/>
                  </a:cubicBezTo>
                  <a:cubicBezTo>
                    <a:pt x="5" y="5"/>
                    <a:pt x="4" y="6"/>
                    <a:pt x="3" y="7"/>
                  </a:cubicBezTo>
                  <a:cubicBezTo>
                    <a:pt x="3" y="7"/>
                    <a:pt x="3" y="8"/>
                    <a:pt x="3" y="8"/>
                  </a:cubicBezTo>
                  <a:cubicBezTo>
                    <a:pt x="2" y="9"/>
                    <a:pt x="2" y="10"/>
                    <a:pt x="1" y="11"/>
                  </a:cubicBezTo>
                  <a:cubicBezTo>
                    <a:pt x="0" y="13"/>
                    <a:pt x="0" y="16"/>
                    <a:pt x="0" y="18"/>
                  </a:cubicBezTo>
                  <a:cubicBezTo>
                    <a:pt x="0" y="28"/>
                    <a:pt x="8" y="36"/>
                    <a:pt x="17" y="36"/>
                  </a:cubicBezTo>
                  <a:cubicBezTo>
                    <a:pt x="27" y="36"/>
                    <a:pt x="34" y="29"/>
                    <a:pt x="35" y="20"/>
                  </a:cubicBezTo>
                  <a:cubicBezTo>
                    <a:pt x="35" y="19"/>
                    <a:pt x="35" y="19"/>
                    <a:pt x="35" y="18"/>
                  </a:cubicBezTo>
                  <a:cubicBezTo>
                    <a:pt x="35" y="17"/>
                    <a:pt x="35" y="16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4"/>
                    <a:pt x="34" y="12"/>
                    <a:pt x="34" y="11"/>
                  </a:cubicBezTo>
                  <a:cubicBezTo>
                    <a:pt x="31" y="5"/>
                    <a:pt x="25" y="0"/>
                    <a:pt x="17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0" name="Freeform 619"/>
            <p:cNvSpPr>
              <a:spLocks noEditPoints="1"/>
            </p:cNvSpPr>
            <p:nvPr/>
          </p:nvSpPr>
          <p:spPr bwMode="auto">
            <a:xfrm>
              <a:off x="2233358" y="3758311"/>
              <a:ext cx="50800" cy="50800"/>
            </a:xfrm>
            <a:custGeom>
              <a:avLst/>
              <a:gdLst>
                <a:gd name="T0" fmla="*/ 3 w 50"/>
                <a:gd name="T1" fmla="*/ 14 h 50"/>
                <a:gd name="T2" fmla="*/ 1 w 50"/>
                <a:gd name="T3" fmla="*/ 19 h 50"/>
                <a:gd name="T4" fmla="*/ 0 w 50"/>
                <a:gd name="T5" fmla="*/ 23 h 50"/>
                <a:gd name="T6" fmla="*/ 0 w 50"/>
                <a:gd name="T7" fmla="*/ 25 h 50"/>
                <a:gd name="T8" fmla="*/ 1 w 50"/>
                <a:gd name="T9" fmla="*/ 30 h 50"/>
                <a:gd name="T10" fmla="*/ 2 w 50"/>
                <a:gd name="T11" fmla="*/ 34 h 50"/>
                <a:gd name="T12" fmla="*/ 25 w 50"/>
                <a:gd name="T13" fmla="*/ 50 h 50"/>
                <a:gd name="T14" fmla="*/ 48 w 50"/>
                <a:gd name="T15" fmla="*/ 35 h 50"/>
                <a:gd name="T16" fmla="*/ 50 w 50"/>
                <a:gd name="T17" fmla="*/ 31 h 50"/>
                <a:gd name="T18" fmla="*/ 50 w 50"/>
                <a:gd name="T19" fmla="*/ 26 h 50"/>
                <a:gd name="T20" fmla="*/ 3 w 50"/>
                <a:gd name="T21" fmla="*/ 14 h 50"/>
                <a:gd name="T22" fmla="*/ 38 w 50"/>
                <a:gd name="T23" fmla="*/ 3 h 50"/>
                <a:gd name="T24" fmla="*/ 8 w 50"/>
                <a:gd name="T25" fmla="*/ 11 h 50"/>
                <a:gd name="T26" fmla="*/ 50 w 50"/>
                <a:gd name="T27" fmla="*/ 21 h 50"/>
                <a:gd name="T28" fmla="*/ 49 w 50"/>
                <a:gd name="T29" fmla="*/ 18 h 50"/>
                <a:gd name="T30" fmla="*/ 38 w 50"/>
                <a:gd name="T31" fmla="*/ 3 h 50"/>
                <a:gd name="T32" fmla="*/ 25 w 50"/>
                <a:gd name="T33" fmla="*/ 0 h 50"/>
                <a:gd name="T34" fmla="*/ 25 w 50"/>
                <a:gd name="T35" fmla="*/ 0 h 50"/>
                <a:gd name="T36" fmla="*/ 22 w 50"/>
                <a:gd name="T37" fmla="*/ 0 h 50"/>
                <a:gd name="T38" fmla="*/ 18 w 50"/>
                <a:gd name="T39" fmla="*/ 1 h 50"/>
                <a:gd name="T40" fmla="*/ 13 w 50"/>
                <a:gd name="T41" fmla="*/ 3 h 50"/>
                <a:gd name="T42" fmla="*/ 10 w 50"/>
                <a:gd name="T43" fmla="*/ 5 h 50"/>
                <a:gd name="T44" fmla="*/ 9 w 50"/>
                <a:gd name="T45" fmla="*/ 6 h 50"/>
                <a:gd name="T46" fmla="*/ 30 w 50"/>
                <a:gd name="T47" fmla="*/ 0 h 50"/>
                <a:gd name="T48" fmla="*/ 29 w 50"/>
                <a:gd name="T49" fmla="*/ 0 h 50"/>
                <a:gd name="T50" fmla="*/ 25 w 50"/>
                <a:gd name="T5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50">
                  <a:moveTo>
                    <a:pt x="3" y="14"/>
                  </a:moveTo>
                  <a:cubicBezTo>
                    <a:pt x="2" y="15"/>
                    <a:pt x="1" y="17"/>
                    <a:pt x="1" y="19"/>
                  </a:cubicBezTo>
                  <a:cubicBezTo>
                    <a:pt x="1" y="20"/>
                    <a:pt x="0" y="22"/>
                    <a:pt x="0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7"/>
                    <a:pt x="0" y="28"/>
                    <a:pt x="1" y="30"/>
                  </a:cubicBezTo>
                  <a:cubicBezTo>
                    <a:pt x="1" y="31"/>
                    <a:pt x="1" y="33"/>
                    <a:pt x="2" y="34"/>
                  </a:cubicBezTo>
                  <a:cubicBezTo>
                    <a:pt x="5" y="44"/>
                    <a:pt x="14" y="50"/>
                    <a:pt x="25" y="50"/>
                  </a:cubicBezTo>
                  <a:cubicBezTo>
                    <a:pt x="36" y="50"/>
                    <a:pt x="45" y="44"/>
                    <a:pt x="48" y="35"/>
                  </a:cubicBezTo>
                  <a:cubicBezTo>
                    <a:pt x="49" y="34"/>
                    <a:pt x="49" y="32"/>
                    <a:pt x="50" y="31"/>
                  </a:cubicBezTo>
                  <a:cubicBezTo>
                    <a:pt x="50" y="29"/>
                    <a:pt x="50" y="27"/>
                    <a:pt x="50" y="26"/>
                  </a:cubicBezTo>
                  <a:cubicBezTo>
                    <a:pt x="3" y="14"/>
                    <a:pt x="3" y="14"/>
                    <a:pt x="3" y="14"/>
                  </a:cubicBezTo>
                  <a:moveTo>
                    <a:pt x="38" y="3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0"/>
                    <a:pt x="50" y="19"/>
                    <a:pt x="49" y="18"/>
                  </a:cubicBezTo>
                  <a:cubicBezTo>
                    <a:pt x="47" y="11"/>
                    <a:pt x="43" y="6"/>
                    <a:pt x="38" y="3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21" y="0"/>
                    <a:pt x="20" y="1"/>
                    <a:pt x="18" y="1"/>
                  </a:cubicBezTo>
                  <a:cubicBezTo>
                    <a:pt x="16" y="1"/>
                    <a:pt x="15" y="2"/>
                    <a:pt x="13" y="3"/>
                  </a:cubicBezTo>
                  <a:cubicBezTo>
                    <a:pt x="12" y="4"/>
                    <a:pt x="11" y="4"/>
                    <a:pt x="10" y="5"/>
                  </a:cubicBezTo>
                  <a:cubicBezTo>
                    <a:pt x="10" y="5"/>
                    <a:pt x="9" y="6"/>
                    <a:pt x="9" y="6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8" y="0"/>
                    <a:pt x="27" y="0"/>
                    <a:pt x="25" y="0"/>
                  </a:cubicBezTo>
                </a:path>
              </a:pathLst>
            </a:custGeom>
            <a:solidFill>
              <a:srgbClr val="F9EA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Rectangle 620"/>
            <p:cNvSpPr>
              <a:spLocks noChangeArrowheads="1"/>
            </p:cNvSpPr>
            <p:nvPr/>
          </p:nvSpPr>
          <p:spPr bwMode="auto">
            <a:xfrm>
              <a:off x="3350958" y="2459736"/>
              <a:ext cx="4763" cy="560388"/>
            </a:xfrm>
            <a:prstGeom prst="rect">
              <a:avLst/>
            </a:pr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Freeform 621"/>
            <p:cNvSpPr>
              <a:spLocks/>
            </p:cNvSpPr>
            <p:nvPr/>
          </p:nvSpPr>
          <p:spPr bwMode="auto">
            <a:xfrm>
              <a:off x="3350958" y="2459736"/>
              <a:ext cx="4763" cy="560388"/>
            </a:xfrm>
            <a:custGeom>
              <a:avLst/>
              <a:gdLst>
                <a:gd name="T0" fmla="*/ 0 w 3"/>
                <a:gd name="T1" fmla="*/ 0 h 353"/>
                <a:gd name="T2" fmla="*/ 0 w 3"/>
                <a:gd name="T3" fmla="*/ 353 h 353"/>
                <a:gd name="T4" fmla="*/ 3 w 3"/>
                <a:gd name="T5" fmla="*/ 353 h 353"/>
                <a:gd name="T6" fmla="*/ 3 w 3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53">
                  <a:moveTo>
                    <a:pt x="0" y="0"/>
                  </a:moveTo>
                  <a:lnTo>
                    <a:pt x="0" y="353"/>
                  </a:lnTo>
                  <a:lnTo>
                    <a:pt x="3" y="353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Freeform 622"/>
            <p:cNvSpPr>
              <a:spLocks/>
            </p:cNvSpPr>
            <p:nvPr/>
          </p:nvSpPr>
          <p:spPr bwMode="auto">
            <a:xfrm>
              <a:off x="1915858" y="3847211"/>
              <a:ext cx="636588" cy="1588"/>
            </a:xfrm>
            <a:custGeom>
              <a:avLst/>
              <a:gdLst>
                <a:gd name="T0" fmla="*/ 0 w 401"/>
                <a:gd name="T1" fmla="*/ 1 h 1"/>
                <a:gd name="T2" fmla="*/ 401 w 401"/>
                <a:gd name="T3" fmla="*/ 0 h 1"/>
                <a:gd name="T4" fmla="*/ 0 w 40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1" h="1">
                  <a:moveTo>
                    <a:pt x="0" y="1"/>
                  </a:moveTo>
                  <a:lnTo>
                    <a:pt x="40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9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Line 623"/>
            <p:cNvSpPr>
              <a:spLocks noChangeShapeType="1"/>
            </p:cNvSpPr>
            <p:nvPr/>
          </p:nvSpPr>
          <p:spPr bwMode="auto">
            <a:xfrm flipV="1">
              <a:off x="1915858" y="3847211"/>
              <a:ext cx="636588" cy="15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Freeform 624"/>
            <p:cNvSpPr>
              <a:spLocks/>
            </p:cNvSpPr>
            <p:nvPr/>
          </p:nvSpPr>
          <p:spPr bwMode="auto">
            <a:xfrm>
              <a:off x="1915858" y="3845624"/>
              <a:ext cx="636588" cy="6350"/>
            </a:xfrm>
            <a:custGeom>
              <a:avLst/>
              <a:gdLst>
                <a:gd name="T0" fmla="*/ 0 w 401"/>
                <a:gd name="T1" fmla="*/ 4 h 4"/>
                <a:gd name="T2" fmla="*/ 401 w 401"/>
                <a:gd name="T3" fmla="*/ 2 h 4"/>
                <a:gd name="T4" fmla="*/ 401 w 401"/>
                <a:gd name="T5" fmla="*/ 0 h 4"/>
                <a:gd name="T6" fmla="*/ 0 w 401"/>
                <a:gd name="T7" fmla="*/ 0 h 4"/>
                <a:gd name="T8" fmla="*/ 0 w 40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4">
                  <a:moveTo>
                    <a:pt x="0" y="4"/>
                  </a:moveTo>
                  <a:lnTo>
                    <a:pt x="401" y="2"/>
                  </a:lnTo>
                  <a:lnTo>
                    <a:pt x="401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Freeform 625"/>
            <p:cNvSpPr>
              <a:spLocks/>
            </p:cNvSpPr>
            <p:nvPr/>
          </p:nvSpPr>
          <p:spPr bwMode="auto">
            <a:xfrm>
              <a:off x="1915858" y="3845624"/>
              <a:ext cx="636588" cy="6350"/>
            </a:xfrm>
            <a:custGeom>
              <a:avLst/>
              <a:gdLst>
                <a:gd name="T0" fmla="*/ 0 w 401"/>
                <a:gd name="T1" fmla="*/ 4 h 4"/>
                <a:gd name="T2" fmla="*/ 401 w 401"/>
                <a:gd name="T3" fmla="*/ 2 h 4"/>
                <a:gd name="T4" fmla="*/ 401 w 401"/>
                <a:gd name="T5" fmla="*/ 0 h 4"/>
                <a:gd name="T6" fmla="*/ 0 w 40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4">
                  <a:moveTo>
                    <a:pt x="0" y="4"/>
                  </a:moveTo>
                  <a:lnTo>
                    <a:pt x="401" y="2"/>
                  </a:lnTo>
                  <a:lnTo>
                    <a:pt x="40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Freeform 626"/>
            <p:cNvSpPr>
              <a:spLocks/>
            </p:cNvSpPr>
            <p:nvPr/>
          </p:nvSpPr>
          <p:spPr bwMode="auto">
            <a:xfrm>
              <a:off x="1109408" y="1624711"/>
              <a:ext cx="2246313" cy="2227263"/>
            </a:xfrm>
            <a:custGeom>
              <a:avLst/>
              <a:gdLst>
                <a:gd name="T0" fmla="*/ 1214 w 1415"/>
                <a:gd name="T1" fmla="*/ 1225 h 1403"/>
                <a:gd name="T2" fmla="*/ 1213 w 1415"/>
                <a:gd name="T3" fmla="*/ 1223 h 1403"/>
                <a:gd name="T4" fmla="*/ 508 w 1415"/>
                <a:gd name="T5" fmla="*/ 1399 h 1403"/>
                <a:gd name="T6" fmla="*/ 3 w 1415"/>
                <a:gd name="T7" fmla="*/ 877 h 1403"/>
                <a:gd name="T8" fmla="*/ 204 w 1415"/>
                <a:gd name="T9" fmla="*/ 179 h 1403"/>
                <a:gd name="T10" fmla="*/ 908 w 1415"/>
                <a:gd name="T11" fmla="*/ 3 h 1403"/>
                <a:gd name="T12" fmla="*/ 1412 w 1415"/>
                <a:gd name="T13" fmla="*/ 525 h 1403"/>
                <a:gd name="T14" fmla="*/ 1213 w 1415"/>
                <a:gd name="T15" fmla="*/ 1224 h 1403"/>
                <a:gd name="T16" fmla="*/ 1214 w 1415"/>
                <a:gd name="T17" fmla="*/ 1225 h 1403"/>
                <a:gd name="T18" fmla="*/ 1213 w 1415"/>
                <a:gd name="T19" fmla="*/ 1223 h 1403"/>
                <a:gd name="T20" fmla="*/ 1214 w 1415"/>
                <a:gd name="T21" fmla="*/ 1225 h 1403"/>
                <a:gd name="T22" fmla="*/ 1215 w 1415"/>
                <a:gd name="T23" fmla="*/ 1225 h 1403"/>
                <a:gd name="T24" fmla="*/ 1415 w 1415"/>
                <a:gd name="T25" fmla="*/ 525 h 1403"/>
                <a:gd name="T26" fmla="*/ 909 w 1415"/>
                <a:gd name="T27" fmla="*/ 0 h 1403"/>
                <a:gd name="T28" fmla="*/ 201 w 1415"/>
                <a:gd name="T29" fmla="*/ 177 h 1403"/>
                <a:gd name="T30" fmla="*/ 0 w 1415"/>
                <a:gd name="T31" fmla="*/ 878 h 1403"/>
                <a:gd name="T32" fmla="*/ 508 w 1415"/>
                <a:gd name="T33" fmla="*/ 1403 h 1403"/>
                <a:gd name="T34" fmla="*/ 1215 w 1415"/>
                <a:gd name="T35" fmla="*/ 1226 h 1403"/>
                <a:gd name="T36" fmla="*/ 1215 w 1415"/>
                <a:gd name="T37" fmla="*/ 1225 h 1403"/>
                <a:gd name="T38" fmla="*/ 1214 w 1415"/>
                <a:gd name="T39" fmla="*/ 1225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5" h="1403">
                  <a:moveTo>
                    <a:pt x="1214" y="1225"/>
                  </a:moveTo>
                  <a:lnTo>
                    <a:pt x="1213" y="1223"/>
                  </a:lnTo>
                  <a:lnTo>
                    <a:pt x="508" y="1399"/>
                  </a:lnTo>
                  <a:lnTo>
                    <a:pt x="3" y="877"/>
                  </a:lnTo>
                  <a:lnTo>
                    <a:pt x="204" y="179"/>
                  </a:lnTo>
                  <a:lnTo>
                    <a:pt x="908" y="3"/>
                  </a:lnTo>
                  <a:lnTo>
                    <a:pt x="1412" y="525"/>
                  </a:lnTo>
                  <a:lnTo>
                    <a:pt x="1213" y="1224"/>
                  </a:lnTo>
                  <a:lnTo>
                    <a:pt x="1214" y="1225"/>
                  </a:lnTo>
                  <a:lnTo>
                    <a:pt x="1213" y="1223"/>
                  </a:lnTo>
                  <a:lnTo>
                    <a:pt x="1214" y="1225"/>
                  </a:lnTo>
                  <a:lnTo>
                    <a:pt x="1215" y="1225"/>
                  </a:lnTo>
                  <a:lnTo>
                    <a:pt x="1415" y="525"/>
                  </a:lnTo>
                  <a:lnTo>
                    <a:pt x="909" y="0"/>
                  </a:lnTo>
                  <a:lnTo>
                    <a:pt x="201" y="177"/>
                  </a:lnTo>
                  <a:lnTo>
                    <a:pt x="0" y="878"/>
                  </a:lnTo>
                  <a:lnTo>
                    <a:pt x="508" y="1403"/>
                  </a:lnTo>
                  <a:lnTo>
                    <a:pt x="1215" y="1226"/>
                  </a:lnTo>
                  <a:lnTo>
                    <a:pt x="1215" y="1225"/>
                  </a:lnTo>
                  <a:lnTo>
                    <a:pt x="1214" y="122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Freeform 627"/>
            <p:cNvSpPr>
              <a:spLocks/>
            </p:cNvSpPr>
            <p:nvPr/>
          </p:nvSpPr>
          <p:spPr bwMode="auto">
            <a:xfrm>
              <a:off x="1109408" y="1624711"/>
              <a:ext cx="2246313" cy="2227263"/>
            </a:xfrm>
            <a:custGeom>
              <a:avLst/>
              <a:gdLst>
                <a:gd name="T0" fmla="*/ 1214 w 1415"/>
                <a:gd name="T1" fmla="*/ 1225 h 1403"/>
                <a:gd name="T2" fmla="*/ 1213 w 1415"/>
                <a:gd name="T3" fmla="*/ 1223 h 1403"/>
                <a:gd name="T4" fmla="*/ 508 w 1415"/>
                <a:gd name="T5" fmla="*/ 1399 h 1403"/>
                <a:gd name="T6" fmla="*/ 3 w 1415"/>
                <a:gd name="T7" fmla="*/ 877 h 1403"/>
                <a:gd name="T8" fmla="*/ 204 w 1415"/>
                <a:gd name="T9" fmla="*/ 179 h 1403"/>
                <a:gd name="T10" fmla="*/ 908 w 1415"/>
                <a:gd name="T11" fmla="*/ 3 h 1403"/>
                <a:gd name="T12" fmla="*/ 1412 w 1415"/>
                <a:gd name="T13" fmla="*/ 525 h 1403"/>
                <a:gd name="T14" fmla="*/ 1213 w 1415"/>
                <a:gd name="T15" fmla="*/ 1224 h 1403"/>
                <a:gd name="T16" fmla="*/ 1214 w 1415"/>
                <a:gd name="T17" fmla="*/ 1225 h 1403"/>
                <a:gd name="T18" fmla="*/ 1213 w 1415"/>
                <a:gd name="T19" fmla="*/ 1223 h 1403"/>
                <a:gd name="T20" fmla="*/ 1214 w 1415"/>
                <a:gd name="T21" fmla="*/ 1225 h 1403"/>
                <a:gd name="T22" fmla="*/ 1215 w 1415"/>
                <a:gd name="T23" fmla="*/ 1225 h 1403"/>
                <a:gd name="T24" fmla="*/ 1415 w 1415"/>
                <a:gd name="T25" fmla="*/ 525 h 1403"/>
                <a:gd name="T26" fmla="*/ 909 w 1415"/>
                <a:gd name="T27" fmla="*/ 0 h 1403"/>
                <a:gd name="T28" fmla="*/ 201 w 1415"/>
                <a:gd name="T29" fmla="*/ 177 h 1403"/>
                <a:gd name="T30" fmla="*/ 0 w 1415"/>
                <a:gd name="T31" fmla="*/ 878 h 1403"/>
                <a:gd name="T32" fmla="*/ 508 w 1415"/>
                <a:gd name="T33" fmla="*/ 1403 h 1403"/>
                <a:gd name="T34" fmla="*/ 1215 w 1415"/>
                <a:gd name="T35" fmla="*/ 1226 h 1403"/>
                <a:gd name="T36" fmla="*/ 1215 w 1415"/>
                <a:gd name="T37" fmla="*/ 1225 h 1403"/>
                <a:gd name="T38" fmla="*/ 1214 w 1415"/>
                <a:gd name="T39" fmla="*/ 1225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5" h="1403">
                  <a:moveTo>
                    <a:pt x="1214" y="1225"/>
                  </a:moveTo>
                  <a:lnTo>
                    <a:pt x="1213" y="1223"/>
                  </a:lnTo>
                  <a:lnTo>
                    <a:pt x="508" y="1399"/>
                  </a:lnTo>
                  <a:lnTo>
                    <a:pt x="3" y="877"/>
                  </a:lnTo>
                  <a:lnTo>
                    <a:pt x="204" y="179"/>
                  </a:lnTo>
                  <a:lnTo>
                    <a:pt x="908" y="3"/>
                  </a:lnTo>
                  <a:lnTo>
                    <a:pt x="1412" y="525"/>
                  </a:lnTo>
                  <a:lnTo>
                    <a:pt x="1213" y="1224"/>
                  </a:lnTo>
                  <a:lnTo>
                    <a:pt x="1214" y="1225"/>
                  </a:lnTo>
                  <a:lnTo>
                    <a:pt x="1213" y="1223"/>
                  </a:lnTo>
                  <a:lnTo>
                    <a:pt x="1214" y="1225"/>
                  </a:lnTo>
                  <a:lnTo>
                    <a:pt x="1215" y="1225"/>
                  </a:lnTo>
                  <a:lnTo>
                    <a:pt x="1415" y="525"/>
                  </a:lnTo>
                  <a:lnTo>
                    <a:pt x="909" y="0"/>
                  </a:lnTo>
                  <a:lnTo>
                    <a:pt x="201" y="177"/>
                  </a:lnTo>
                  <a:lnTo>
                    <a:pt x="0" y="878"/>
                  </a:lnTo>
                  <a:lnTo>
                    <a:pt x="508" y="1403"/>
                  </a:lnTo>
                  <a:lnTo>
                    <a:pt x="1215" y="1226"/>
                  </a:lnTo>
                  <a:lnTo>
                    <a:pt x="1215" y="1225"/>
                  </a:lnTo>
                  <a:lnTo>
                    <a:pt x="1214" y="1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Freeform 628"/>
            <p:cNvSpPr>
              <a:spLocks/>
            </p:cNvSpPr>
            <p:nvPr/>
          </p:nvSpPr>
          <p:spPr bwMode="auto">
            <a:xfrm>
              <a:off x="1110996" y="1624711"/>
              <a:ext cx="2244725" cy="2227263"/>
            </a:xfrm>
            <a:custGeom>
              <a:avLst/>
              <a:gdLst>
                <a:gd name="T0" fmla="*/ 1413 w 1414"/>
                <a:gd name="T1" fmla="*/ 879 h 1403"/>
                <a:gd name="T2" fmla="*/ 1412 w 1414"/>
                <a:gd name="T3" fmla="*/ 877 h 1403"/>
                <a:gd name="T4" fmla="*/ 906 w 1414"/>
                <a:gd name="T5" fmla="*/ 1399 h 1403"/>
                <a:gd name="T6" fmla="*/ 202 w 1414"/>
                <a:gd name="T7" fmla="*/ 1223 h 1403"/>
                <a:gd name="T8" fmla="*/ 2 w 1414"/>
                <a:gd name="T9" fmla="*/ 525 h 1403"/>
                <a:gd name="T10" fmla="*/ 508 w 1414"/>
                <a:gd name="T11" fmla="*/ 3 h 1403"/>
                <a:gd name="T12" fmla="*/ 1212 w 1414"/>
                <a:gd name="T13" fmla="*/ 180 h 1403"/>
                <a:gd name="T14" fmla="*/ 1412 w 1414"/>
                <a:gd name="T15" fmla="*/ 879 h 1403"/>
                <a:gd name="T16" fmla="*/ 1413 w 1414"/>
                <a:gd name="T17" fmla="*/ 879 h 1403"/>
                <a:gd name="T18" fmla="*/ 1412 w 1414"/>
                <a:gd name="T19" fmla="*/ 877 h 1403"/>
                <a:gd name="T20" fmla="*/ 1413 w 1414"/>
                <a:gd name="T21" fmla="*/ 879 h 1403"/>
                <a:gd name="T22" fmla="*/ 1414 w 1414"/>
                <a:gd name="T23" fmla="*/ 878 h 1403"/>
                <a:gd name="T24" fmla="*/ 1214 w 1414"/>
                <a:gd name="T25" fmla="*/ 177 h 1403"/>
                <a:gd name="T26" fmla="*/ 507 w 1414"/>
                <a:gd name="T27" fmla="*/ 0 h 1403"/>
                <a:gd name="T28" fmla="*/ 0 w 1414"/>
                <a:gd name="T29" fmla="*/ 524 h 1403"/>
                <a:gd name="T30" fmla="*/ 200 w 1414"/>
                <a:gd name="T31" fmla="*/ 1225 h 1403"/>
                <a:gd name="T32" fmla="*/ 907 w 1414"/>
                <a:gd name="T33" fmla="*/ 1403 h 1403"/>
                <a:gd name="T34" fmla="*/ 1414 w 1414"/>
                <a:gd name="T35" fmla="*/ 879 h 1403"/>
                <a:gd name="T36" fmla="*/ 1414 w 1414"/>
                <a:gd name="T37" fmla="*/ 878 h 1403"/>
                <a:gd name="T38" fmla="*/ 1413 w 1414"/>
                <a:gd name="T39" fmla="*/ 879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4" h="1403">
                  <a:moveTo>
                    <a:pt x="1413" y="879"/>
                  </a:moveTo>
                  <a:lnTo>
                    <a:pt x="1412" y="877"/>
                  </a:lnTo>
                  <a:lnTo>
                    <a:pt x="906" y="1399"/>
                  </a:lnTo>
                  <a:lnTo>
                    <a:pt x="202" y="1223"/>
                  </a:lnTo>
                  <a:lnTo>
                    <a:pt x="2" y="525"/>
                  </a:lnTo>
                  <a:lnTo>
                    <a:pt x="508" y="3"/>
                  </a:lnTo>
                  <a:lnTo>
                    <a:pt x="1212" y="180"/>
                  </a:lnTo>
                  <a:lnTo>
                    <a:pt x="1412" y="879"/>
                  </a:lnTo>
                  <a:lnTo>
                    <a:pt x="1413" y="879"/>
                  </a:lnTo>
                  <a:lnTo>
                    <a:pt x="1412" y="877"/>
                  </a:lnTo>
                  <a:lnTo>
                    <a:pt x="1413" y="879"/>
                  </a:lnTo>
                  <a:lnTo>
                    <a:pt x="1414" y="878"/>
                  </a:lnTo>
                  <a:lnTo>
                    <a:pt x="1214" y="177"/>
                  </a:lnTo>
                  <a:lnTo>
                    <a:pt x="507" y="0"/>
                  </a:lnTo>
                  <a:lnTo>
                    <a:pt x="0" y="524"/>
                  </a:lnTo>
                  <a:lnTo>
                    <a:pt x="200" y="1225"/>
                  </a:lnTo>
                  <a:lnTo>
                    <a:pt x="907" y="1403"/>
                  </a:lnTo>
                  <a:lnTo>
                    <a:pt x="1414" y="879"/>
                  </a:lnTo>
                  <a:lnTo>
                    <a:pt x="1414" y="878"/>
                  </a:lnTo>
                  <a:lnTo>
                    <a:pt x="1413" y="879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Freeform 629"/>
            <p:cNvSpPr>
              <a:spLocks/>
            </p:cNvSpPr>
            <p:nvPr/>
          </p:nvSpPr>
          <p:spPr bwMode="auto">
            <a:xfrm>
              <a:off x="1110996" y="1624711"/>
              <a:ext cx="2244725" cy="2227263"/>
            </a:xfrm>
            <a:custGeom>
              <a:avLst/>
              <a:gdLst>
                <a:gd name="T0" fmla="*/ 1413 w 1414"/>
                <a:gd name="T1" fmla="*/ 879 h 1403"/>
                <a:gd name="T2" fmla="*/ 1412 w 1414"/>
                <a:gd name="T3" fmla="*/ 877 h 1403"/>
                <a:gd name="T4" fmla="*/ 906 w 1414"/>
                <a:gd name="T5" fmla="*/ 1399 h 1403"/>
                <a:gd name="T6" fmla="*/ 202 w 1414"/>
                <a:gd name="T7" fmla="*/ 1223 h 1403"/>
                <a:gd name="T8" fmla="*/ 2 w 1414"/>
                <a:gd name="T9" fmla="*/ 525 h 1403"/>
                <a:gd name="T10" fmla="*/ 508 w 1414"/>
                <a:gd name="T11" fmla="*/ 3 h 1403"/>
                <a:gd name="T12" fmla="*/ 1212 w 1414"/>
                <a:gd name="T13" fmla="*/ 180 h 1403"/>
                <a:gd name="T14" fmla="*/ 1412 w 1414"/>
                <a:gd name="T15" fmla="*/ 879 h 1403"/>
                <a:gd name="T16" fmla="*/ 1413 w 1414"/>
                <a:gd name="T17" fmla="*/ 879 h 1403"/>
                <a:gd name="T18" fmla="*/ 1412 w 1414"/>
                <a:gd name="T19" fmla="*/ 877 h 1403"/>
                <a:gd name="T20" fmla="*/ 1413 w 1414"/>
                <a:gd name="T21" fmla="*/ 879 h 1403"/>
                <a:gd name="T22" fmla="*/ 1414 w 1414"/>
                <a:gd name="T23" fmla="*/ 878 h 1403"/>
                <a:gd name="T24" fmla="*/ 1214 w 1414"/>
                <a:gd name="T25" fmla="*/ 177 h 1403"/>
                <a:gd name="T26" fmla="*/ 507 w 1414"/>
                <a:gd name="T27" fmla="*/ 0 h 1403"/>
                <a:gd name="T28" fmla="*/ 0 w 1414"/>
                <a:gd name="T29" fmla="*/ 524 h 1403"/>
                <a:gd name="T30" fmla="*/ 200 w 1414"/>
                <a:gd name="T31" fmla="*/ 1225 h 1403"/>
                <a:gd name="T32" fmla="*/ 907 w 1414"/>
                <a:gd name="T33" fmla="*/ 1403 h 1403"/>
                <a:gd name="T34" fmla="*/ 1414 w 1414"/>
                <a:gd name="T35" fmla="*/ 879 h 1403"/>
                <a:gd name="T36" fmla="*/ 1414 w 1414"/>
                <a:gd name="T37" fmla="*/ 878 h 1403"/>
                <a:gd name="T38" fmla="*/ 1413 w 1414"/>
                <a:gd name="T39" fmla="*/ 879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4" h="1403">
                  <a:moveTo>
                    <a:pt x="1413" y="879"/>
                  </a:moveTo>
                  <a:lnTo>
                    <a:pt x="1412" y="877"/>
                  </a:lnTo>
                  <a:lnTo>
                    <a:pt x="906" y="1399"/>
                  </a:lnTo>
                  <a:lnTo>
                    <a:pt x="202" y="1223"/>
                  </a:lnTo>
                  <a:lnTo>
                    <a:pt x="2" y="525"/>
                  </a:lnTo>
                  <a:lnTo>
                    <a:pt x="508" y="3"/>
                  </a:lnTo>
                  <a:lnTo>
                    <a:pt x="1212" y="180"/>
                  </a:lnTo>
                  <a:lnTo>
                    <a:pt x="1412" y="879"/>
                  </a:lnTo>
                  <a:lnTo>
                    <a:pt x="1413" y="879"/>
                  </a:lnTo>
                  <a:lnTo>
                    <a:pt x="1412" y="877"/>
                  </a:lnTo>
                  <a:lnTo>
                    <a:pt x="1413" y="879"/>
                  </a:lnTo>
                  <a:lnTo>
                    <a:pt x="1414" y="878"/>
                  </a:lnTo>
                  <a:lnTo>
                    <a:pt x="1214" y="177"/>
                  </a:lnTo>
                  <a:lnTo>
                    <a:pt x="507" y="0"/>
                  </a:lnTo>
                  <a:lnTo>
                    <a:pt x="0" y="524"/>
                  </a:lnTo>
                  <a:lnTo>
                    <a:pt x="200" y="1225"/>
                  </a:lnTo>
                  <a:lnTo>
                    <a:pt x="907" y="1403"/>
                  </a:lnTo>
                  <a:lnTo>
                    <a:pt x="1414" y="879"/>
                  </a:lnTo>
                  <a:lnTo>
                    <a:pt x="1414" y="878"/>
                  </a:lnTo>
                  <a:lnTo>
                    <a:pt x="1413" y="8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Freeform 630"/>
            <p:cNvSpPr>
              <a:spLocks/>
            </p:cNvSpPr>
            <p:nvPr/>
          </p:nvSpPr>
          <p:spPr bwMode="auto">
            <a:xfrm>
              <a:off x="1336421" y="1832674"/>
              <a:ext cx="584200" cy="579438"/>
            </a:xfrm>
            <a:custGeom>
              <a:avLst/>
              <a:gdLst>
                <a:gd name="T0" fmla="*/ 2 w 368"/>
                <a:gd name="T1" fmla="*/ 245 h 365"/>
                <a:gd name="T2" fmla="*/ 2 w 368"/>
                <a:gd name="T3" fmla="*/ 246 h 365"/>
                <a:gd name="T4" fmla="*/ 368 w 368"/>
                <a:gd name="T5" fmla="*/ 365 h 365"/>
                <a:gd name="T6" fmla="*/ 238 w 368"/>
                <a:gd name="T7" fmla="*/ 0 h 365"/>
                <a:gd name="T8" fmla="*/ 0 w 368"/>
                <a:gd name="T9" fmla="*/ 246 h 365"/>
                <a:gd name="T10" fmla="*/ 2 w 368"/>
                <a:gd name="T11" fmla="*/ 246 h 365"/>
                <a:gd name="T12" fmla="*/ 2 w 368"/>
                <a:gd name="T13" fmla="*/ 245 h 365"/>
                <a:gd name="T14" fmla="*/ 4 w 368"/>
                <a:gd name="T15" fmla="*/ 246 h 365"/>
                <a:gd name="T16" fmla="*/ 237 w 368"/>
                <a:gd name="T17" fmla="*/ 5 h 365"/>
                <a:gd name="T18" fmla="*/ 364 w 368"/>
                <a:gd name="T19" fmla="*/ 360 h 365"/>
                <a:gd name="T20" fmla="*/ 3 w 368"/>
                <a:gd name="T21" fmla="*/ 244 h 365"/>
                <a:gd name="T22" fmla="*/ 2 w 368"/>
                <a:gd name="T23" fmla="*/ 245 h 365"/>
                <a:gd name="T24" fmla="*/ 4 w 368"/>
                <a:gd name="T25" fmla="*/ 246 h 365"/>
                <a:gd name="T26" fmla="*/ 2 w 368"/>
                <a:gd name="T27" fmla="*/ 24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8" h="365">
                  <a:moveTo>
                    <a:pt x="2" y="245"/>
                  </a:moveTo>
                  <a:lnTo>
                    <a:pt x="2" y="246"/>
                  </a:lnTo>
                  <a:lnTo>
                    <a:pt x="368" y="365"/>
                  </a:lnTo>
                  <a:lnTo>
                    <a:pt x="238" y="0"/>
                  </a:lnTo>
                  <a:lnTo>
                    <a:pt x="0" y="246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37" y="5"/>
                  </a:lnTo>
                  <a:lnTo>
                    <a:pt x="364" y="360"/>
                  </a:lnTo>
                  <a:lnTo>
                    <a:pt x="3" y="244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" y="24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Freeform 631"/>
            <p:cNvSpPr>
              <a:spLocks/>
            </p:cNvSpPr>
            <p:nvPr/>
          </p:nvSpPr>
          <p:spPr bwMode="auto">
            <a:xfrm>
              <a:off x="1336421" y="1832674"/>
              <a:ext cx="584200" cy="579438"/>
            </a:xfrm>
            <a:custGeom>
              <a:avLst/>
              <a:gdLst>
                <a:gd name="T0" fmla="*/ 2 w 368"/>
                <a:gd name="T1" fmla="*/ 245 h 365"/>
                <a:gd name="T2" fmla="*/ 2 w 368"/>
                <a:gd name="T3" fmla="*/ 246 h 365"/>
                <a:gd name="T4" fmla="*/ 368 w 368"/>
                <a:gd name="T5" fmla="*/ 365 h 365"/>
                <a:gd name="T6" fmla="*/ 238 w 368"/>
                <a:gd name="T7" fmla="*/ 0 h 365"/>
                <a:gd name="T8" fmla="*/ 0 w 368"/>
                <a:gd name="T9" fmla="*/ 246 h 365"/>
                <a:gd name="T10" fmla="*/ 2 w 368"/>
                <a:gd name="T11" fmla="*/ 246 h 365"/>
                <a:gd name="T12" fmla="*/ 2 w 368"/>
                <a:gd name="T13" fmla="*/ 245 h 365"/>
                <a:gd name="T14" fmla="*/ 4 w 368"/>
                <a:gd name="T15" fmla="*/ 246 h 365"/>
                <a:gd name="T16" fmla="*/ 237 w 368"/>
                <a:gd name="T17" fmla="*/ 5 h 365"/>
                <a:gd name="T18" fmla="*/ 364 w 368"/>
                <a:gd name="T19" fmla="*/ 360 h 365"/>
                <a:gd name="T20" fmla="*/ 3 w 368"/>
                <a:gd name="T21" fmla="*/ 244 h 365"/>
                <a:gd name="T22" fmla="*/ 2 w 368"/>
                <a:gd name="T23" fmla="*/ 245 h 365"/>
                <a:gd name="T24" fmla="*/ 4 w 368"/>
                <a:gd name="T25" fmla="*/ 246 h 365"/>
                <a:gd name="T26" fmla="*/ 2 w 368"/>
                <a:gd name="T27" fmla="*/ 24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8" h="365">
                  <a:moveTo>
                    <a:pt x="2" y="245"/>
                  </a:moveTo>
                  <a:lnTo>
                    <a:pt x="2" y="246"/>
                  </a:lnTo>
                  <a:lnTo>
                    <a:pt x="368" y="365"/>
                  </a:lnTo>
                  <a:lnTo>
                    <a:pt x="238" y="0"/>
                  </a:lnTo>
                  <a:lnTo>
                    <a:pt x="0" y="246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37" y="5"/>
                  </a:lnTo>
                  <a:lnTo>
                    <a:pt x="364" y="360"/>
                  </a:lnTo>
                  <a:lnTo>
                    <a:pt x="3" y="244"/>
                  </a:lnTo>
                  <a:lnTo>
                    <a:pt x="2" y="245"/>
                  </a:lnTo>
                  <a:lnTo>
                    <a:pt x="4" y="246"/>
                  </a:lnTo>
                  <a:lnTo>
                    <a:pt x="2" y="2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Freeform 632"/>
            <p:cNvSpPr>
              <a:spLocks/>
            </p:cNvSpPr>
            <p:nvPr/>
          </p:nvSpPr>
          <p:spPr bwMode="auto">
            <a:xfrm>
              <a:off x="1711071" y="2220024"/>
              <a:ext cx="1419225" cy="1420813"/>
            </a:xfrm>
            <a:custGeom>
              <a:avLst/>
              <a:gdLst>
                <a:gd name="T0" fmla="*/ 3 w 894"/>
                <a:gd name="T1" fmla="*/ 895 h 895"/>
                <a:gd name="T2" fmla="*/ 132 w 894"/>
                <a:gd name="T3" fmla="*/ 121 h 895"/>
                <a:gd name="T4" fmla="*/ 890 w 894"/>
                <a:gd name="T5" fmla="*/ 3 h 895"/>
                <a:gd name="T6" fmla="*/ 810 w 894"/>
                <a:gd name="T7" fmla="*/ 280 h 895"/>
                <a:gd name="T8" fmla="*/ 655 w 894"/>
                <a:gd name="T9" fmla="*/ 895 h 895"/>
                <a:gd name="T10" fmla="*/ 658 w 894"/>
                <a:gd name="T11" fmla="*/ 895 h 895"/>
                <a:gd name="T12" fmla="*/ 813 w 894"/>
                <a:gd name="T13" fmla="*/ 280 h 895"/>
                <a:gd name="T14" fmla="*/ 894 w 894"/>
                <a:gd name="T15" fmla="*/ 0 h 895"/>
                <a:gd name="T16" fmla="*/ 129 w 894"/>
                <a:gd name="T17" fmla="*/ 118 h 895"/>
                <a:gd name="T18" fmla="*/ 0 w 894"/>
                <a:gd name="T19" fmla="*/ 894 h 895"/>
                <a:gd name="T20" fmla="*/ 3 w 894"/>
                <a:gd name="T2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4" h="895">
                  <a:moveTo>
                    <a:pt x="3" y="895"/>
                  </a:moveTo>
                  <a:lnTo>
                    <a:pt x="132" y="121"/>
                  </a:lnTo>
                  <a:lnTo>
                    <a:pt x="890" y="3"/>
                  </a:lnTo>
                  <a:lnTo>
                    <a:pt x="810" y="280"/>
                  </a:lnTo>
                  <a:lnTo>
                    <a:pt x="655" y="895"/>
                  </a:lnTo>
                  <a:lnTo>
                    <a:pt x="658" y="895"/>
                  </a:lnTo>
                  <a:lnTo>
                    <a:pt x="813" y="280"/>
                  </a:lnTo>
                  <a:lnTo>
                    <a:pt x="894" y="0"/>
                  </a:lnTo>
                  <a:lnTo>
                    <a:pt x="129" y="118"/>
                  </a:lnTo>
                  <a:lnTo>
                    <a:pt x="0" y="894"/>
                  </a:lnTo>
                  <a:lnTo>
                    <a:pt x="3" y="89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Freeform 633"/>
            <p:cNvSpPr>
              <a:spLocks/>
            </p:cNvSpPr>
            <p:nvPr/>
          </p:nvSpPr>
          <p:spPr bwMode="auto">
            <a:xfrm>
              <a:off x="1711071" y="2220024"/>
              <a:ext cx="1419225" cy="1420813"/>
            </a:xfrm>
            <a:custGeom>
              <a:avLst/>
              <a:gdLst>
                <a:gd name="T0" fmla="*/ 3 w 894"/>
                <a:gd name="T1" fmla="*/ 895 h 895"/>
                <a:gd name="T2" fmla="*/ 132 w 894"/>
                <a:gd name="T3" fmla="*/ 121 h 895"/>
                <a:gd name="T4" fmla="*/ 890 w 894"/>
                <a:gd name="T5" fmla="*/ 3 h 895"/>
                <a:gd name="T6" fmla="*/ 810 w 894"/>
                <a:gd name="T7" fmla="*/ 280 h 895"/>
                <a:gd name="T8" fmla="*/ 655 w 894"/>
                <a:gd name="T9" fmla="*/ 895 h 895"/>
                <a:gd name="T10" fmla="*/ 658 w 894"/>
                <a:gd name="T11" fmla="*/ 895 h 895"/>
                <a:gd name="T12" fmla="*/ 813 w 894"/>
                <a:gd name="T13" fmla="*/ 280 h 895"/>
                <a:gd name="T14" fmla="*/ 894 w 894"/>
                <a:gd name="T15" fmla="*/ 0 h 895"/>
                <a:gd name="T16" fmla="*/ 129 w 894"/>
                <a:gd name="T17" fmla="*/ 118 h 895"/>
                <a:gd name="T18" fmla="*/ 0 w 894"/>
                <a:gd name="T19" fmla="*/ 894 h 895"/>
                <a:gd name="T20" fmla="*/ 3 w 894"/>
                <a:gd name="T2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4" h="895">
                  <a:moveTo>
                    <a:pt x="3" y="895"/>
                  </a:moveTo>
                  <a:lnTo>
                    <a:pt x="132" y="121"/>
                  </a:lnTo>
                  <a:lnTo>
                    <a:pt x="890" y="3"/>
                  </a:lnTo>
                  <a:lnTo>
                    <a:pt x="810" y="280"/>
                  </a:lnTo>
                  <a:lnTo>
                    <a:pt x="655" y="895"/>
                  </a:lnTo>
                  <a:lnTo>
                    <a:pt x="658" y="895"/>
                  </a:lnTo>
                  <a:lnTo>
                    <a:pt x="813" y="280"/>
                  </a:lnTo>
                  <a:lnTo>
                    <a:pt x="894" y="0"/>
                  </a:lnTo>
                  <a:lnTo>
                    <a:pt x="129" y="118"/>
                  </a:lnTo>
                  <a:lnTo>
                    <a:pt x="0" y="894"/>
                  </a:lnTo>
                  <a:lnTo>
                    <a:pt x="3" y="89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Freeform 634"/>
            <p:cNvSpPr>
              <a:spLocks/>
            </p:cNvSpPr>
            <p:nvPr/>
          </p:nvSpPr>
          <p:spPr bwMode="auto">
            <a:xfrm>
              <a:off x="1191958" y="2735961"/>
              <a:ext cx="968375" cy="396875"/>
            </a:xfrm>
            <a:custGeom>
              <a:avLst/>
              <a:gdLst>
                <a:gd name="T0" fmla="*/ 0 w 610"/>
                <a:gd name="T1" fmla="*/ 3 h 250"/>
                <a:gd name="T2" fmla="*/ 610 w 610"/>
                <a:gd name="T3" fmla="*/ 250 h 250"/>
                <a:gd name="T4" fmla="*/ 610 w 610"/>
                <a:gd name="T5" fmla="*/ 247 h 250"/>
                <a:gd name="T6" fmla="*/ 1 w 610"/>
                <a:gd name="T7" fmla="*/ 0 h 250"/>
                <a:gd name="T8" fmla="*/ 0 w 610"/>
                <a:gd name="T9" fmla="*/ 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0" h="250">
                  <a:moveTo>
                    <a:pt x="0" y="3"/>
                  </a:moveTo>
                  <a:lnTo>
                    <a:pt x="610" y="250"/>
                  </a:lnTo>
                  <a:lnTo>
                    <a:pt x="610" y="247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Freeform 635"/>
            <p:cNvSpPr>
              <a:spLocks/>
            </p:cNvSpPr>
            <p:nvPr/>
          </p:nvSpPr>
          <p:spPr bwMode="auto">
            <a:xfrm>
              <a:off x="1191958" y="2735961"/>
              <a:ext cx="968375" cy="396875"/>
            </a:xfrm>
            <a:custGeom>
              <a:avLst/>
              <a:gdLst>
                <a:gd name="T0" fmla="*/ 0 w 610"/>
                <a:gd name="T1" fmla="*/ 3 h 250"/>
                <a:gd name="T2" fmla="*/ 610 w 610"/>
                <a:gd name="T3" fmla="*/ 250 h 250"/>
                <a:gd name="T4" fmla="*/ 610 w 610"/>
                <a:gd name="T5" fmla="*/ 247 h 250"/>
                <a:gd name="T6" fmla="*/ 1 w 610"/>
                <a:gd name="T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0" h="250">
                  <a:moveTo>
                    <a:pt x="0" y="3"/>
                  </a:moveTo>
                  <a:lnTo>
                    <a:pt x="610" y="250"/>
                  </a:lnTo>
                  <a:lnTo>
                    <a:pt x="610" y="247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Freeform 636"/>
            <p:cNvSpPr>
              <a:spLocks/>
            </p:cNvSpPr>
            <p:nvPr/>
          </p:nvSpPr>
          <p:spPr bwMode="auto">
            <a:xfrm>
              <a:off x="1915858" y="2408936"/>
              <a:ext cx="839788" cy="1231900"/>
            </a:xfrm>
            <a:custGeom>
              <a:avLst/>
              <a:gdLst>
                <a:gd name="T0" fmla="*/ 826 w 826"/>
                <a:gd name="T1" fmla="*/ 1210 h 1213"/>
                <a:gd name="T2" fmla="*/ 825 w 826"/>
                <a:gd name="T3" fmla="*/ 1211 h 1213"/>
                <a:gd name="T4" fmla="*/ 826 w 826"/>
                <a:gd name="T5" fmla="*/ 1210 h 1213"/>
                <a:gd name="T6" fmla="*/ 826 w 826"/>
                <a:gd name="T7" fmla="*/ 1210 h 1213"/>
                <a:gd name="T8" fmla="*/ 825 w 826"/>
                <a:gd name="T9" fmla="*/ 1211 h 1213"/>
                <a:gd name="T10" fmla="*/ 826 w 826"/>
                <a:gd name="T11" fmla="*/ 1210 h 1213"/>
                <a:gd name="T12" fmla="*/ 826 w 826"/>
                <a:gd name="T13" fmla="*/ 1210 h 1213"/>
                <a:gd name="T14" fmla="*/ 816 w 826"/>
                <a:gd name="T15" fmla="*/ 1194 h 1213"/>
                <a:gd name="T16" fmla="*/ 374 w 826"/>
                <a:gd name="T17" fmla="*/ 544 h 1213"/>
                <a:gd name="T18" fmla="*/ 117 w 826"/>
                <a:gd name="T19" fmla="*/ 167 h 1213"/>
                <a:gd name="T20" fmla="*/ 35 w 826"/>
                <a:gd name="T21" fmla="*/ 46 h 1213"/>
                <a:gd name="T22" fmla="*/ 12 w 826"/>
                <a:gd name="T23" fmla="*/ 12 h 1213"/>
                <a:gd name="T24" fmla="*/ 4 w 826"/>
                <a:gd name="T25" fmla="*/ 0 h 1213"/>
                <a:gd name="T26" fmla="*/ 0 w 826"/>
                <a:gd name="T27" fmla="*/ 3 h 1213"/>
                <a:gd name="T28" fmla="*/ 10 w 826"/>
                <a:gd name="T29" fmla="*/ 16 h 1213"/>
                <a:gd name="T30" fmla="*/ 450 w 826"/>
                <a:gd name="T31" fmla="*/ 664 h 1213"/>
                <a:gd name="T32" fmla="*/ 708 w 826"/>
                <a:gd name="T33" fmla="*/ 1044 h 1213"/>
                <a:gd name="T34" fmla="*/ 791 w 826"/>
                <a:gd name="T35" fmla="*/ 1166 h 1213"/>
                <a:gd name="T36" fmla="*/ 815 w 826"/>
                <a:gd name="T37" fmla="*/ 1200 h 1213"/>
                <a:gd name="T38" fmla="*/ 821 w 826"/>
                <a:gd name="T39" fmla="*/ 1209 h 1213"/>
                <a:gd name="T40" fmla="*/ 822 w 826"/>
                <a:gd name="T41" fmla="*/ 1212 h 1213"/>
                <a:gd name="T42" fmla="*/ 823 w 826"/>
                <a:gd name="T43" fmla="*/ 1212 h 1213"/>
                <a:gd name="T44" fmla="*/ 823 w 826"/>
                <a:gd name="T45" fmla="*/ 1212 h 1213"/>
                <a:gd name="T46" fmla="*/ 823 w 826"/>
                <a:gd name="T47" fmla="*/ 1213 h 1213"/>
                <a:gd name="T48" fmla="*/ 823 w 826"/>
                <a:gd name="T49" fmla="*/ 1213 h 1213"/>
                <a:gd name="T50" fmla="*/ 826 w 826"/>
                <a:gd name="T51" fmla="*/ 1210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26" h="1213">
                  <a:moveTo>
                    <a:pt x="826" y="1210"/>
                  </a:moveTo>
                  <a:cubicBezTo>
                    <a:pt x="825" y="1211"/>
                    <a:pt x="825" y="1211"/>
                    <a:pt x="825" y="1211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5" y="1211"/>
                    <a:pt x="825" y="1211"/>
                    <a:pt x="825" y="1211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10"/>
                    <a:pt x="826" y="1210"/>
                    <a:pt x="826" y="1210"/>
                  </a:cubicBezTo>
                  <a:cubicBezTo>
                    <a:pt x="826" y="1209"/>
                    <a:pt x="822" y="1204"/>
                    <a:pt x="816" y="1194"/>
                  </a:cubicBezTo>
                  <a:cubicBezTo>
                    <a:pt x="768" y="1124"/>
                    <a:pt x="565" y="825"/>
                    <a:pt x="374" y="544"/>
                  </a:cubicBezTo>
                  <a:cubicBezTo>
                    <a:pt x="278" y="404"/>
                    <a:pt x="186" y="268"/>
                    <a:pt x="117" y="167"/>
                  </a:cubicBezTo>
                  <a:cubicBezTo>
                    <a:pt x="83" y="116"/>
                    <a:pt x="55" y="75"/>
                    <a:pt x="35" y="46"/>
                  </a:cubicBezTo>
                  <a:cubicBezTo>
                    <a:pt x="25" y="31"/>
                    <a:pt x="17" y="20"/>
                    <a:pt x="12" y="12"/>
                  </a:cubicBezTo>
                  <a:cubicBezTo>
                    <a:pt x="7" y="4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7"/>
                    <a:pt x="10" y="16"/>
                  </a:cubicBezTo>
                  <a:cubicBezTo>
                    <a:pt x="55" y="83"/>
                    <a:pt x="258" y="382"/>
                    <a:pt x="450" y="664"/>
                  </a:cubicBezTo>
                  <a:cubicBezTo>
                    <a:pt x="546" y="805"/>
                    <a:pt x="639" y="942"/>
                    <a:pt x="708" y="1044"/>
                  </a:cubicBezTo>
                  <a:cubicBezTo>
                    <a:pt x="743" y="1095"/>
                    <a:pt x="771" y="1137"/>
                    <a:pt x="791" y="1166"/>
                  </a:cubicBezTo>
                  <a:cubicBezTo>
                    <a:pt x="801" y="1181"/>
                    <a:pt x="809" y="1193"/>
                    <a:pt x="815" y="1200"/>
                  </a:cubicBezTo>
                  <a:cubicBezTo>
                    <a:pt x="817" y="1204"/>
                    <a:pt x="819" y="1207"/>
                    <a:pt x="821" y="1209"/>
                  </a:cubicBezTo>
                  <a:cubicBezTo>
                    <a:pt x="821" y="1210"/>
                    <a:pt x="822" y="1211"/>
                    <a:pt x="822" y="1212"/>
                  </a:cubicBezTo>
                  <a:cubicBezTo>
                    <a:pt x="823" y="1212"/>
                    <a:pt x="823" y="1212"/>
                    <a:pt x="823" y="1212"/>
                  </a:cubicBezTo>
                  <a:cubicBezTo>
                    <a:pt x="823" y="1212"/>
                    <a:pt x="823" y="1212"/>
                    <a:pt x="823" y="1212"/>
                  </a:cubicBezTo>
                  <a:cubicBezTo>
                    <a:pt x="823" y="1213"/>
                    <a:pt x="823" y="1213"/>
                    <a:pt x="823" y="1213"/>
                  </a:cubicBezTo>
                  <a:cubicBezTo>
                    <a:pt x="823" y="1213"/>
                    <a:pt x="823" y="1213"/>
                    <a:pt x="823" y="1213"/>
                  </a:cubicBezTo>
                  <a:cubicBezTo>
                    <a:pt x="826" y="1210"/>
                    <a:pt x="826" y="1210"/>
                    <a:pt x="826" y="1210"/>
                  </a:cubicBez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Freeform 637"/>
            <p:cNvSpPr>
              <a:spLocks/>
            </p:cNvSpPr>
            <p:nvPr/>
          </p:nvSpPr>
          <p:spPr bwMode="auto">
            <a:xfrm>
              <a:off x="2144458" y="1704086"/>
              <a:ext cx="227013" cy="1450975"/>
            </a:xfrm>
            <a:custGeom>
              <a:avLst/>
              <a:gdLst>
                <a:gd name="T0" fmla="*/ 3 w 224"/>
                <a:gd name="T1" fmla="*/ 1427 h 1429"/>
                <a:gd name="T2" fmla="*/ 5 w 224"/>
                <a:gd name="T3" fmla="*/ 1427 h 1429"/>
                <a:gd name="T4" fmla="*/ 88 w 224"/>
                <a:gd name="T5" fmla="*/ 27 h 1429"/>
                <a:gd name="T6" fmla="*/ 219 w 224"/>
                <a:gd name="T7" fmla="*/ 1137 h 1429"/>
                <a:gd name="T8" fmla="*/ 1 w 224"/>
                <a:gd name="T9" fmla="*/ 1425 h 1429"/>
                <a:gd name="T10" fmla="*/ 3 w 224"/>
                <a:gd name="T11" fmla="*/ 1427 h 1429"/>
                <a:gd name="T12" fmla="*/ 5 w 224"/>
                <a:gd name="T13" fmla="*/ 1427 h 1429"/>
                <a:gd name="T14" fmla="*/ 3 w 224"/>
                <a:gd name="T15" fmla="*/ 1427 h 1429"/>
                <a:gd name="T16" fmla="*/ 4 w 224"/>
                <a:gd name="T17" fmla="*/ 1428 h 1429"/>
                <a:gd name="T18" fmla="*/ 223 w 224"/>
                <a:gd name="T19" fmla="*/ 1139 h 1429"/>
                <a:gd name="T20" fmla="*/ 223 w 224"/>
                <a:gd name="T21" fmla="*/ 1138 h 1429"/>
                <a:gd name="T22" fmla="*/ 90 w 224"/>
                <a:gd name="T23" fmla="*/ 2 h 1429"/>
                <a:gd name="T24" fmla="*/ 88 w 224"/>
                <a:gd name="T25" fmla="*/ 0 h 1429"/>
                <a:gd name="T26" fmla="*/ 85 w 224"/>
                <a:gd name="T27" fmla="*/ 2 h 1429"/>
                <a:gd name="T28" fmla="*/ 0 w 224"/>
                <a:gd name="T29" fmla="*/ 1427 h 1429"/>
                <a:gd name="T30" fmla="*/ 2 w 224"/>
                <a:gd name="T31" fmla="*/ 1429 h 1429"/>
                <a:gd name="T32" fmla="*/ 4 w 224"/>
                <a:gd name="T33" fmla="*/ 1428 h 1429"/>
                <a:gd name="T34" fmla="*/ 3 w 224"/>
                <a:gd name="T35" fmla="*/ 1427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1429">
                  <a:moveTo>
                    <a:pt x="3" y="1427"/>
                  </a:moveTo>
                  <a:cubicBezTo>
                    <a:pt x="5" y="1427"/>
                    <a:pt x="5" y="1427"/>
                    <a:pt x="5" y="1427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219" y="1137"/>
                    <a:pt x="219" y="1137"/>
                    <a:pt x="219" y="1137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3" y="1427"/>
                    <a:pt x="3" y="1427"/>
                    <a:pt x="3" y="1427"/>
                  </a:cubicBezTo>
                  <a:cubicBezTo>
                    <a:pt x="5" y="1427"/>
                    <a:pt x="5" y="1427"/>
                    <a:pt x="5" y="1427"/>
                  </a:cubicBezTo>
                  <a:cubicBezTo>
                    <a:pt x="3" y="1427"/>
                    <a:pt x="3" y="1427"/>
                    <a:pt x="3" y="1427"/>
                  </a:cubicBezTo>
                  <a:cubicBezTo>
                    <a:pt x="4" y="1428"/>
                    <a:pt x="4" y="1428"/>
                    <a:pt x="4" y="1428"/>
                  </a:cubicBezTo>
                  <a:cubicBezTo>
                    <a:pt x="223" y="1139"/>
                    <a:pt x="223" y="1139"/>
                    <a:pt x="223" y="1139"/>
                  </a:cubicBezTo>
                  <a:cubicBezTo>
                    <a:pt x="223" y="1139"/>
                    <a:pt x="224" y="1138"/>
                    <a:pt x="223" y="1138"/>
                  </a:cubicBezTo>
                  <a:cubicBezTo>
                    <a:pt x="90" y="2"/>
                    <a:pt x="90" y="2"/>
                    <a:pt x="90" y="2"/>
                  </a:cubicBezTo>
                  <a:cubicBezTo>
                    <a:pt x="90" y="1"/>
                    <a:pt x="89" y="0"/>
                    <a:pt x="88" y="0"/>
                  </a:cubicBezTo>
                  <a:cubicBezTo>
                    <a:pt x="86" y="0"/>
                    <a:pt x="86" y="1"/>
                    <a:pt x="85" y="2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28"/>
                    <a:pt x="1" y="1428"/>
                    <a:pt x="2" y="1429"/>
                  </a:cubicBezTo>
                  <a:cubicBezTo>
                    <a:pt x="3" y="1429"/>
                    <a:pt x="4" y="1429"/>
                    <a:pt x="4" y="1428"/>
                  </a:cubicBezTo>
                  <a:lnTo>
                    <a:pt x="3" y="1427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Freeform 638"/>
            <p:cNvSpPr>
              <a:spLocks/>
            </p:cNvSpPr>
            <p:nvPr/>
          </p:nvSpPr>
          <p:spPr bwMode="auto">
            <a:xfrm>
              <a:off x="2366708" y="1905699"/>
              <a:ext cx="989013" cy="955675"/>
            </a:xfrm>
            <a:custGeom>
              <a:avLst/>
              <a:gdLst>
                <a:gd name="T0" fmla="*/ 660 w 974"/>
                <a:gd name="T1" fmla="*/ 2 h 941"/>
                <a:gd name="T2" fmla="*/ 659 w 974"/>
                <a:gd name="T3" fmla="*/ 1 h 941"/>
                <a:gd name="T4" fmla="*/ 0 w 974"/>
                <a:gd name="T5" fmla="*/ 938 h 941"/>
                <a:gd name="T6" fmla="*/ 1 w 974"/>
                <a:gd name="T7" fmla="*/ 940 h 941"/>
                <a:gd name="T8" fmla="*/ 3 w 974"/>
                <a:gd name="T9" fmla="*/ 941 h 941"/>
                <a:gd name="T10" fmla="*/ 972 w 974"/>
                <a:gd name="T11" fmla="*/ 547 h 941"/>
                <a:gd name="T12" fmla="*/ 974 w 974"/>
                <a:gd name="T13" fmla="*/ 546 h 941"/>
                <a:gd name="T14" fmla="*/ 973 w 974"/>
                <a:gd name="T15" fmla="*/ 544 h 941"/>
                <a:gd name="T16" fmla="*/ 662 w 974"/>
                <a:gd name="T17" fmla="*/ 1 h 941"/>
                <a:gd name="T18" fmla="*/ 660 w 974"/>
                <a:gd name="T19" fmla="*/ 0 h 941"/>
                <a:gd name="T20" fmla="*/ 659 w 974"/>
                <a:gd name="T21" fmla="*/ 1 h 941"/>
                <a:gd name="T22" fmla="*/ 660 w 974"/>
                <a:gd name="T23" fmla="*/ 2 h 941"/>
                <a:gd name="T24" fmla="*/ 658 w 974"/>
                <a:gd name="T25" fmla="*/ 3 h 941"/>
                <a:gd name="T26" fmla="*/ 968 w 974"/>
                <a:gd name="T27" fmla="*/ 544 h 941"/>
                <a:gd name="T28" fmla="*/ 8 w 974"/>
                <a:gd name="T29" fmla="*/ 934 h 941"/>
                <a:gd name="T30" fmla="*/ 662 w 974"/>
                <a:gd name="T31" fmla="*/ 3 h 941"/>
                <a:gd name="T32" fmla="*/ 660 w 974"/>
                <a:gd name="T33" fmla="*/ 2 h 941"/>
                <a:gd name="T34" fmla="*/ 658 w 974"/>
                <a:gd name="T35" fmla="*/ 3 h 941"/>
                <a:gd name="T36" fmla="*/ 660 w 974"/>
                <a:gd name="T37" fmla="*/ 2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4" h="941">
                  <a:moveTo>
                    <a:pt x="660" y="2"/>
                  </a:moveTo>
                  <a:cubicBezTo>
                    <a:pt x="659" y="1"/>
                    <a:pt x="659" y="1"/>
                    <a:pt x="659" y="1"/>
                  </a:cubicBezTo>
                  <a:cubicBezTo>
                    <a:pt x="0" y="938"/>
                    <a:pt x="0" y="938"/>
                    <a:pt x="0" y="938"/>
                  </a:cubicBezTo>
                  <a:cubicBezTo>
                    <a:pt x="0" y="939"/>
                    <a:pt x="0" y="940"/>
                    <a:pt x="1" y="940"/>
                  </a:cubicBezTo>
                  <a:cubicBezTo>
                    <a:pt x="1" y="941"/>
                    <a:pt x="2" y="941"/>
                    <a:pt x="3" y="941"/>
                  </a:cubicBezTo>
                  <a:cubicBezTo>
                    <a:pt x="972" y="547"/>
                    <a:pt x="972" y="547"/>
                    <a:pt x="972" y="547"/>
                  </a:cubicBezTo>
                  <a:cubicBezTo>
                    <a:pt x="973" y="547"/>
                    <a:pt x="973" y="547"/>
                    <a:pt x="974" y="546"/>
                  </a:cubicBezTo>
                  <a:cubicBezTo>
                    <a:pt x="974" y="545"/>
                    <a:pt x="974" y="545"/>
                    <a:pt x="973" y="544"/>
                  </a:cubicBezTo>
                  <a:cubicBezTo>
                    <a:pt x="662" y="1"/>
                    <a:pt x="662" y="1"/>
                    <a:pt x="662" y="1"/>
                  </a:cubicBezTo>
                  <a:cubicBezTo>
                    <a:pt x="662" y="0"/>
                    <a:pt x="661" y="0"/>
                    <a:pt x="660" y="0"/>
                  </a:cubicBezTo>
                  <a:cubicBezTo>
                    <a:pt x="660" y="0"/>
                    <a:pt x="659" y="0"/>
                    <a:pt x="659" y="1"/>
                  </a:cubicBezTo>
                  <a:cubicBezTo>
                    <a:pt x="660" y="2"/>
                    <a:pt x="660" y="2"/>
                    <a:pt x="660" y="2"/>
                  </a:cubicBezTo>
                  <a:cubicBezTo>
                    <a:pt x="658" y="3"/>
                    <a:pt x="658" y="3"/>
                    <a:pt x="658" y="3"/>
                  </a:cubicBezTo>
                  <a:cubicBezTo>
                    <a:pt x="968" y="544"/>
                    <a:pt x="968" y="544"/>
                    <a:pt x="968" y="544"/>
                  </a:cubicBezTo>
                  <a:cubicBezTo>
                    <a:pt x="8" y="934"/>
                    <a:pt x="8" y="934"/>
                    <a:pt x="8" y="934"/>
                  </a:cubicBezTo>
                  <a:cubicBezTo>
                    <a:pt x="662" y="3"/>
                    <a:pt x="662" y="3"/>
                    <a:pt x="662" y="3"/>
                  </a:cubicBezTo>
                  <a:cubicBezTo>
                    <a:pt x="660" y="2"/>
                    <a:pt x="660" y="2"/>
                    <a:pt x="660" y="2"/>
                  </a:cubicBezTo>
                  <a:cubicBezTo>
                    <a:pt x="658" y="3"/>
                    <a:pt x="658" y="3"/>
                    <a:pt x="658" y="3"/>
                  </a:cubicBezTo>
                  <a:cubicBezTo>
                    <a:pt x="660" y="2"/>
                    <a:pt x="660" y="2"/>
                    <a:pt x="660" y="2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Freeform 639"/>
            <p:cNvSpPr>
              <a:spLocks/>
            </p:cNvSpPr>
            <p:nvPr/>
          </p:nvSpPr>
          <p:spPr bwMode="auto">
            <a:xfrm>
              <a:off x="1338008" y="1623124"/>
              <a:ext cx="2019300" cy="1633538"/>
            </a:xfrm>
            <a:custGeom>
              <a:avLst/>
              <a:gdLst>
                <a:gd name="T0" fmla="*/ 364 w 1272"/>
                <a:gd name="T1" fmla="*/ 2 h 1029"/>
                <a:gd name="T2" fmla="*/ 363 w 1272"/>
                <a:gd name="T3" fmla="*/ 2 h 1029"/>
                <a:gd name="T4" fmla="*/ 0 w 1272"/>
                <a:gd name="T5" fmla="*/ 1029 h 1029"/>
                <a:gd name="T6" fmla="*/ 1272 w 1272"/>
                <a:gd name="T7" fmla="*/ 870 h 1029"/>
                <a:gd name="T8" fmla="*/ 364 w 1272"/>
                <a:gd name="T9" fmla="*/ 0 h 1029"/>
                <a:gd name="T10" fmla="*/ 363 w 1272"/>
                <a:gd name="T11" fmla="*/ 2 h 1029"/>
                <a:gd name="T12" fmla="*/ 364 w 1272"/>
                <a:gd name="T13" fmla="*/ 2 h 1029"/>
                <a:gd name="T14" fmla="*/ 363 w 1272"/>
                <a:gd name="T15" fmla="*/ 3 h 1029"/>
                <a:gd name="T16" fmla="*/ 1266 w 1272"/>
                <a:gd name="T17" fmla="*/ 868 h 1029"/>
                <a:gd name="T18" fmla="*/ 3 w 1272"/>
                <a:gd name="T19" fmla="*/ 1025 h 1029"/>
                <a:gd name="T20" fmla="*/ 366 w 1272"/>
                <a:gd name="T21" fmla="*/ 3 h 1029"/>
                <a:gd name="T22" fmla="*/ 364 w 1272"/>
                <a:gd name="T23" fmla="*/ 2 h 1029"/>
                <a:gd name="T24" fmla="*/ 363 w 1272"/>
                <a:gd name="T25" fmla="*/ 3 h 1029"/>
                <a:gd name="T26" fmla="*/ 364 w 1272"/>
                <a:gd name="T27" fmla="*/ 2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2" h="1029">
                  <a:moveTo>
                    <a:pt x="364" y="2"/>
                  </a:moveTo>
                  <a:lnTo>
                    <a:pt x="363" y="2"/>
                  </a:lnTo>
                  <a:lnTo>
                    <a:pt x="0" y="1029"/>
                  </a:lnTo>
                  <a:lnTo>
                    <a:pt x="1272" y="870"/>
                  </a:lnTo>
                  <a:lnTo>
                    <a:pt x="364" y="0"/>
                  </a:lnTo>
                  <a:lnTo>
                    <a:pt x="363" y="2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1266" y="868"/>
                  </a:lnTo>
                  <a:lnTo>
                    <a:pt x="3" y="1025"/>
                  </a:lnTo>
                  <a:lnTo>
                    <a:pt x="366" y="3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364" y="2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Freeform 640"/>
            <p:cNvSpPr>
              <a:spLocks/>
            </p:cNvSpPr>
            <p:nvPr/>
          </p:nvSpPr>
          <p:spPr bwMode="auto">
            <a:xfrm>
              <a:off x="1338008" y="1623124"/>
              <a:ext cx="2019300" cy="1633538"/>
            </a:xfrm>
            <a:custGeom>
              <a:avLst/>
              <a:gdLst>
                <a:gd name="T0" fmla="*/ 364 w 1272"/>
                <a:gd name="T1" fmla="*/ 2 h 1029"/>
                <a:gd name="T2" fmla="*/ 363 w 1272"/>
                <a:gd name="T3" fmla="*/ 2 h 1029"/>
                <a:gd name="T4" fmla="*/ 0 w 1272"/>
                <a:gd name="T5" fmla="*/ 1029 h 1029"/>
                <a:gd name="T6" fmla="*/ 1272 w 1272"/>
                <a:gd name="T7" fmla="*/ 870 h 1029"/>
                <a:gd name="T8" fmla="*/ 364 w 1272"/>
                <a:gd name="T9" fmla="*/ 0 h 1029"/>
                <a:gd name="T10" fmla="*/ 363 w 1272"/>
                <a:gd name="T11" fmla="*/ 2 h 1029"/>
                <a:gd name="T12" fmla="*/ 364 w 1272"/>
                <a:gd name="T13" fmla="*/ 2 h 1029"/>
                <a:gd name="T14" fmla="*/ 363 w 1272"/>
                <a:gd name="T15" fmla="*/ 3 h 1029"/>
                <a:gd name="T16" fmla="*/ 1266 w 1272"/>
                <a:gd name="T17" fmla="*/ 868 h 1029"/>
                <a:gd name="T18" fmla="*/ 3 w 1272"/>
                <a:gd name="T19" fmla="*/ 1025 h 1029"/>
                <a:gd name="T20" fmla="*/ 366 w 1272"/>
                <a:gd name="T21" fmla="*/ 3 h 1029"/>
                <a:gd name="T22" fmla="*/ 364 w 1272"/>
                <a:gd name="T23" fmla="*/ 2 h 1029"/>
                <a:gd name="T24" fmla="*/ 363 w 1272"/>
                <a:gd name="T25" fmla="*/ 3 h 1029"/>
                <a:gd name="T26" fmla="*/ 364 w 1272"/>
                <a:gd name="T27" fmla="*/ 2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2" h="1029">
                  <a:moveTo>
                    <a:pt x="364" y="2"/>
                  </a:moveTo>
                  <a:lnTo>
                    <a:pt x="363" y="2"/>
                  </a:lnTo>
                  <a:lnTo>
                    <a:pt x="0" y="1029"/>
                  </a:lnTo>
                  <a:lnTo>
                    <a:pt x="1272" y="870"/>
                  </a:lnTo>
                  <a:lnTo>
                    <a:pt x="364" y="0"/>
                  </a:lnTo>
                  <a:lnTo>
                    <a:pt x="363" y="2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1266" y="868"/>
                  </a:lnTo>
                  <a:lnTo>
                    <a:pt x="3" y="1025"/>
                  </a:lnTo>
                  <a:lnTo>
                    <a:pt x="366" y="3"/>
                  </a:lnTo>
                  <a:lnTo>
                    <a:pt x="364" y="2"/>
                  </a:lnTo>
                  <a:lnTo>
                    <a:pt x="363" y="3"/>
                  </a:lnTo>
                  <a:lnTo>
                    <a:pt x="364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Freeform 641"/>
            <p:cNvSpPr>
              <a:spLocks/>
            </p:cNvSpPr>
            <p:nvPr/>
          </p:nvSpPr>
          <p:spPr bwMode="auto">
            <a:xfrm>
              <a:off x="1110996" y="2407349"/>
              <a:ext cx="814388" cy="614363"/>
            </a:xfrm>
            <a:custGeom>
              <a:avLst/>
              <a:gdLst>
                <a:gd name="T0" fmla="*/ 1 w 513"/>
                <a:gd name="T1" fmla="*/ 385 h 387"/>
                <a:gd name="T2" fmla="*/ 2 w 513"/>
                <a:gd name="T3" fmla="*/ 386 h 387"/>
                <a:gd name="T4" fmla="*/ 513 w 513"/>
                <a:gd name="T5" fmla="*/ 0 h 387"/>
                <a:gd name="T6" fmla="*/ 0 w 513"/>
                <a:gd name="T7" fmla="*/ 30 h 387"/>
                <a:gd name="T8" fmla="*/ 0 w 513"/>
                <a:gd name="T9" fmla="*/ 387 h 387"/>
                <a:gd name="T10" fmla="*/ 2 w 513"/>
                <a:gd name="T11" fmla="*/ 386 h 387"/>
                <a:gd name="T12" fmla="*/ 1 w 513"/>
                <a:gd name="T13" fmla="*/ 385 h 387"/>
                <a:gd name="T14" fmla="*/ 2 w 513"/>
                <a:gd name="T15" fmla="*/ 385 h 387"/>
                <a:gd name="T16" fmla="*/ 2 w 513"/>
                <a:gd name="T17" fmla="*/ 33 h 387"/>
                <a:gd name="T18" fmla="*/ 504 w 513"/>
                <a:gd name="T19" fmla="*/ 3 h 387"/>
                <a:gd name="T20" fmla="*/ 1 w 513"/>
                <a:gd name="T21" fmla="*/ 384 h 387"/>
                <a:gd name="T22" fmla="*/ 1 w 513"/>
                <a:gd name="T23" fmla="*/ 385 h 387"/>
                <a:gd name="T24" fmla="*/ 2 w 513"/>
                <a:gd name="T25" fmla="*/ 385 h 387"/>
                <a:gd name="T26" fmla="*/ 1 w 513"/>
                <a:gd name="T27" fmla="*/ 38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3" h="387">
                  <a:moveTo>
                    <a:pt x="1" y="385"/>
                  </a:moveTo>
                  <a:lnTo>
                    <a:pt x="2" y="386"/>
                  </a:lnTo>
                  <a:lnTo>
                    <a:pt x="513" y="0"/>
                  </a:lnTo>
                  <a:lnTo>
                    <a:pt x="0" y="30"/>
                  </a:lnTo>
                  <a:lnTo>
                    <a:pt x="0" y="387"/>
                  </a:lnTo>
                  <a:lnTo>
                    <a:pt x="2" y="386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2" y="33"/>
                  </a:lnTo>
                  <a:lnTo>
                    <a:pt x="504" y="3"/>
                  </a:lnTo>
                  <a:lnTo>
                    <a:pt x="1" y="384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1" y="38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Freeform 642"/>
            <p:cNvSpPr>
              <a:spLocks/>
            </p:cNvSpPr>
            <p:nvPr/>
          </p:nvSpPr>
          <p:spPr bwMode="auto">
            <a:xfrm>
              <a:off x="1110996" y="2407349"/>
              <a:ext cx="814388" cy="614363"/>
            </a:xfrm>
            <a:custGeom>
              <a:avLst/>
              <a:gdLst>
                <a:gd name="T0" fmla="*/ 1 w 513"/>
                <a:gd name="T1" fmla="*/ 385 h 387"/>
                <a:gd name="T2" fmla="*/ 2 w 513"/>
                <a:gd name="T3" fmla="*/ 386 h 387"/>
                <a:gd name="T4" fmla="*/ 513 w 513"/>
                <a:gd name="T5" fmla="*/ 0 h 387"/>
                <a:gd name="T6" fmla="*/ 0 w 513"/>
                <a:gd name="T7" fmla="*/ 30 h 387"/>
                <a:gd name="T8" fmla="*/ 0 w 513"/>
                <a:gd name="T9" fmla="*/ 387 h 387"/>
                <a:gd name="T10" fmla="*/ 2 w 513"/>
                <a:gd name="T11" fmla="*/ 386 h 387"/>
                <a:gd name="T12" fmla="*/ 1 w 513"/>
                <a:gd name="T13" fmla="*/ 385 h 387"/>
                <a:gd name="T14" fmla="*/ 2 w 513"/>
                <a:gd name="T15" fmla="*/ 385 h 387"/>
                <a:gd name="T16" fmla="*/ 2 w 513"/>
                <a:gd name="T17" fmla="*/ 33 h 387"/>
                <a:gd name="T18" fmla="*/ 504 w 513"/>
                <a:gd name="T19" fmla="*/ 3 h 387"/>
                <a:gd name="T20" fmla="*/ 1 w 513"/>
                <a:gd name="T21" fmla="*/ 384 h 387"/>
                <a:gd name="T22" fmla="*/ 1 w 513"/>
                <a:gd name="T23" fmla="*/ 385 h 387"/>
                <a:gd name="T24" fmla="*/ 2 w 513"/>
                <a:gd name="T25" fmla="*/ 385 h 387"/>
                <a:gd name="T26" fmla="*/ 1 w 513"/>
                <a:gd name="T27" fmla="*/ 38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3" h="387">
                  <a:moveTo>
                    <a:pt x="1" y="385"/>
                  </a:moveTo>
                  <a:lnTo>
                    <a:pt x="2" y="386"/>
                  </a:lnTo>
                  <a:lnTo>
                    <a:pt x="513" y="0"/>
                  </a:lnTo>
                  <a:lnTo>
                    <a:pt x="0" y="30"/>
                  </a:lnTo>
                  <a:lnTo>
                    <a:pt x="0" y="387"/>
                  </a:lnTo>
                  <a:lnTo>
                    <a:pt x="2" y="386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2" y="33"/>
                  </a:lnTo>
                  <a:lnTo>
                    <a:pt x="504" y="3"/>
                  </a:lnTo>
                  <a:lnTo>
                    <a:pt x="1" y="384"/>
                  </a:lnTo>
                  <a:lnTo>
                    <a:pt x="1" y="385"/>
                  </a:lnTo>
                  <a:lnTo>
                    <a:pt x="2" y="385"/>
                  </a:lnTo>
                  <a:lnTo>
                    <a:pt x="1" y="3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Freeform 643"/>
            <p:cNvSpPr>
              <a:spLocks/>
            </p:cNvSpPr>
            <p:nvPr/>
          </p:nvSpPr>
          <p:spPr bwMode="auto">
            <a:xfrm>
              <a:off x="1430083" y="3058224"/>
              <a:ext cx="1471613" cy="512763"/>
            </a:xfrm>
            <a:custGeom>
              <a:avLst/>
              <a:gdLst>
                <a:gd name="T0" fmla="*/ 1 w 1450"/>
                <a:gd name="T1" fmla="*/ 505 h 505"/>
                <a:gd name="T2" fmla="*/ 725 w 1450"/>
                <a:gd name="T3" fmla="*/ 262 h 505"/>
                <a:gd name="T4" fmla="*/ 1222 w 1450"/>
                <a:gd name="T5" fmla="*/ 90 h 505"/>
                <a:gd name="T6" fmla="*/ 1386 w 1450"/>
                <a:gd name="T7" fmla="*/ 31 h 505"/>
                <a:gd name="T8" fmla="*/ 1432 w 1450"/>
                <a:gd name="T9" fmla="*/ 12 h 505"/>
                <a:gd name="T10" fmla="*/ 1445 w 1450"/>
                <a:gd name="T11" fmla="*/ 6 h 505"/>
                <a:gd name="T12" fmla="*/ 1448 w 1450"/>
                <a:gd name="T13" fmla="*/ 4 h 505"/>
                <a:gd name="T14" fmla="*/ 1449 w 1450"/>
                <a:gd name="T15" fmla="*/ 3 h 505"/>
                <a:gd name="T16" fmla="*/ 1450 w 1450"/>
                <a:gd name="T17" fmla="*/ 1 h 505"/>
                <a:gd name="T18" fmla="*/ 1450 w 1450"/>
                <a:gd name="T19" fmla="*/ 0 h 505"/>
                <a:gd name="T20" fmla="*/ 1446 w 1450"/>
                <a:gd name="T21" fmla="*/ 2 h 505"/>
                <a:gd name="T22" fmla="*/ 1447 w 1450"/>
                <a:gd name="T23" fmla="*/ 1 h 505"/>
                <a:gd name="T24" fmla="*/ 1446 w 1450"/>
                <a:gd name="T25" fmla="*/ 1 h 505"/>
                <a:gd name="T26" fmla="*/ 1446 w 1450"/>
                <a:gd name="T27" fmla="*/ 2 h 505"/>
                <a:gd name="T28" fmla="*/ 1447 w 1450"/>
                <a:gd name="T29" fmla="*/ 1 h 505"/>
                <a:gd name="T30" fmla="*/ 1446 w 1450"/>
                <a:gd name="T31" fmla="*/ 1 h 505"/>
                <a:gd name="T32" fmla="*/ 1447 w 1450"/>
                <a:gd name="T33" fmla="*/ 1 h 505"/>
                <a:gd name="T34" fmla="*/ 1446 w 1450"/>
                <a:gd name="T35" fmla="*/ 0 h 505"/>
                <a:gd name="T36" fmla="*/ 1446 w 1450"/>
                <a:gd name="T37" fmla="*/ 1 h 505"/>
                <a:gd name="T38" fmla="*/ 1447 w 1450"/>
                <a:gd name="T39" fmla="*/ 1 h 505"/>
                <a:gd name="T40" fmla="*/ 1446 w 1450"/>
                <a:gd name="T41" fmla="*/ 0 h 505"/>
                <a:gd name="T42" fmla="*/ 1446 w 1450"/>
                <a:gd name="T43" fmla="*/ 1 h 505"/>
                <a:gd name="T44" fmla="*/ 1446 w 1450"/>
                <a:gd name="T45" fmla="*/ 0 h 505"/>
                <a:gd name="T46" fmla="*/ 1446 w 1450"/>
                <a:gd name="T47" fmla="*/ 0 h 505"/>
                <a:gd name="T48" fmla="*/ 1446 w 1450"/>
                <a:gd name="T49" fmla="*/ 1 h 505"/>
                <a:gd name="T50" fmla="*/ 1446 w 1450"/>
                <a:gd name="T51" fmla="*/ 0 h 505"/>
                <a:gd name="T52" fmla="*/ 1444 w 1450"/>
                <a:gd name="T53" fmla="*/ 1 h 505"/>
                <a:gd name="T54" fmla="*/ 1418 w 1450"/>
                <a:gd name="T55" fmla="*/ 14 h 505"/>
                <a:gd name="T56" fmla="*/ 632 w 1450"/>
                <a:gd name="T57" fmla="*/ 289 h 505"/>
                <a:gd name="T58" fmla="*/ 192 w 1450"/>
                <a:gd name="T59" fmla="*/ 436 h 505"/>
                <a:gd name="T60" fmla="*/ 52 w 1450"/>
                <a:gd name="T61" fmla="*/ 483 h 505"/>
                <a:gd name="T62" fmla="*/ 13 w 1450"/>
                <a:gd name="T63" fmla="*/ 496 h 505"/>
                <a:gd name="T64" fmla="*/ 0 w 1450"/>
                <a:gd name="T65" fmla="*/ 500 h 505"/>
                <a:gd name="T66" fmla="*/ 1 w 1450"/>
                <a:gd name="T67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50" h="505">
                  <a:moveTo>
                    <a:pt x="1" y="505"/>
                  </a:moveTo>
                  <a:cubicBezTo>
                    <a:pt x="1" y="505"/>
                    <a:pt x="363" y="385"/>
                    <a:pt x="725" y="262"/>
                  </a:cubicBezTo>
                  <a:cubicBezTo>
                    <a:pt x="906" y="200"/>
                    <a:pt x="1087" y="138"/>
                    <a:pt x="1222" y="90"/>
                  </a:cubicBezTo>
                  <a:cubicBezTo>
                    <a:pt x="1290" y="66"/>
                    <a:pt x="1347" y="46"/>
                    <a:pt x="1386" y="31"/>
                  </a:cubicBezTo>
                  <a:cubicBezTo>
                    <a:pt x="1406" y="23"/>
                    <a:pt x="1422" y="17"/>
                    <a:pt x="1432" y="12"/>
                  </a:cubicBezTo>
                  <a:cubicBezTo>
                    <a:pt x="1438" y="10"/>
                    <a:pt x="1442" y="8"/>
                    <a:pt x="1445" y="6"/>
                  </a:cubicBezTo>
                  <a:cubicBezTo>
                    <a:pt x="1446" y="5"/>
                    <a:pt x="1447" y="5"/>
                    <a:pt x="1448" y="4"/>
                  </a:cubicBezTo>
                  <a:cubicBezTo>
                    <a:pt x="1449" y="4"/>
                    <a:pt x="1449" y="3"/>
                    <a:pt x="1449" y="3"/>
                  </a:cubicBezTo>
                  <a:cubicBezTo>
                    <a:pt x="1450" y="3"/>
                    <a:pt x="1450" y="2"/>
                    <a:pt x="1450" y="1"/>
                  </a:cubicBezTo>
                  <a:cubicBezTo>
                    <a:pt x="1450" y="0"/>
                    <a:pt x="1450" y="0"/>
                    <a:pt x="1450" y="0"/>
                  </a:cubicBezTo>
                  <a:cubicBezTo>
                    <a:pt x="1446" y="2"/>
                    <a:pt x="1446" y="2"/>
                    <a:pt x="1446" y="2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2"/>
                    <a:pt x="1446" y="2"/>
                    <a:pt x="1446" y="2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7" y="1"/>
                    <a:pt x="1447" y="1"/>
                    <a:pt x="1447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1"/>
                    <a:pt x="1446" y="1"/>
                    <a:pt x="1446" y="1"/>
                  </a:cubicBezTo>
                  <a:cubicBezTo>
                    <a:pt x="1446" y="0"/>
                    <a:pt x="1446" y="0"/>
                    <a:pt x="1446" y="0"/>
                  </a:cubicBezTo>
                  <a:cubicBezTo>
                    <a:pt x="1446" y="0"/>
                    <a:pt x="1445" y="1"/>
                    <a:pt x="1444" y="1"/>
                  </a:cubicBezTo>
                  <a:cubicBezTo>
                    <a:pt x="1441" y="4"/>
                    <a:pt x="1431" y="8"/>
                    <a:pt x="1418" y="14"/>
                  </a:cubicBezTo>
                  <a:cubicBezTo>
                    <a:pt x="1316" y="56"/>
                    <a:pt x="961" y="177"/>
                    <a:pt x="632" y="289"/>
                  </a:cubicBezTo>
                  <a:cubicBezTo>
                    <a:pt x="468" y="344"/>
                    <a:pt x="309" y="397"/>
                    <a:pt x="192" y="436"/>
                  </a:cubicBezTo>
                  <a:cubicBezTo>
                    <a:pt x="134" y="456"/>
                    <a:pt x="86" y="472"/>
                    <a:pt x="52" y="483"/>
                  </a:cubicBezTo>
                  <a:cubicBezTo>
                    <a:pt x="35" y="489"/>
                    <a:pt x="22" y="493"/>
                    <a:pt x="13" y="496"/>
                  </a:cubicBezTo>
                  <a:cubicBezTo>
                    <a:pt x="4" y="499"/>
                    <a:pt x="0" y="500"/>
                    <a:pt x="0" y="500"/>
                  </a:cubicBezTo>
                  <a:lnTo>
                    <a:pt x="1" y="505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Freeform 644"/>
            <p:cNvSpPr>
              <a:spLocks/>
            </p:cNvSpPr>
            <p:nvPr/>
          </p:nvSpPr>
          <p:spPr bwMode="auto">
            <a:xfrm>
              <a:off x="1110996" y="1623124"/>
              <a:ext cx="1125538" cy="2149475"/>
            </a:xfrm>
            <a:custGeom>
              <a:avLst/>
              <a:gdLst>
                <a:gd name="T0" fmla="*/ 4 w 1108"/>
                <a:gd name="T1" fmla="*/ 822 h 2115"/>
                <a:gd name="T2" fmla="*/ 317 w 1108"/>
                <a:gd name="T3" fmla="*/ 281 h 2115"/>
                <a:gd name="T4" fmla="*/ 794 w 1108"/>
                <a:gd name="T5" fmla="*/ 5 h 2115"/>
                <a:gd name="T6" fmla="*/ 793 w 1108"/>
                <a:gd name="T7" fmla="*/ 3 h 2115"/>
                <a:gd name="T8" fmla="*/ 791 w 1108"/>
                <a:gd name="T9" fmla="*/ 4 h 2115"/>
                <a:gd name="T10" fmla="*/ 794 w 1108"/>
                <a:gd name="T11" fmla="*/ 27 h 2115"/>
                <a:gd name="T12" fmla="*/ 962 w 1108"/>
                <a:gd name="T13" fmla="*/ 1146 h 2115"/>
                <a:gd name="T14" fmla="*/ 1060 w 1108"/>
                <a:gd name="T15" fmla="*/ 1808 h 2115"/>
                <a:gd name="T16" fmla="*/ 1091 w 1108"/>
                <a:gd name="T17" fmla="*/ 2025 h 2115"/>
                <a:gd name="T18" fmla="*/ 1100 w 1108"/>
                <a:gd name="T19" fmla="*/ 2087 h 2115"/>
                <a:gd name="T20" fmla="*/ 1102 w 1108"/>
                <a:gd name="T21" fmla="*/ 2105 h 2115"/>
                <a:gd name="T22" fmla="*/ 1103 w 1108"/>
                <a:gd name="T23" fmla="*/ 2112 h 2115"/>
                <a:gd name="T24" fmla="*/ 1103 w 1108"/>
                <a:gd name="T25" fmla="*/ 2112 h 2115"/>
                <a:gd name="T26" fmla="*/ 1105 w 1108"/>
                <a:gd name="T27" fmla="*/ 2113 h 2115"/>
                <a:gd name="T28" fmla="*/ 1103 w 1108"/>
                <a:gd name="T29" fmla="*/ 2112 h 2115"/>
                <a:gd name="T30" fmla="*/ 1103 w 1108"/>
                <a:gd name="T31" fmla="*/ 2112 h 2115"/>
                <a:gd name="T32" fmla="*/ 1105 w 1108"/>
                <a:gd name="T33" fmla="*/ 2113 h 2115"/>
                <a:gd name="T34" fmla="*/ 1103 w 1108"/>
                <a:gd name="T35" fmla="*/ 2112 h 2115"/>
                <a:gd name="T36" fmla="*/ 1105 w 1108"/>
                <a:gd name="T37" fmla="*/ 2113 h 2115"/>
                <a:gd name="T38" fmla="*/ 1104 w 1108"/>
                <a:gd name="T39" fmla="*/ 2112 h 2115"/>
                <a:gd name="T40" fmla="*/ 1103 w 1108"/>
                <a:gd name="T41" fmla="*/ 2112 h 2115"/>
                <a:gd name="T42" fmla="*/ 1105 w 1108"/>
                <a:gd name="T43" fmla="*/ 2113 h 2115"/>
                <a:gd name="T44" fmla="*/ 1104 w 1108"/>
                <a:gd name="T45" fmla="*/ 2112 h 2115"/>
                <a:gd name="T46" fmla="*/ 1105 w 1108"/>
                <a:gd name="T47" fmla="*/ 2113 h 2115"/>
                <a:gd name="T48" fmla="*/ 1104 w 1108"/>
                <a:gd name="T49" fmla="*/ 2111 h 2115"/>
                <a:gd name="T50" fmla="*/ 1104 w 1108"/>
                <a:gd name="T51" fmla="*/ 2112 h 2115"/>
                <a:gd name="T52" fmla="*/ 1105 w 1108"/>
                <a:gd name="T53" fmla="*/ 2113 h 2115"/>
                <a:gd name="T54" fmla="*/ 1104 w 1108"/>
                <a:gd name="T55" fmla="*/ 2111 h 2115"/>
                <a:gd name="T56" fmla="*/ 1105 w 1108"/>
                <a:gd name="T57" fmla="*/ 2113 h 2115"/>
                <a:gd name="T58" fmla="*/ 1105 w 1108"/>
                <a:gd name="T59" fmla="*/ 2111 h 2115"/>
                <a:gd name="T60" fmla="*/ 1104 w 1108"/>
                <a:gd name="T61" fmla="*/ 2111 h 2115"/>
                <a:gd name="T62" fmla="*/ 1105 w 1108"/>
                <a:gd name="T63" fmla="*/ 2113 h 2115"/>
                <a:gd name="T64" fmla="*/ 1105 w 1108"/>
                <a:gd name="T65" fmla="*/ 2111 h 2115"/>
                <a:gd name="T66" fmla="*/ 1105 w 1108"/>
                <a:gd name="T67" fmla="*/ 2113 h 2115"/>
                <a:gd name="T68" fmla="*/ 1107 w 1108"/>
                <a:gd name="T69" fmla="*/ 2111 h 2115"/>
                <a:gd name="T70" fmla="*/ 1105 w 1108"/>
                <a:gd name="T71" fmla="*/ 2111 h 2115"/>
                <a:gd name="T72" fmla="*/ 1105 w 1108"/>
                <a:gd name="T73" fmla="*/ 2113 h 2115"/>
                <a:gd name="T74" fmla="*/ 1107 w 1108"/>
                <a:gd name="T75" fmla="*/ 2111 h 2115"/>
                <a:gd name="T76" fmla="*/ 1105 w 1108"/>
                <a:gd name="T77" fmla="*/ 2113 h 2115"/>
                <a:gd name="T78" fmla="*/ 1107 w 1108"/>
                <a:gd name="T79" fmla="*/ 2112 h 2115"/>
                <a:gd name="T80" fmla="*/ 1107 w 1108"/>
                <a:gd name="T81" fmla="*/ 2111 h 2115"/>
                <a:gd name="T82" fmla="*/ 1105 w 1108"/>
                <a:gd name="T83" fmla="*/ 2113 h 2115"/>
                <a:gd name="T84" fmla="*/ 1107 w 1108"/>
                <a:gd name="T85" fmla="*/ 2112 h 2115"/>
                <a:gd name="T86" fmla="*/ 1106 w 1108"/>
                <a:gd name="T87" fmla="*/ 2112 h 2115"/>
                <a:gd name="T88" fmla="*/ 1107 w 1108"/>
                <a:gd name="T89" fmla="*/ 2112 h 2115"/>
                <a:gd name="T90" fmla="*/ 1107 w 1108"/>
                <a:gd name="T91" fmla="*/ 2112 h 2115"/>
                <a:gd name="T92" fmla="*/ 1106 w 1108"/>
                <a:gd name="T93" fmla="*/ 2112 h 2115"/>
                <a:gd name="T94" fmla="*/ 1107 w 1108"/>
                <a:gd name="T95" fmla="*/ 2112 h 2115"/>
                <a:gd name="T96" fmla="*/ 1103 w 1108"/>
                <a:gd name="T97" fmla="*/ 2113 h 2115"/>
                <a:gd name="T98" fmla="*/ 1104 w 1108"/>
                <a:gd name="T99" fmla="*/ 2114 h 2115"/>
                <a:gd name="T100" fmla="*/ 1104 w 1108"/>
                <a:gd name="T101" fmla="*/ 2114 h 2115"/>
                <a:gd name="T102" fmla="*/ 1105 w 1108"/>
                <a:gd name="T103" fmla="*/ 2115 h 2115"/>
                <a:gd name="T104" fmla="*/ 1107 w 1108"/>
                <a:gd name="T105" fmla="*/ 2114 h 2115"/>
                <a:gd name="T106" fmla="*/ 1108 w 1108"/>
                <a:gd name="T107" fmla="*/ 2113 h 2115"/>
                <a:gd name="T108" fmla="*/ 1108 w 1108"/>
                <a:gd name="T109" fmla="*/ 2112 h 2115"/>
                <a:gd name="T110" fmla="*/ 1107 w 1108"/>
                <a:gd name="T111" fmla="*/ 2104 h 2115"/>
                <a:gd name="T112" fmla="*/ 795 w 1108"/>
                <a:gd name="T113" fmla="*/ 3 h 2115"/>
                <a:gd name="T114" fmla="*/ 795 w 1108"/>
                <a:gd name="T115" fmla="*/ 0 h 2115"/>
                <a:gd name="T116" fmla="*/ 313 w 1108"/>
                <a:gd name="T117" fmla="*/ 278 h 2115"/>
                <a:gd name="T118" fmla="*/ 0 w 1108"/>
                <a:gd name="T119" fmla="*/ 820 h 2115"/>
                <a:gd name="T120" fmla="*/ 4 w 1108"/>
                <a:gd name="T121" fmla="*/ 822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8" h="2115">
                  <a:moveTo>
                    <a:pt x="4" y="822"/>
                  </a:moveTo>
                  <a:cubicBezTo>
                    <a:pt x="317" y="281"/>
                    <a:pt x="317" y="281"/>
                    <a:pt x="317" y="281"/>
                  </a:cubicBezTo>
                  <a:cubicBezTo>
                    <a:pt x="794" y="5"/>
                    <a:pt x="794" y="5"/>
                    <a:pt x="794" y="5"/>
                  </a:cubicBezTo>
                  <a:cubicBezTo>
                    <a:pt x="793" y="3"/>
                    <a:pt x="793" y="3"/>
                    <a:pt x="793" y="3"/>
                  </a:cubicBezTo>
                  <a:cubicBezTo>
                    <a:pt x="791" y="4"/>
                    <a:pt x="791" y="4"/>
                    <a:pt x="791" y="4"/>
                  </a:cubicBezTo>
                  <a:cubicBezTo>
                    <a:pt x="791" y="4"/>
                    <a:pt x="792" y="12"/>
                    <a:pt x="794" y="27"/>
                  </a:cubicBezTo>
                  <a:cubicBezTo>
                    <a:pt x="812" y="142"/>
                    <a:pt x="889" y="656"/>
                    <a:pt x="962" y="1146"/>
                  </a:cubicBezTo>
                  <a:cubicBezTo>
                    <a:pt x="998" y="1391"/>
                    <a:pt x="1034" y="1629"/>
                    <a:pt x="1060" y="1808"/>
                  </a:cubicBezTo>
                  <a:cubicBezTo>
                    <a:pt x="1073" y="1897"/>
                    <a:pt x="1084" y="1972"/>
                    <a:pt x="1091" y="2025"/>
                  </a:cubicBezTo>
                  <a:cubicBezTo>
                    <a:pt x="1095" y="2051"/>
                    <a:pt x="1098" y="2073"/>
                    <a:pt x="1100" y="2087"/>
                  </a:cubicBezTo>
                  <a:cubicBezTo>
                    <a:pt x="1101" y="2095"/>
                    <a:pt x="1102" y="2101"/>
                    <a:pt x="1102" y="2105"/>
                  </a:cubicBezTo>
                  <a:cubicBezTo>
                    <a:pt x="1103" y="2109"/>
                    <a:pt x="1103" y="2112"/>
                    <a:pt x="1103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3" y="2112"/>
                    <a:pt x="1103" y="2112"/>
                    <a:pt x="1103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1"/>
                    <a:pt x="1104" y="2111"/>
                    <a:pt x="1104" y="2111"/>
                  </a:cubicBezTo>
                  <a:cubicBezTo>
                    <a:pt x="1104" y="2112"/>
                    <a:pt x="1104" y="2112"/>
                    <a:pt x="1104" y="2112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4" y="2111"/>
                    <a:pt x="1104" y="2111"/>
                    <a:pt x="1104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5" y="2111"/>
                    <a:pt x="1105" y="2111"/>
                    <a:pt x="1105" y="2111"/>
                  </a:cubicBezTo>
                  <a:cubicBezTo>
                    <a:pt x="1105" y="2111"/>
                    <a:pt x="1104" y="2111"/>
                    <a:pt x="1104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5" y="2111"/>
                    <a:pt x="1105" y="2111"/>
                    <a:pt x="1105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7" y="2111"/>
                    <a:pt x="1106" y="2111"/>
                    <a:pt x="1105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7" y="2111"/>
                    <a:pt x="1107" y="2111"/>
                    <a:pt x="1107" y="2111"/>
                  </a:cubicBezTo>
                  <a:cubicBezTo>
                    <a:pt x="1105" y="2113"/>
                    <a:pt x="1105" y="2113"/>
                    <a:pt x="1105" y="2113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6" y="2112"/>
                    <a:pt x="1106" y="2112"/>
                    <a:pt x="1106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6" y="2112"/>
                    <a:pt x="1106" y="2112"/>
                    <a:pt x="1106" y="2112"/>
                  </a:cubicBezTo>
                  <a:cubicBezTo>
                    <a:pt x="1107" y="2112"/>
                    <a:pt x="1107" y="2112"/>
                    <a:pt x="1107" y="2112"/>
                  </a:cubicBezTo>
                  <a:cubicBezTo>
                    <a:pt x="1103" y="2113"/>
                    <a:pt x="1103" y="2113"/>
                    <a:pt x="1103" y="2113"/>
                  </a:cubicBezTo>
                  <a:cubicBezTo>
                    <a:pt x="1104" y="2114"/>
                    <a:pt x="1104" y="2114"/>
                    <a:pt x="1104" y="2114"/>
                  </a:cubicBezTo>
                  <a:cubicBezTo>
                    <a:pt x="1104" y="2114"/>
                    <a:pt x="1104" y="2114"/>
                    <a:pt x="1104" y="2114"/>
                  </a:cubicBezTo>
                  <a:cubicBezTo>
                    <a:pt x="1104" y="2114"/>
                    <a:pt x="1105" y="2115"/>
                    <a:pt x="1105" y="2115"/>
                  </a:cubicBezTo>
                  <a:cubicBezTo>
                    <a:pt x="1106" y="2115"/>
                    <a:pt x="1107" y="2115"/>
                    <a:pt x="1107" y="2114"/>
                  </a:cubicBezTo>
                  <a:cubicBezTo>
                    <a:pt x="1107" y="2114"/>
                    <a:pt x="1107" y="2113"/>
                    <a:pt x="1108" y="2113"/>
                  </a:cubicBezTo>
                  <a:cubicBezTo>
                    <a:pt x="1108" y="2113"/>
                    <a:pt x="1108" y="2113"/>
                    <a:pt x="1108" y="2112"/>
                  </a:cubicBezTo>
                  <a:cubicBezTo>
                    <a:pt x="1108" y="2111"/>
                    <a:pt x="1107" y="2108"/>
                    <a:pt x="1107" y="2104"/>
                  </a:cubicBezTo>
                  <a:cubicBezTo>
                    <a:pt x="1088" y="1956"/>
                    <a:pt x="795" y="3"/>
                    <a:pt x="795" y="3"/>
                  </a:cubicBezTo>
                  <a:cubicBezTo>
                    <a:pt x="795" y="0"/>
                    <a:pt x="795" y="0"/>
                    <a:pt x="795" y="0"/>
                  </a:cubicBezTo>
                  <a:cubicBezTo>
                    <a:pt x="313" y="278"/>
                    <a:pt x="313" y="278"/>
                    <a:pt x="313" y="278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4" y="822"/>
                    <a:pt x="4" y="822"/>
                    <a:pt x="4" y="822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Freeform 645"/>
            <p:cNvSpPr>
              <a:spLocks/>
            </p:cNvSpPr>
            <p:nvPr/>
          </p:nvSpPr>
          <p:spPr bwMode="auto">
            <a:xfrm>
              <a:off x="2366708" y="2858199"/>
              <a:ext cx="671513" cy="712788"/>
            </a:xfrm>
            <a:custGeom>
              <a:avLst/>
              <a:gdLst>
                <a:gd name="T0" fmla="*/ 423 w 423"/>
                <a:gd name="T1" fmla="*/ 447 h 449"/>
                <a:gd name="T2" fmla="*/ 2 w 423"/>
                <a:gd name="T3" fmla="*/ 0 h 449"/>
                <a:gd name="T4" fmla="*/ 0 w 423"/>
                <a:gd name="T5" fmla="*/ 2 h 449"/>
                <a:gd name="T6" fmla="*/ 421 w 423"/>
                <a:gd name="T7" fmla="*/ 449 h 449"/>
                <a:gd name="T8" fmla="*/ 423 w 423"/>
                <a:gd name="T9" fmla="*/ 447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449">
                  <a:moveTo>
                    <a:pt x="423" y="447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421" y="449"/>
                  </a:lnTo>
                  <a:lnTo>
                    <a:pt x="423" y="447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Freeform 646"/>
            <p:cNvSpPr>
              <a:spLocks/>
            </p:cNvSpPr>
            <p:nvPr/>
          </p:nvSpPr>
          <p:spPr bwMode="auto">
            <a:xfrm>
              <a:off x="2366708" y="2858199"/>
              <a:ext cx="671513" cy="712788"/>
            </a:xfrm>
            <a:custGeom>
              <a:avLst/>
              <a:gdLst>
                <a:gd name="T0" fmla="*/ 423 w 423"/>
                <a:gd name="T1" fmla="*/ 447 h 449"/>
                <a:gd name="T2" fmla="*/ 2 w 423"/>
                <a:gd name="T3" fmla="*/ 0 h 449"/>
                <a:gd name="T4" fmla="*/ 0 w 423"/>
                <a:gd name="T5" fmla="*/ 2 h 449"/>
                <a:gd name="T6" fmla="*/ 421 w 423"/>
                <a:gd name="T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3" h="449">
                  <a:moveTo>
                    <a:pt x="423" y="447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421" y="4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Freeform 647"/>
            <p:cNvSpPr>
              <a:spLocks/>
            </p:cNvSpPr>
            <p:nvPr/>
          </p:nvSpPr>
          <p:spPr bwMode="auto">
            <a:xfrm>
              <a:off x="1339596" y="1619949"/>
              <a:ext cx="1216025" cy="2157413"/>
            </a:xfrm>
            <a:custGeom>
              <a:avLst/>
              <a:gdLst>
                <a:gd name="T0" fmla="*/ 2 w 1197"/>
                <a:gd name="T1" fmla="*/ 1611 h 2124"/>
                <a:gd name="T2" fmla="*/ 5 w 1197"/>
                <a:gd name="T3" fmla="*/ 1610 h 2124"/>
                <a:gd name="T4" fmla="*/ 97 w 1197"/>
                <a:gd name="T5" fmla="*/ 1559 h 2124"/>
                <a:gd name="T6" fmla="*/ 477 w 1197"/>
                <a:gd name="T7" fmla="*/ 1343 h 2124"/>
                <a:gd name="T8" fmla="*/ 476 w 1197"/>
                <a:gd name="T9" fmla="*/ 1341 h 2124"/>
                <a:gd name="T10" fmla="*/ 474 w 1197"/>
                <a:gd name="T11" fmla="*/ 1342 h 2124"/>
                <a:gd name="T12" fmla="*/ 882 w 1197"/>
                <a:gd name="T13" fmla="*/ 2124 h 2124"/>
                <a:gd name="T14" fmla="*/ 1197 w 1197"/>
                <a:gd name="T15" fmla="*/ 0 h 2124"/>
                <a:gd name="T16" fmla="*/ 569 w 1197"/>
                <a:gd name="T17" fmla="*/ 774 h 2124"/>
                <a:gd name="T18" fmla="*/ 2 w 1197"/>
                <a:gd name="T19" fmla="*/ 591 h 2124"/>
                <a:gd name="T20" fmla="*/ 1 w 1197"/>
                <a:gd name="T21" fmla="*/ 595 h 2124"/>
                <a:gd name="T22" fmla="*/ 570 w 1197"/>
                <a:gd name="T23" fmla="*/ 779 h 2124"/>
                <a:gd name="T24" fmla="*/ 1190 w 1197"/>
                <a:gd name="T25" fmla="*/ 15 h 2124"/>
                <a:gd name="T26" fmla="*/ 879 w 1197"/>
                <a:gd name="T27" fmla="*/ 2110 h 2124"/>
                <a:gd name="T28" fmla="*/ 477 w 1197"/>
                <a:gd name="T29" fmla="*/ 1338 h 2124"/>
                <a:gd name="T30" fmla="*/ 475 w 1197"/>
                <a:gd name="T31" fmla="*/ 1339 h 2124"/>
                <a:gd name="T32" fmla="*/ 470 w 1197"/>
                <a:gd name="T33" fmla="*/ 1342 h 2124"/>
                <a:gd name="T34" fmla="*/ 222 w 1197"/>
                <a:gd name="T35" fmla="*/ 1483 h 2124"/>
                <a:gd name="T36" fmla="*/ 74 w 1197"/>
                <a:gd name="T37" fmla="*/ 1567 h 2124"/>
                <a:gd name="T38" fmla="*/ 23 w 1197"/>
                <a:gd name="T39" fmla="*/ 1595 h 2124"/>
                <a:gd name="T40" fmla="*/ 8 w 1197"/>
                <a:gd name="T41" fmla="*/ 1603 h 2124"/>
                <a:gd name="T42" fmla="*/ 0 w 1197"/>
                <a:gd name="T43" fmla="*/ 1607 h 2124"/>
                <a:gd name="T44" fmla="*/ 2 w 1197"/>
                <a:gd name="T45" fmla="*/ 1611 h 2124"/>
                <a:gd name="T46" fmla="*/ 2 w 1197"/>
                <a:gd name="T47" fmla="*/ 1611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7" h="2124">
                  <a:moveTo>
                    <a:pt x="2" y="1611"/>
                  </a:moveTo>
                  <a:cubicBezTo>
                    <a:pt x="3" y="1611"/>
                    <a:pt x="4" y="1610"/>
                    <a:pt x="5" y="1610"/>
                  </a:cubicBezTo>
                  <a:cubicBezTo>
                    <a:pt x="16" y="1604"/>
                    <a:pt x="51" y="1585"/>
                    <a:pt x="97" y="1559"/>
                  </a:cubicBezTo>
                  <a:cubicBezTo>
                    <a:pt x="236" y="1481"/>
                    <a:pt x="477" y="1343"/>
                    <a:pt x="477" y="1343"/>
                  </a:cubicBezTo>
                  <a:cubicBezTo>
                    <a:pt x="476" y="1341"/>
                    <a:pt x="476" y="1341"/>
                    <a:pt x="476" y="1341"/>
                  </a:cubicBezTo>
                  <a:cubicBezTo>
                    <a:pt x="474" y="1342"/>
                    <a:pt x="474" y="1342"/>
                    <a:pt x="474" y="1342"/>
                  </a:cubicBezTo>
                  <a:cubicBezTo>
                    <a:pt x="882" y="2124"/>
                    <a:pt x="882" y="2124"/>
                    <a:pt x="882" y="2124"/>
                  </a:cubicBezTo>
                  <a:cubicBezTo>
                    <a:pt x="1197" y="0"/>
                    <a:pt x="1197" y="0"/>
                    <a:pt x="1197" y="0"/>
                  </a:cubicBezTo>
                  <a:cubicBezTo>
                    <a:pt x="569" y="774"/>
                    <a:pt x="569" y="774"/>
                    <a:pt x="569" y="774"/>
                  </a:cubicBezTo>
                  <a:cubicBezTo>
                    <a:pt x="2" y="591"/>
                    <a:pt x="2" y="591"/>
                    <a:pt x="2" y="591"/>
                  </a:cubicBezTo>
                  <a:cubicBezTo>
                    <a:pt x="1" y="595"/>
                    <a:pt x="1" y="595"/>
                    <a:pt x="1" y="595"/>
                  </a:cubicBezTo>
                  <a:cubicBezTo>
                    <a:pt x="570" y="779"/>
                    <a:pt x="570" y="779"/>
                    <a:pt x="570" y="779"/>
                  </a:cubicBezTo>
                  <a:cubicBezTo>
                    <a:pt x="1190" y="15"/>
                    <a:pt x="1190" y="15"/>
                    <a:pt x="1190" y="15"/>
                  </a:cubicBezTo>
                  <a:cubicBezTo>
                    <a:pt x="879" y="2110"/>
                    <a:pt x="879" y="2110"/>
                    <a:pt x="879" y="2110"/>
                  </a:cubicBezTo>
                  <a:cubicBezTo>
                    <a:pt x="477" y="1338"/>
                    <a:pt x="477" y="1338"/>
                    <a:pt x="477" y="1338"/>
                  </a:cubicBezTo>
                  <a:cubicBezTo>
                    <a:pt x="475" y="1339"/>
                    <a:pt x="475" y="1339"/>
                    <a:pt x="475" y="1339"/>
                  </a:cubicBezTo>
                  <a:cubicBezTo>
                    <a:pt x="475" y="1339"/>
                    <a:pt x="473" y="1340"/>
                    <a:pt x="470" y="1342"/>
                  </a:cubicBezTo>
                  <a:cubicBezTo>
                    <a:pt x="445" y="1356"/>
                    <a:pt x="331" y="1421"/>
                    <a:pt x="222" y="1483"/>
                  </a:cubicBezTo>
                  <a:cubicBezTo>
                    <a:pt x="168" y="1514"/>
                    <a:pt x="114" y="1544"/>
                    <a:pt x="74" y="1567"/>
                  </a:cubicBezTo>
                  <a:cubicBezTo>
                    <a:pt x="53" y="1579"/>
                    <a:pt x="36" y="1588"/>
                    <a:pt x="23" y="1595"/>
                  </a:cubicBezTo>
                  <a:cubicBezTo>
                    <a:pt x="17" y="1598"/>
                    <a:pt x="12" y="1601"/>
                    <a:pt x="8" y="1603"/>
                  </a:cubicBezTo>
                  <a:cubicBezTo>
                    <a:pt x="4" y="1605"/>
                    <a:pt x="1" y="1607"/>
                    <a:pt x="0" y="1607"/>
                  </a:cubicBezTo>
                  <a:cubicBezTo>
                    <a:pt x="2" y="1611"/>
                    <a:pt x="2" y="1611"/>
                    <a:pt x="2" y="1611"/>
                  </a:cubicBezTo>
                  <a:cubicBezTo>
                    <a:pt x="2" y="1611"/>
                    <a:pt x="2" y="1611"/>
                    <a:pt x="2" y="1611"/>
                  </a:cubicBezTo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Freeform 648"/>
            <p:cNvSpPr>
              <a:spLocks/>
            </p:cNvSpPr>
            <p:nvPr/>
          </p:nvSpPr>
          <p:spPr bwMode="auto">
            <a:xfrm>
              <a:off x="1428496" y="1902524"/>
              <a:ext cx="941388" cy="962025"/>
            </a:xfrm>
            <a:custGeom>
              <a:avLst/>
              <a:gdLst>
                <a:gd name="T0" fmla="*/ 591 w 593"/>
                <a:gd name="T1" fmla="*/ 604 h 606"/>
                <a:gd name="T2" fmla="*/ 591 w 593"/>
                <a:gd name="T3" fmla="*/ 602 h 606"/>
                <a:gd name="T4" fmla="*/ 35 w 593"/>
                <a:gd name="T5" fmla="*/ 599 h 606"/>
                <a:gd name="T6" fmla="*/ 3 w 593"/>
                <a:gd name="T7" fmla="*/ 5 h 606"/>
                <a:gd name="T8" fmla="*/ 369 w 593"/>
                <a:gd name="T9" fmla="*/ 244 h 606"/>
                <a:gd name="T10" fmla="*/ 589 w 593"/>
                <a:gd name="T11" fmla="*/ 605 h 606"/>
                <a:gd name="T12" fmla="*/ 591 w 593"/>
                <a:gd name="T13" fmla="*/ 604 h 606"/>
                <a:gd name="T14" fmla="*/ 591 w 593"/>
                <a:gd name="T15" fmla="*/ 602 h 606"/>
                <a:gd name="T16" fmla="*/ 591 w 593"/>
                <a:gd name="T17" fmla="*/ 604 h 606"/>
                <a:gd name="T18" fmla="*/ 592 w 593"/>
                <a:gd name="T19" fmla="*/ 604 h 606"/>
                <a:gd name="T20" fmla="*/ 371 w 593"/>
                <a:gd name="T21" fmla="*/ 242 h 606"/>
                <a:gd name="T22" fmla="*/ 0 w 593"/>
                <a:gd name="T23" fmla="*/ 0 h 606"/>
                <a:gd name="T24" fmla="*/ 32 w 593"/>
                <a:gd name="T25" fmla="*/ 601 h 606"/>
                <a:gd name="T26" fmla="*/ 593 w 593"/>
                <a:gd name="T27" fmla="*/ 606 h 606"/>
                <a:gd name="T28" fmla="*/ 592 w 593"/>
                <a:gd name="T29" fmla="*/ 604 h 606"/>
                <a:gd name="T30" fmla="*/ 591 w 593"/>
                <a:gd name="T31" fmla="*/ 6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3" h="606">
                  <a:moveTo>
                    <a:pt x="591" y="604"/>
                  </a:moveTo>
                  <a:lnTo>
                    <a:pt x="591" y="602"/>
                  </a:lnTo>
                  <a:lnTo>
                    <a:pt x="35" y="599"/>
                  </a:lnTo>
                  <a:lnTo>
                    <a:pt x="3" y="5"/>
                  </a:lnTo>
                  <a:lnTo>
                    <a:pt x="369" y="244"/>
                  </a:lnTo>
                  <a:lnTo>
                    <a:pt x="589" y="605"/>
                  </a:lnTo>
                  <a:lnTo>
                    <a:pt x="591" y="604"/>
                  </a:lnTo>
                  <a:lnTo>
                    <a:pt x="591" y="602"/>
                  </a:lnTo>
                  <a:lnTo>
                    <a:pt x="591" y="604"/>
                  </a:lnTo>
                  <a:lnTo>
                    <a:pt x="592" y="604"/>
                  </a:lnTo>
                  <a:lnTo>
                    <a:pt x="371" y="242"/>
                  </a:lnTo>
                  <a:lnTo>
                    <a:pt x="0" y="0"/>
                  </a:lnTo>
                  <a:lnTo>
                    <a:pt x="32" y="601"/>
                  </a:lnTo>
                  <a:lnTo>
                    <a:pt x="593" y="606"/>
                  </a:lnTo>
                  <a:lnTo>
                    <a:pt x="592" y="604"/>
                  </a:lnTo>
                  <a:lnTo>
                    <a:pt x="591" y="604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Freeform 649"/>
            <p:cNvSpPr>
              <a:spLocks/>
            </p:cNvSpPr>
            <p:nvPr/>
          </p:nvSpPr>
          <p:spPr bwMode="auto">
            <a:xfrm>
              <a:off x="1428496" y="1902524"/>
              <a:ext cx="941388" cy="962025"/>
            </a:xfrm>
            <a:custGeom>
              <a:avLst/>
              <a:gdLst>
                <a:gd name="T0" fmla="*/ 591 w 593"/>
                <a:gd name="T1" fmla="*/ 604 h 606"/>
                <a:gd name="T2" fmla="*/ 591 w 593"/>
                <a:gd name="T3" fmla="*/ 602 h 606"/>
                <a:gd name="T4" fmla="*/ 35 w 593"/>
                <a:gd name="T5" fmla="*/ 599 h 606"/>
                <a:gd name="T6" fmla="*/ 3 w 593"/>
                <a:gd name="T7" fmla="*/ 5 h 606"/>
                <a:gd name="T8" fmla="*/ 369 w 593"/>
                <a:gd name="T9" fmla="*/ 244 h 606"/>
                <a:gd name="T10" fmla="*/ 589 w 593"/>
                <a:gd name="T11" fmla="*/ 605 h 606"/>
                <a:gd name="T12" fmla="*/ 591 w 593"/>
                <a:gd name="T13" fmla="*/ 604 h 606"/>
                <a:gd name="T14" fmla="*/ 591 w 593"/>
                <a:gd name="T15" fmla="*/ 602 h 606"/>
                <a:gd name="T16" fmla="*/ 591 w 593"/>
                <a:gd name="T17" fmla="*/ 604 h 606"/>
                <a:gd name="T18" fmla="*/ 592 w 593"/>
                <a:gd name="T19" fmla="*/ 604 h 606"/>
                <a:gd name="T20" fmla="*/ 371 w 593"/>
                <a:gd name="T21" fmla="*/ 242 h 606"/>
                <a:gd name="T22" fmla="*/ 0 w 593"/>
                <a:gd name="T23" fmla="*/ 0 h 606"/>
                <a:gd name="T24" fmla="*/ 32 w 593"/>
                <a:gd name="T25" fmla="*/ 601 h 606"/>
                <a:gd name="T26" fmla="*/ 593 w 593"/>
                <a:gd name="T27" fmla="*/ 606 h 606"/>
                <a:gd name="T28" fmla="*/ 592 w 593"/>
                <a:gd name="T29" fmla="*/ 604 h 606"/>
                <a:gd name="T30" fmla="*/ 591 w 593"/>
                <a:gd name="T31" fmla="*/ 6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3" h="606">
                  <a:moveTo>
                    <a:pt x="591" y="604"/>
                  </a:moveTo>
                  <a:lnTo>
                    <a:pt x="591" y="602"/>
                  </a:lnTo>
                  <a:lnTo>
                    <a:pt x="35" y="599"/>
                  </a:lnTo>
                  <a:lnTo>
                    <a:pt x="3" y="5"/>
                  </a:lnTo>
                  <a:lnTo>
                    <a:pt x="369" y="244"/>
                  </a:lnTo>
                  <a:lnTo>
                    <a:pt x="589" y="605"/>
                  </a:lnTo>
                  <a:lnTo>
                    <a:pt x="591" y="604"/>
                  </a:lnTo>
                  <a:lnTo>
                    <a:pt x="591" y="602"/>
                  </a:lnTo>
                  <a:lnTo>
                    <a:pt x="591" y="604"/>
                  </a:lnTo>
                  <a:lnTo>
                    <a:pt x="592" y="604"/>
                  </a:lnTo>
                  <a:lnTo>
                    <a:pt x="371" y="242"/>
                  </a:lnTo>
                  <a:lnTo>
                    <a:pt x="0" y="0"/>
                  </a:lnTo>
                  <a:lnTo>
                    <a:pt x="32" y="601"/>
                  </a:lnTo>
                  <a:lnTo>
                    <a:pt x="593" y="606"/>
                  </a:lnTo>
                  <a:lnTo>
                    <a:pt x="592" y="604"/>
                  </a:lnTo>
                  <a:lnTo>
                    <a:pt x="591" y="6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Freeform 650"/>
            <p:cNvSpPr>
              <a:spLocks/>
            </p:cNvSpPr>
            <p:nvPr/>
          </p:nvSpPr>
          <p:spPr bwMode="auto">
            <a:xfrm>
              <a:off x="1919033" y="1608836"/>
              <a:ext cx="1122363" cy="552450"/>
            </a:xfrm>
            <a:custGeom>
              <a:avLst/>
              <a:gdLst>
                <a:gd name="T0" fmla="*/ 0 w 707"/>
                <a:gd name="T1" fmla="*/ 3 h 348"/>
                <a:gd name="T2" fmla="*/ 398 w 707"/>
                <a:gd name="T3" fmla="*/ 13 h 348"/>
                <a:gd name="T4" fmla="*/ 701 w 707"/>
                <a:gd name="T5" fmla="*/ 188 h 348"/>
                <a:gd name="T6" fmla="*/ 348 w 707"/>
                <a:gd name="T7" fmla="*/ 346 h 348"/>
                <a:gd name="T8" fmla="*/ 349 w 707"/>
                <a:gd name="T9" fmla="*/ 348 h 348"/>
                <a:gd name="T10" fmla="*/ 707 w 707"/>
                <a:gd name="T11" fmla="*/ 188 h 348"/>
                <a:gd name="T12" fmla="*/ 399 w 707"/>
                <a:gd name="T13" fmla="*/ 11 h 348"/>
                <a:gd name="T14" fmla="*/ 0 w 707"/>
                <a:gd name="T15" fmla="*/ 0 h 348"/>
                <a:gd name="T16" fmla="*/ 0 w 707"/>
                <a:gd name="T17" fmla="*/ 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7" h="348">
                  <a:moveTo>
                    <a:pt x="0" y="3"/>
                  </a:moveTo>
                  <a:lnTo>
                    <a:pt x="398" y="13"/>
                  </a:lnTo>
                  <a:lnTo>
                    <a:pt x="701" y="188"/>
                  </a:lnTo>
                  <a:lnTo>
                    <a:pt x="348" y="346"/>
                  </a:lnTo>
                  <a:lnTo>
                    <a:pt x="349" y="348"/>
                  </a:lnTo>
                  <a:lnTo>
                    <a:pt x="707" y="188"/>
                  </a:lnTo>
                  <a:lnTo>
                    <a:pt x="399" y="11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Freeform 651"/>
            <p:cNvSpPr>
              <a:spLocks/>
            </p:cNvSpPr>
            <p:nvPr/>
          </p:nvSpPr>
          <p:spPr bwMode="auto">
            <a:xfrm>
              <a:off x="3035046" y="3001074"/>
              <a:ext cx="320675" cy="568325"/>
            </a:xfrm>
            <a:custGeom>
              <a:avLst/>
              <a:gdLst>
                <a:gd name="T0" fmla="*/ 2 w 202"/>
                <a:gd name="T1" fmla="*/ 358 h 358"/>
                <a:gd name="T2" fmla="*/ 202 w 202"/>
                <a:gd name="T3" fmla="*/ 1 h 358"/>
                <a:gd name="T4" fmla="*/ 199 w 202"/>
                <a:gd name="T5" fmla="*/ 0 h 358"/>
                <a:gd name="T6" fmla="*/ 0 w 202"/>
                <a:gd name="T7" fmla="*/ 357 h 358"/>
                <a:gd name="T8" fmla="*/ 2 w 202"/>
                <a:gd name="T9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358">
                  <a:moveTo>
                    <a:pt x="2" y="358"/>
                  </a:moveTo>
                  <a:lnTo>
                    <a:pt x="202" y="1"/>
                  </a:lnTo>
                  <a:lnTo>
                    <a:pt x="199" y="0"/>
                  </a:lnTo>
                  <a:lnTo>
                    <a:pt x="0" y="357"/>
                  </a:lnTo>
                  <a:lnTo>
                    <a:pt x="2" y="358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Freeform 652"/>
            <p:cNvSpPr>
              <a:spLocks/>
            </p:cNvSpPr>
            <p:nvPr/>
          </p:nvSpPr>
          <p:spPr bwMode="auto">
            <a:xfrm>
              <a:off x="3035046" y="3001074"/>
              <a:ext cx="320675" cy="568325"/>
            </a:xfrm>
            <a:custGeom>
              <a:avLst/>
              <a:gdLst>
                <a:gd name="T0" fmla="*/ 2 w 202"/>
                <a:gd name="T1" fmla="*/ 358 h 358"/>
                <a:gd name="T2" fmla="*/ 202 w 202"/>
                <a:gd name="T3" fmla="*/ 1 h 358"/>
                <a:gd name="T4" fmla="*/ 199 w 202"/>
                <a:gd name="T5" fmla="*/ 0 h 358"/>
                <a:gd name="T6" fmla="*/ 0 w 202"/>
                <a:gd name="T7" fmla="*/ 35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358">
                  <a:moveTo>
                    <a:pt x="2" y="358"/>
                  </a:moveTo>
                  <a:lnTo>
                    <a:pt x="202" y="1"/>
                  </a:lnTo>
                  <a:lnTo>
                    <a:pt x="199" y="0"/>
                  </a:lnTo>
                  <a:lnTo>
                    <a:pt x="0" y="3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Freeform 653"/>
            <p:cNvSpPr>
              <a:spLocks/>
            </p:cNvSpPr>
            <p:nvPr/>
          </p:nvSpPr>
          <p:spPr bwMode="auto">
            <a:xfrm>
              <a:off x="2549271" y="3564636"/>
              <a:ext cx="488950" cy="287338"/>
            </a:xfrm>
            <a:custGeom>
              <a:avLst/>
              <a:gdLst>
                <a:gd name="T0" fmla="*/ 2 w 308"/>
                <a:gd name="T1" fmla="*/ 181 h 181"/>
                <a:gd name="T2" fmla="*/ 308 w 308"/>
                <a:gd name="T3" fmla="*/ 3 h 181"/>
                <a:gd name="T4" fmla="*/ 307 w 308"/>
                <a:gd name="T5" fmla="*/ 0 h 181"/>
                <a:gd name="T6" fmla="*/ 0 w 308"/>
                <a:gd name="T7" fmla="*/ 178 h 181"/>
                <a:gd name="T8" fmla="*/ 2 w 308"/>
                <a:gd name="T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181">
                  <a:moveTo>
                    <a:pt x="2" y="181"/>
                  </a:moveTo>
                  <a:lnTo>
                    <a:pt x="308" y="3"/>
                  </a:lnTo>
                  <a:lnTo>
                    <a:pt x="307" y="0"/>
                  </a:lnTo>
                  <a:lnTo>
                    <a:pt x="0" y="178"/>
                  </a:lnTo>
                  <a:lnTo>
                    <a:pt x="2" y="181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Freeform 654"/>
            <p:cNvSpPr>
              <a:spLocks/>
            </p:cNvSpPr>
            <p:nvPr/>
          </p:nvSpPr>
          <p:spPr bwMode="auto">
            <a:xfrm>
              <a:off x="2549271" y="3564636"/>
              <a:ext cx="488950" cy="287338"/>
            </a:xfrm>
            <a:custGeom>
              <a:avLst/>
              <a:gdLst>
                <a:gd name="T0" fmla="*/ 2 w 308"/>
                <a:gd name="T1" fmla="*/ 181 h 181"/>
                <a:gd name="T2" fmla="*/ 308 w 308"/>
                <a:gd name="T3" fmla="*/ 3 h 181"/>
                <a:gd name="T4" fmla="*/ 307 w 308"/>
                <a:gd name="T5" fmla="*/ 0 h 181"/>
                <a:gd name="T6" fmla="*/ 0 w 308"/>
                <a:gd name="T7" fmla="*/ 17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8" h="181">
                  <a:moveTo>
                    <a:pt x="2" y="181"/>
                  </a:moveTo>
                  <a:lnTo>
                    <a:pt x="308" y="3"/>
                  </a:lnTo>
                  <a:lnTo>
                    <a:pt x="307" y="0"/>
                  </a:lnTo>
                  <a:lnTo>
                    <a:pt x="0" y="1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Freeform 655"/>
            <p:cNvSpPr>
              <a:spLocks/>
            </p:cNvSpPr>
            <p:nvPr/>
          </p:nvSpPr>
          <p:spPr bwMode="auto">
            <a:xfrm>
              <a:off x="1428496" y="3569399"/>
              <a:ext cx="487363" cy="280988"/>
            </a:xfrm>
            <a:custGeom>
              <a:avLst/>
              <a:gdLst>
                <a:gd name="T0" fmla="*/ 0 w 307"/>
                <a:gd name="T1" fmla="*/ 2 h 177"/>
                <a:gd name="T2" fmla="*/ 306 w 307"/>
                <a:gd name="T3" fmla="*/ 177 h 177"/>
                <a:gd name="T4" fmla="*/ 307 w 307"/>
                <a:gd name="T5" fmla="*/ 175 h 177"/>
                <a:gd name="T6" fmla="*/ 1 w 307"/>
                <a:gd name="T7" fmla="*/ 0 h 177"/>
                <a:gd name="T8" fmla="*/ 0 w 307"/>
                <a:gd name="T9" fmla="*/ 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177">
                  <a:moveTo>
                    <a:pt x="0" y="2"/>
                  </a:moveTo>
                  <a:lnTo>
                    <a:pt x="306" y="177"/>
                  </a:lnTo>
                  <a:lnTo>
                    <a:pt x="307" y="175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" name="Freeform 656"/>
            <p:cNvSpPr>
              <a:spLocks/>
            </p:cNvSpPr>
            <p:nvPr/>
          </p:nvSpPr>
          <p:spPr bwMode="auto">
            <a:xfrm>
              <a:off x="1428496" y="3569399"/>
              <a:ext cx="487363" cy="280988"/>
            </a:xfrm>
            <a:custGeom>
              <a:avLst/>
              <a:gdLst>
                <a:gd name="T0" fmla="*/ 0 w 307"/>
                <a:gd name="T1" fmla="*/ 2 h 177"/>
                <a:gd name="T2" fmla="*/ 306 w 307"/>
                <a:gd name="T3" fmla="*/ 177 h 177"/>
                <a:gd name="T4" fmla="*/ 307 w 307"/>
                <a:gd name="T5" fmla="*/ 175 h 177"/>
                <a:gd name="T6" fmla="*/ 1 w 307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7" h="177">
                  <a:moveTo>
                    <a:pt x="0" y="2"/>
                  </a:moveTo>
                  <a:lnTo>
                    <a:pt x="306" y="177"/>
                  </a:lnTo>
                  <a:lnTo>
                    <a:pt x="307" y="175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Freeform 657"/>
            <p:cNvSpPr>
              <a:spLocks/>
            </p:cNvSpPr>
            <p:nvPr/>
          </p:nvSpPr>
          <p:spPr bwMode="auto">
            <a:xfrm>
              <a:off x="1112583" y="3018536"/>
              <a:ext cx="319088" cy="563563"/>
            </a:xfrm>
            <a:custGeom>
              <a:avLst/>
              <a:gdLst>
                <a:gd name="T0" fmla="*/ 0 w 201"/>
                <a:gd name="T1" fmla="*/ 1 h 355"/>
                <a:gd name="T2" fmla="*/ 198 w 201"/>
                <a:gd name="T3" fmla="*/ 355 h 355"/>
                <a:gd name="T4" fmla="*/ 201 w 201"/>
                <a:gd name="T5" fmla="*/ 354 h 355"/>
                <a:gd name="T6" fmla="*/ 3 w 201"/>
                <a:gd name="T7" fmla="*/ 0 h 355"/>
                <a:gd name="T8" fmla="*/ 0 w 201"/>
                <a:gd name="T9" fmla="*/ 1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355">
                  <a:moveTo>
                    <a:pt x="0" y="1"/>
                  </a:moveTo>
                  <a:lnTo>
                    <a:pt x="198" y="355"/>
                  </a:lnTo>
                  <a:lnTo>
                    <a:pt x="201" y="354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Freeform 658"/>
            <p:cNvSpPr>
              <a:spLocks/>
            </p:cNvSpPr>
            <p:nvPr/>
          </p:nvSpPr>
          <p:spPr bwMode="auto">
            <a:xfrm>
              <a:off x="1112583" y="3018536"/>
              <a:ext cx="319088" cy="563563"/>
            </a:xfrm>
            <a:custGeom>
              <a:avLst/>
              <a:gdLst>
                <a:gd name="T0" fmla="*/ 0 w 201"/>
                <a:gd name="T1" fmla="*/ 1 h 355"/>
                <a:gd name="T2" fmla="*/ 198 w 201"/>
                <a:gd name="T3" fmla="*/ 355 h 355"/>
                <a:gd name="T4" fmla="*/ 201 w 201"/>
                <a:gd name="T5" fmla="*/ 354 h 355"/>
                <a:gd name="T6" fmla="*/ 3 w 201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55">
                  <a:moveTo>
                    <a:pt x="0" y="1"/>
                  </a:moveTo>
                  <a:lnTo>
                    <a:pt x="198" y="355"/>
                  </a:lnTo>
                  <a:lnTo>
                    <a:pt x="201" y="354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Oval 659"/>
            <p:cNvSpPr>
              <a:spLocks noChangeArrowheads="1"/>
            </p:cNvSpPr>
            <p:nvPr/>
          </p:nvSpPr>
          <p:spPr bwMode="auto">
            <a:xfrm>
              <a:off x="3328733" y="2977261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" name="Oval 660"/>
            <p:cNvSpPr>
              <a:spLocks noChangeArrowheads="1"/>
            </p:cNvSpPr>
            <p:nvPr/>
          </p:nvSpPr>
          <p:spPr bwMode="auto">
            <a:xfrm>
              <a:off x="2977896" y="26391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Oval 661"/>
            <p:cNvSpPr>
              <a:spLocks noChangeArrowheads="1"/>
            </p:cNvSpPr>
            <p:nvPr/>
          </p:nvSpPr>
          <p:spPr bwMode="auto">
            <a:xfrm>
              <a:off x="3325558" y="2432749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" name="Oval 662"/>
            <p:cNvSpPr>
              <a:spLocks noChangeArrowheads="1"/>
            </p:cNvSpPr>
            <p:nvPr/>
          </p:nvSpPr>
          <p:spPr bwMode="auto">
            <a:xfrm>
              <a:off x="3009646" y="1880299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Oval 663"/>
            <p:cNvSpPr>
              <a:spLocks noChangeArrowheads="1"/>
            </p:cNvSpPr>
            <p:nvPr/>
          </p:nvSpPr>
          <p:spPr bwMode="auto">
            <a:xfrm>
              <a:off x="3108071" y="2204149"/>
              <a:ext cx="36513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" name="Oval 664"/>
            <p:cNvSpPr>
              <a:spLocks noChangeArrowheads="1"/>
            </p:cNvSpPr>
            <p:nvPr/>
          </p:nvSpPr>
          <p:spPr bwMode="auto">
            <a:xfrm>
              <a:off x="2850896" y="1946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Oval 665"/>
            <p:cNvSpPr>
              <a:spLocks noChangeArrowheads="1"/>
            </p:cNvSpPr>
            <p:nvPr/>
          </p:nvSpPr>
          <p:spPr bwMode="auto">
            <a:xfrm>
              <a:off x="2730246" y="361226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Oval 666"/>
            <p:cNvSpPr>
              <a:spLocks noChangeArrowheads="1"/>
            </p:cNvSpPr>
            <p:nvPr/>
          </p:nvSpPr>
          <p:spPr bwMode="auto">
            <a:xfrm>
              <a:off x="3009646" y="35439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" name="Oval 667"/>
            <p:cNvSpPr>
              <a:spLocks noChangeArrowheads="1"/>
            </p:cNvSpPr>
            <p:nvPr/>
          </p:nvSpPr>
          <p:spPr bwMode="auto">
            <a:xfrm>
              <a:off x="2663571" y="2713736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" name="Oval 668"/>
            <p:cNvSpPr>
              <a:spLocks noChangeArrowheads="1"/>
            </p:cNvSpPr>
            <p:nvPr/>
          </p:nvSpPr>
          <p:spPr bwMode="auto">
            <a:xfrm>
              <a:off x="2285746" y="2327974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" name="Oval 669"/>
            <p:cNvSpPr>
              <a:spLocks noChangeArrowheads="1"/>
            </p:cNvSpPr>
            <p:nvPr/>
          </p:nvSpPr>
          <p:spPr bwMode="auto">
            <a:xfrm>
              <a:off x="2433383" y="2310511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" name="Oval 670"/>
            <p:cNvSpPr>
              <a:spLocks noChangeArrowheads="1"/>
            </p:cNvSpPr>
            <p:nvPr/>
          </p:nvSpPr>
          <p:spPr bwMode="auto">
            <a:xfrm>
              <a:off x="2457196" y="2146999"/>
              <a:ext cx="26988" cy="2857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Oval 671"/>
            <p:cNvSpPr>
              <a:spLocks noChangeArrowheads="1"/>
            </p:cNvSpPr>
            <p:nvPr/>
          </p:nvSpPr>
          <p:spPr bwMode="auto">
            <a:xfrm>
              <a:off x="2919158" y="3442399"/>
              <a:ext cx="28575" cy="301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3" name="Oval 672"/>
            <p:cNvSpPr>
              <a:spLocks noChangeArrowheads="1"/>
            </p:cNvSpPr>
            <p:nvPr/>
          </p:nvSpPr>
          <p:spPr bwMode="auto">
            <a:xfrm>
              <a:off x="1696783" y="3621786"/>
              <a:ext cx="28575" cy="301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4" name="Oval 673"/>
            <p:cNvSpPr>
              <a:spLocks noChangeArrowheads="1"/>
            </p:cNvSpPr>
            <p:nvPr/>
          </p:nvSpPr>
          <p:spPr bwMode="auto">
            <a:xfrm>
              <a:off x="1320546" y="2200974"/>
              <a:ext cx="42863" cy="4286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5" name="Oval 674"/>
            <p:cNvSpPr>
              <a:spLocks noChangeArrowheads="1"/>
            </p:cNvSpPr>
            <p:nvPr/>
          </p:nvSpPr>
          <p:spPr bwMode="auto">
            <a:xfrm>
              <a:off x="2676271" y="2359724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6" name="Oval 675"/>
            <p:cNvSpPr>
              <a:spLocks noChangeArrowheads="1"/>
            </p:cNvSpPr>
            <p:nvPr/>
          </p:nvSpPr>
          <p:spPr bwMode="auto">
            <a:xfrm>
              <a:off x="2874708" y="303441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7" name="Oval 676"/>
            <p:cNvSpPr>
              <a:spLocks noChangeArrowheads="1"/>
            </p:cNvSpPr>
            <p:nvPr/>
          </p:nvSpPr>
          <p:spPr bwMode="auto">
            <a:xfrm>
              <a:off x="2339721" y="2835974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8" name="Oval 677"/>
            <p:cNvSpPr>
              <a:spLocks noChangeArrowheads="1"/>
            </p:cNvSpPr>
            <p:nvPr/>
          </p:nvSpPr>
          <p:spPr bwMode="auto">
            <a:xfrm>
              <a:off x="2160333" y="2529586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" name="Oval 678"/>
            <p:cNvSpPr>
              <a:spLocks noChangeArrowheads="1"/>
            </p:cNvSpPr>
            <p:nvPr/>
          </p:nvSpPr>
          <p:spPr bwMode="auto">
            <a:xfrm>
              <a:off x="2152396" y="2755011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Oval 679"/>
            <p:cNvSpPr>
              <a:spLocks noChangeArrowheads="1"/>
            </p:cNvSpPr>
            <p:nvPr/>
          </p:nvSpPr>
          <p:spPr bwMode="auto">
            <a:xfrm>
              <a:off x="2085721" y="2834386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1" name="Oval 680"/>
            <p:cNvSpPr>
              <a:spLocks noChangeArrowheads="1"/>
            </p:cNvSpPr>
            <p:nvPr/>
          </p:nvSpPr>
          <p:spPr bwMode="auto">
            <a:xfrm>
              <a:off x="2046033" y="2613724"/>
              <a:ext cx="36513" cy="3333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Oval 681"/>
            <p:cNvSpPr>
              <a:spLocks noChangeArrowheads="1"/>
            </p:cNvSpPr>
            <p:nvPr/>
          </p:nvSpPr>
          <p:spPr bwMode="auto">
            <a:xfrm>
              <a:off x="1680908" y="1819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Oval 682"/>
            <p:cNvSpPr>
              <a:spLocks noChangeArrowheads="1"/>
            </p:cNvSpPr>
            <p:nvPr/>
          </p:nvSpPr>
          <p:spPr bwMode="auto">
            <a:xfrm>
              <a:off x="2209546" y="167868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4" name="Oval 683"/>
            <p:cNvSpPr>
              <a:spLocks noChangeArrowheads="1"/>
            </p:cNvSpPr>
            <p:nvPr/>
          </p:nvSpPr>
          <p:spPr bwMode="auto">
            <a:xfrm>
              <a:off x="1992058" y="226288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5" name="Oval 684"/>
            <p:cNvSpPr>
              <a:spLocks noChangeArrowheads="1"/>
            </p:cNvSpPr>
            <p:nvPr/>
          </p:nvSpPr>
          <p:spPr bwMode="auto">
            <a:xfrm>
              <a:off x="2236533" y="194697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6" name="Oval 685"/>
            <p:cNvSpPr>
              <a:spLocks noChangeArrowheads="1"/>
            </p:cNvSpPr>
            <p:nvPr/>
          </p:nvSpPr>
          <p:spPr bwMode="auto">
            <a:xfrm>
              <a:off x="1645983" y="2310511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7" name="Oval 686"/>
            <p:cNvSpPr>
              <a:spLocks noChangeArrowheads="1"/>
            </p:cNvSpPr>
            <p:nvPr/>
          </p:nvSpPr>
          <p:spPr bwMode="auto">
            <a:xfrm>
              <a:off x="1730121" y="2096199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Oval 687"/>
            <p:cNvSpPr>
              <a:spLocks noChangeArrowheads="1"/>
            </p:cNvSpPr>
            <p:nvPr/>
          </p:nvSpPr>
          <p:spPr bwMode="auto">
            <a:xfrm>
              <a:off x="2527046" y="1599311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Oval 688"/>
            <p:cNvSpPr>
              <a:spLocks noChangeArrowheads="1"/>
            </p:cNvSpPr>
            <p:nvPr/>
          </p:nvSpPr>
          <p:spPr bwMode="auto">
            <a:xfrm>
              <a:off x="1890458" y="1599311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Oval 689"/>
            <p:cNvSpPr>
              <a:spLocks noChangeArrowheads="1"/>
            </p:cNvSpPr>
            <p:nvPr/>
          </p:nvSpPr>
          <p:spPr bwMode="auto">
            <a:xfrm>
              <a:off x="1406271" y="18802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1" name="Oval 690"/>
            <p:cNvSpPr>
              <a:spLocks noChangeArrowheads="1"/>
            </p:cNvSpPr>
            <p:nvPr/>
          </p:nvSpPr>
          <p:spPr bwMode="auto">
            <a:xfrm>
              <a:off x="1892046" y="23851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2" name="Oval 691"/>
            <p:cNvSpPr>
              <a:spLocks noChangeArrowheads="1"/>
            </p:cNvSpPr>
            <p:nvPr/>
          </p:nvSpPr>
          <p:spPr bwMode="auto">
            <a:xfrm>
              <a:off x="1253871" y="2415286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3" name="Oval 692"/>
            <p:cNvSpPr>
              <a:spLocks noChangeArrowheads="1"/>
            </p:cNvSpPr>
            <p:nvPr/>
          </p:nvSpPr>
          <p:spPr bwMode="auto">
            <a:xfrm>
              <a:off x="1168146" y="2686749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4" name="Oval 693"/>
            <p:cNvSpPr>
              <a:spLocks noChangeArrowheads="1"/>
            </p:cNvSpPr>
            <p:nvPr/>
          </p:nvSpPr>
          <p:spPr bwMode="auto">
            <a:xfrm>
              <a:off x="1765046" y="316299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5" name="Oval 694"/>
            <p:cNvSpPr>
              <a:spLocks noChangeArrowheads="1"/>
            </p:cNvSpPr>
            <p:nvPr/>
          </p:nvSpPr>
          <p:spPr bwMode="auto">
            <a:xfrm>
              <a:off x="1992058" y="3340799"/>
              <a:ext cx="52388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Oval 695"/>
            <p:cNvSpPr>
              <a:spLocks noChangeArrowheads="1"/>
            </p:cNvSpPr>
            <p:nvPr/>
          </p:nvSpPr>
          <p:spPr bwMode="auto">
            <a:xfrm>
              <a:off x="1326896" y="3224911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Oval 696"/>
            <p:cNvSpPr>
              <a:spLocks noChangeArrowheads="1"/>
            </p:cNvSpPr>
            <p:nvPr/>
          </p:nvSpPr>
          <p:spPr bwMode="auto">
            <a:xfrm>
              <a:off x="2109533" y="3116961"/>
              <a:ext cx="71438" cy="7143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Oval 697"/>
            <p:cNvSpPr>
              <a:spLocks noChangeArrowheads="1"/>
            </p:cNvSpPr>
            <p:nvPr/>
          </p:nvSpPr>
          <p:spPr bwMode="auto">
            <a:xfrm>
              <a:off x="1463421" y="2834386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Oval 698"/>
            <p:cNvSpPr>
              <a:spLocks noChangeArrowheads="1"/>
            </p:cNvSpPr>
            <p:nvPr/>
          </p:nvSpPr>
          <p:spPr bwMode="auto">
            <a:xfrm>
              <a:off x="1517396" y="2678811"/>
              <a:ext cx="34925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Oval 699"/>
            <p:cNvSpPr>
              <a:spLocks noChangeArrowheads="1"/>
            </p:cNvSpPr>
            <p:nvPr/>
          </p:nvSpPr>
          <p:spPr bwMode="auto">
            <a:xfrm>
              <a:off x="1796796" y="2969324"/>
              <a:ext cx="34925" cy="34925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1" name="Oval 700"/>
            <p:cNvSpPr>
              <a:spLocks noChangeArrowheads="1"/>
            </p:cNvSpPr>
            <p:nvPr/>
          </p:nvSpPr>
          <p:spPr bwMode="auto">
            <a:xfrm>
              <a:off x="1088771" y="2432749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2" name="Oval 701"/>
            <p:cNvSpPr>
              <a:spLocks noChangeArrowheads="1"/>
            </p:cNvSpPr>
            <p:nvPr/>
          </p:nvSpPr>
          <p:spPr bwMode="auto">
            <a:xfrm>
              <a:off x="1088771" y="29947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3" name="Oval 702"/>
            <p:cNvSpPr>
              <a:spLocks noChangeArrowheads="1"/>
            </p:cNvSpPr>
            <p:nvPr/>
          </p:nvSpPr>
          <p:spPr bwMode="auto">
            <a:xfrm>
              <a:off x="1404683" y="3543999"/>
              <a:ext cx="50800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4" name="Oval 703"/>
            <p:cNvSpPr>
              <a:spLocks noChangeArrowheads="1"/>
            </p:cNvSpPr>
            <p:nvPr/>
          </p:nvSpPr>
          <p:spPr bwMode="auto">
            <a:xfrm>
              <a:off x="1830133" y="2815336"/>
              <a:ext cx="52388" cy="52388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5" name="Oval 704"/>
            <p:cNvSpPr>
              <a:spLocks noChangeArrowheads="1"/>
            </p:cNvSpPr>
            <p:nvPr/>
          </p:nvSpPr>
          <p:spPr bwMode="auto">
            <a:xfrm>
              <a:off x="2449258" y="3197924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6" name="Oval 705"/>
            <p:cNvSpPr>
              <a:spLocks noChangeArrowheads="1"/>
            </p:cNvSpPr>
            <p:nvPr/>
          </p:nvSpPr>
          <p:spPr bwMode="auto">
            <a:xfrm>
              <a:off x="2534983" y="3831336"/>
              <a:ext cx="34925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7" name="Oval 706"/>
            <p:cNvSpPr>
              <a:spLocks noChangeArrowheads="1"/>
            </p:cNvSpPr>
            <p:nvPr/>
          </p:nvSpPr>
          <p:spPr bwMode="auto">
            <a:xfrm>
              <a:off x="1898396" y="3831336"/>
              <a:ext cx="36513" cy="36513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8" name="Oval 707"/>
            <p:cNvSpPr>
              <a:spLocks noChangeArrowheads="1"/>
            </p:cNvSpPr>
            <p:nvPr/>
          </p:nvSpPr>
          <p:spPr bwMode="auto">
            <a:xfrm>
              <a:off x="2209546" y="3742436"/>
              <a:ext cx="50800" cy="50800"/>
            </a:xfrm>
            <a:prstGeom prst="ellipse">
              <a:avLst/>
            </a:pr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9" name="Freeform 708"/>
            <p:cNvSpPr>
              <a:spLocks/>
            </p:cNvSpPr>
            <p:nvPr/>
          </p:nvSpPr>
          <p:spPr bwMode="auto">
            <a:xfrm>
              <a:off x="1998408" y="2488311"/>
              <a:ext cx="517525" cy="517525"/>
            </a:xfrm>
            <a:custGeom>
              <a:avLst/>
              <a:gdLst>
                <a:gd name="T0" fmla="*/ 13 w 509"/>
                <a:gd name="T1" fmla="*/ 278 h 509"/>
                <a:gd name="T2" fmla="*/ 231 w 509"/>
                <a:gd name="T3" fmla="*/ 13 h 509"/>
                <a:gd name="T4" fmla="*/ 496 w 509"/>
                <a:gd name="T5" fmla="*/ 231 h 509"/>
                <a:gd name="T6" fmla="*/ 278 w 509"/>
                <a:gd name="T7" fmla="*/ 496 h 509"/>
                <a:gd name="T8" fmla="*/ 13 w 509"/>
                <a:gd name="T9" fmla="*/ 27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509">
                  <a:moveTo>
                    <a:pt x="13" y="278"/>
                  </a:moveTo>
                  <a:cubicBezTo>
                    <a:pt x="0" y="145"/>
                    <a:pt x="97" y="26"/>
                    <a:pt x="231" y="13"/>
                  </a:cubicBezTo>
                  <a:cubicBezTo>
                    <a:pt x="364" y="0"/>
                    <a:pt x="483" y="97"/>
                    <a:pt x="496" y="231"/>
                  </a:cubicBezTo>
                  <a:cubicBezTo>
                    <a:pt x="509" y="364"/>
                    <a:pt x="411" y="483"/>
                    <a:pt x="278" y="496"/>
                  </a:cubicBezTo>
                  <a:cubicBezTo>
                    <a:pt x="145" y="509"/>
                    <a:pt x="26" y="411"/>
                    <a:pt x="13" y="278"/>
                  </a:cubicBezTo>
                  <a:close/>
                </a:path>
              </a:pathLst>
            </a:custGeom>
            <a:solidFill>
              <a:srgbClr val="339D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" name="Freeform 709"/>
            <p:cNvSpPr>
              <a:spLocks/>
            </p:cNvSpPr>
            <p:nvPr/>
          </p:nvSpPr>
          <p:spPr bwMode="auto">
            <a:xfrm>
              <a:off x="2141283" y="2650236"/>
              <a:ext cx="263525" cy="211138"/>
            </a:xfrm>
            <a:custGeom>
              <a:avLst/>
              <a:gdLst>
                <a:gd name="T0" fmla="*/ 253 w 260"/>
                <a:gd name="T1" fmla="*/ 3 h 208"/>
                <a:gd name="T2" fmla="*/ 219 w 260"/>
                <a:gd name="T3" fmla="*/ 16 h 208"/>
                <a:gd name="T4" fmla="*/ 180 w 260"/>
                <a:gd name="T5" fmla="*/ 0 h 208"/>
                <a:gd name="T6" fmla="*/ 127 w 260"/>
                <a:gd name="T7" fmla="*/ 52 h 208"/>
                <a:gd name="T8" fmla="*/ 128 w 260"/>
                <a:gd name="T9" fmla="*/ 64 h 208"/>
                <a:gd name="T10" fmla="*/ 18 w 260"/>
                <a:gd name="T11" fmla="*/ 9 h 208"/>
                <a:gd name="T12" fmla="*/ 11 w 260"/>
                <a:gd name="T13" fmla="*/ 36 h 208"/>
                <a:gd name="T14" fmla="*/ 35 w 260"/>
                <a:gd name="T15" fmla="*/ 79 h 208"/>
                <a:gd name="T16" fmla="*/ 10 w 260"/>
                <a:gd name="T17" fmla="*/ 73 h 208"/>
                <a:gd name="T18" fmla="*/ 10 w 260"/>
                <a:gd name="T19" fmla="*/ 73 h 208"/>
                <a:gd name="T20" fmla="*/ 53 w 260"/>
                <a:gd name="T21" fmla="*/ 125 h 208"/>
                <a:gd name="T22" fmla="*/ 39 w 260"/>
                <a:gd name="T23" fmla="*/ 127 h 208"/>
                <a:gd name="T24" fmla="*/ 29 w 260"/>
                <a:gd name="T25" fmla="*/ 126 h 208"/>
                <a:gd name="T26" fmla="*/ 79 w 260"/>
                <a:gd name="T27" fmla="*/ 162 h 208"/>
                <a:gd name="T28" fmla="*/ 13 w 260"/>
                <a:gd name="T29" fmla="*/ 185 h 208"/>
                <a:gd name="T30" fmla="*/ 0 w 260"/>
                <a:gd name="T31" fmla="*/ 184 h 208"/>
                <a:gd name="T32" fmla="*/ 82 w 260"/>
                <a:gd name="T33" fmla="*/ 208 h 208"/>
                <a:gd name="T34" fmla="*/ 234 w 260"/>
                <a:gd name="T35" fmla="*/ 58 h 208"/>
                <a:gd name="T36" fmla="*/ 233 w 260"/>
                <a:gd name="T37" fmla="*/ 51 h 208"/>
                <a:gd name="T38" fmla="*/ 260 w 260"/>
                <a:gd name="T39" fmla="*/ 24 h 208"/>
                <a:gd name="T40" fmla="*/ 229 w 260"/>
                <a:gd name="T41" fmla="*/ 33 h 208"/>
                <a:gd name="T42" fmla="*/ 253 w 260"/>
                <a:gd name="T43" fmla="*/ 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0" h="208">
                  <a:moveTo>
                    <a:pt x="253" y="3"/>
                  </a:moveTo>
                  <a:cubicBezTo>
                    <a:pt x="243" y="9"/>
                    <a:pt x="231" y="14"/>
                    <a:pt x="219" y="16"/>
                  </a:cubicBezTo>
                  <a:cubicBezTo>
                    <a:pt x="209" y="6"/>
                    <a:pt x="195" y="0"/>
                    <a:pt x="180" y="0"/>
                  </a:cubicBezTo>
                  <a:cubicBezTo>
                    <a:pt x="151" y="0"/>
                    <a:pt x="127" y="23"/>
                    <a:pt x="127" y="52"/>
                  </a:cubicBezTo>
                  <a:cubicBezTo>
                    <a:pt x="127" y="56"/>
                    <a:pt x="127" y="60"/>
                    <a:pt x="128" y="64"/>
                  </a:cubicBezTo>
                  <a:cubicBezTo>
                    <a:pt x="84" y="62"/>
                    <a:pt x="44" y="41"/>
                    <a:pt x="18" y="9"/>
                  </a:cubicBezTo>
                  <a:cubicBezTo>
                    <a:pt x="14" y="17"/>
                    <a:pt x="11" y="26"/>
                    <a:pt x="11" y="36"/>
                  </a:cubicBezTo>
                  <a:cubicBezTo>
                    <a:pt x="11" y="54"/>
                    <a:pt x="20" y="70"/>
                    <a:pt x="35" y="79"/>
                  </a:cubicBezTo>
                  <a:cubicBezTo>
                    <a:pt x="26" y="79"/>
                    <a:pt x="18" y="77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99"/>
                    <a:pt x="29" y="120"/>
                    <a:pt x="53" y="125"/>
                  </a:cubicBezTo>
                  <a:cubicBezTo>
                    <a:pt x="49" y="126"/>
                    <a:pt x="44" y="127"/>
                    <a:pt x="39" y="127"/>
                  </a:cubicBezTo>
                  <a:cubicBezTo>
                    <a:pt x="36" y="127"/>
                    <a:pt x="32" y="126"/>
                    <a:pt x="29" y="126"/>
                  </a:cubicBezTo>
                  <a:cubicBezTo>
                    <a:pt x="36" y="147"/>
                    <a:pt x="56" y="162"/>
                    <a:pt x="79" y="162"/>
                  </a:cubicBezTo>
                  <a:cubicBezTo>
                    <a:pt x="61" y="176"/>
                    <a:pt x="38" y="185"/>
                    <a:pt x="13" y="185"/>
                  </a:cubicBezTo>
                  <a:cubicBezTo>
                    <a:pt x="8" y="185"/>
                    <a:pt x="4" y="185"/>
                    <a:pt x="0" y="184"/>
                  </a:cubicBezTo>
                  <a:cubicBezTo>
                    <a:pt x="24" y="199"/>
                    <a:pt x="52" y="208"/>
                    <a:pt x="82" y="208"/>
                  </a:cubicBezTo>
                  <a:cubicBezTo>
                    <a:pt x="180" y="208"/>
                    <a:pt x="234" y="128"/>
                    <a:pt x="234" y="58"/>
                  </a:cubicBezTo>
                  <a:cubicBezTo>
                    <a:pt x="234" y="56"/>
                    <a:pt x="234" y="54"/>
                    <a:pt x="233" y="51"/>
                  </a:cubicBezTo>
                  <a:cubicBezTo>
                    <a:pt x="244" y="44"/>
                    <a:pt x="253" y="35"/>
                    <a:pt x="260" y="24"/>
                  </a:cubicBezTo>
                  <a:cubicBezTo>
                    <a:pt x="250" y="28"/>
                    <a:pt x="240" y="31"/>
                    <a:pt x="229" y="33"/>
                  </a:cubicBezTo>
                  <a:cubicBezTo>
                    <a:pt x="240" y="26"/>
                    <a:pt x="249" y="16"/>
                    <a:pt x="253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" name="Freeform 710"/>
            <p:cNvSpPr>
              <a:spLocks/>
            </p:cNvSpPr>
            <p:nvPr/>
          </p:nvSpPr>
          <p:spPr bwMode="auto">
            <a:xfrm>
              <a:off x="2811208" y="1715199"/>
              <a:ext cx="381000" cy="381000"/>
            </a:xfrm>
            <a:custGeom>
              <a:avLst/>
              <a:gdLst>
                <a:gd name="T0" fmla="*/ 10 w 375"/>
                <a:gd name="T1" fmla="*/ 205 h 374"/>
                <a:gd name="T2" fmla="*/ 170 w 375"/>
                <a:gd name="T3" fmla="*/ 10 h 374"/>
                <a:gd name="T4" fmla="*/ 365 w 375"/>
                <a:gd name="T5" fmla="*/ 170 h 374"/>
                <a:gd name="T6" fmla="*/ 205 w 375"/>
                <a:gd name="T7" fmla="*/ 365 h 374"/>
                <a:gd name="T8" fmla="*/ 10 w 375"/>
                <a:gd name="T9" fmla="*/ 205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4">
                  <a:moveTo>
                    <a:pt x="10" y="205"/>
                  </a:moveTo>
                  <a:cubicBezTo>
                    <a:pt x="0" y="106"/>
                    <a:pt x="72" y="19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5" y="268"/>
                    <a:pt x="303" y="355"/>
                    <a:pt x="205" y="365"/>
                  </a:cubicBezTo>
                  <a:cubicBezTo>
                    <a:pt x="107" y="374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30B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" name="Freeform 711"/>
            <p:cNvSpPr>
              <a:spLocks noEditPoints="1"/>
            </p:cNvSpPr>
            <p:nvPr/>
          </p:nvSpPr>
          <p:spPr bwMode="auto">
            <a:xfrm>
              <a:off x="2914396" y="1807274"/>
              <a:ext cx="190500" cy="190500"/>
            </a:xfrm>
            <a:custGeom>
              <a:avLst/>
              <a:gdLst>
                <a:gd name="T0" fmla="*/ 188 w 188"/>
                <a:gd name="T1" fmla="*/ 91 h 188"/>
                <a:gd name="T2" fmla="*/ 96 w 188"/>
                <a:gd name="T3" fmla="*/ 183 h 188"/>
                <a:gd name="T4" fmla="*/ 51 w 188"/>
                <a:gd name="T5" fmla="*/ 171 h 188"/>
                <a:gd name="T6" fmla="*/ 0 w 188"/>
                <a:gd name="T7" fmla="*/ 188 h 188"/>
                <a:gd name="T8" fmla="*/ 17 w 188"/>
                <a:gd name="T9" fmla="*/ 138 h 188"/>
                <a:gd name="T10" fmla="*/ 4 w 188"/>
                <a:gd name="T11" fmla="*/ 91 h 188"/>
                <a:gd name="T12" fmla="*/ 96 w 188"/>
                <a:gd name="T13" fmla="*/ 0 h 188"/>
                <a:gd name="T14" fmla="*/ 188 w 188"/>
                <a:gd name="T15" fmla="*/ 91 h 188"/>
                <a:gd name="T16" fmla="*/ 96 w 188"/>
                <a:gd name="T17" fmla="*/ 14 h 188"/>
                <a:gd name="T18" fmla="*/ 18 w 188"/>
                <a:gd name="T19" fmla="*/ 91 h 188"/>
                <a:gd name="T20" fmla="*/ 33 w 188"/>
                <a:gd name="T21" fmla="*/ 136 h 188"/>
                <a:gd name="T22" fmla="*/ 23 w 188"/>
                <a:gd name="T23" fmla="*/ 165 h 188"/>
                <a:gd name="T24" fmla="*/ 53 w 188"/>
                <a:gd name="T25" fmla="*/ 155 h 188"/>
                <a:gd name="T26" fmla="*/ 96 w 188"/>
                <a:gd name="T27" fmla="*/ 168 h 188"/>
                <a:gd name="T28" fmla="*/ 174 w 188"/>
                <a:gd name="T29" fmla="*/ 91 h 188"/>
                <a:gd name="T30" fmla="*/ 96 w 188"/>
                <a:gd name="T31" fmla="*/ 14 h 188"/>
                <a:gd name="T32" fmla="*/ 143 w 188"/>
                <a:gd name="T33" fmla="*/ 112 h 188"/>
                <a:gd name="T34" fmla="*/ 138 w 188"/>
                <a:gd name="T35" fmla="*/ 110 h 188"/>
                <a:gd name="T36" fmla="*/ 123 w 188"/>
                <a:gd name="T37" fmla="*/ 102 h 188"/>
                <a:gd name="T38" fmla="*/ 118 w 188"/>
                <a:gd name="T39" fmla="*/ 103 h 188"/>
                <a:gd name="T40" fmla="*/ 111 w 188"/>
                <a:gd name="T41" fmla="*/ 112 h 188"/>
                <a:gd name="T42" fmla="*/ 106 w 188"/>
                <a:gd name="T43" fmla="*/ 113 h 188"/>
                <a:gd name="T44" fmla="*/ 87 w 188"/>
                <a:gd name="T45" fmla="*/ 102 h 188"/>
                <a:gd name="T46" fmla="*/ 75 w 188"/>
                <a:gd name="T47" fmla="*/ 86 h 188"/>
                <a:gd name="T48" fmla="*/ 76 w 188"/>
                <a:gd name="T49" fmla="*/ 82 h 188"/>
                <a:gd name="T50" fmla="*/ 79 w 188"/>
                <a:gd name="T51" fmla="*/ 78 h 188"/>
                <a:gd name="T52" fmla="*/ 82 w 188"/>
                <a:gd name="T53" fmla="*/ 74 h 188"/>
                <a:gd name="T54" fmla="*/ 81 w 188"/>
                <a:gd name="T55" fmla="*/ 70 h 188"/>
                <a:gd name="T56" fmla="*/ 74 w 188"/>
                <a:gd name="T57" fmla="*/ 53 h 188"/>
                <a:gd name="T58" fmla="*/ 69 w 188"/>
                <a:gd name="T59" fmla="*/ 50 h 188"/>
                <a:gd name="T60" fmla="*/ 65 w 188"/>
                <a:gd name="T61" fmla="*/ 49 h 188"/>
                <a:gd name="T62" fmla="*/ 59 w 188"/>
                <a:gd name="T63" fmla="*/ 52 h 188"/>
                <a:gd name="T64" fmla="*/ 51 w 188"/>
                <a:gd name="T65" fmla="*/ 71 h 188"/>
                <a:gd name="T66" fmla="*/ 60 w 188"/>
                <a:gd name="T67" fmla="*/ 94 h 188"/>
                <a:gd name="T68" fmla="*/ 99 w 188"/>
                <a:gd name="T69" fmla="*/ 128 h 188"/>
                <a:gd name="T70" fmla="*/ 126 w 188"/>
                <a:gd name="T71" fmla="*/ 134 h 188"/>
                <a:gd name="T72" fmla="*/ 141 w 188"/>
                <a:gd name="T73" fmla="*/ 123 h 188"/>
                <a:gd name="T74" fmla="*/ 143 w 188"/>
                <a:gd name="T75" fmla="*/ 11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88">
                  <a:moveTo>
                    <a:pt x="188" y="91"/>
                  </a:moveTo>
                  <a:cubicBezTo>
                    <a:pt x="188" y="142"/>
                    <a:pt x="147" y="183"/>
                    <a:pt x="96" y="183"/>
                  </a:cubicBezTo>
                  <a:cubicBezTo>
                    <a:pt x="80" y="183"/>
                    <a:pt x="65" y="179"/>
                    <a:pt x="51" y="171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9" y="125"/>
                    <a:pt x="4" y="108"/>
                    <a:pt x="4" y="91"/>
                  </a:cubicBezTo>
                  <a:cubicBezTo>
                    <a:pt x="4" y="41"/>
                    <a:pt x="45" y="0"/>
                    <a:pt x="96" y="0"/>
                  </a:cubicBezTo>
                  <a:cubicBezTo>
                    <a:pt x="147" y="0"/>
                    <a:pt x="188" y="41"/>
                    <a:pt x="188" y="91"/>
                  </a:cubicBezTo>
                  <a:moveTo>
                    <a:pt x="96" y="14"/>
                  </a:moveTo>
                  <a:cubicBezTo>
                    <a:pt x="53" y="14"/>
                    <a:pt x="18" y="49"/>
                    <a:pt x="18" y="91"/>
                  </a:cubicBezTo>
                  <a:cubicBezTo>
                    <a:pt x="18" y="108"/>
                    <a:pt x="24" y="124"/>
                    <a:pt x="33" y="136"/>
                  </a:cubicBezTo>
                  <a:cubicBezTo>
                    <a:pt x="23" y="165"/>
                    <a:pt x="23" y="165"/>
                    <a:pt x="23" y="165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66" y="163"/>
                    <a:pt x="80" y="168"/>
                    <a:pt x="96" y="168"/>
                  </a:cubicBezTo>
                  <a:cubicBezTo>
                    <a:pt x="139" y="168"/>
                    <a:pt x="174" y="134"/>
                    <a:pt x="174" y="91"/>
                  </a:cubicBezTo>
                  <a:cubicBezTo>
                    <a:pt x="174" y="49"/>
                    <a:pt x="139" y="14"/>
                    <a:pt x="96" y="14"/>
                  </a:cubicBezTo>
                  <a:moveTo>
                    <a:pt x="143" y="112"/>
                  </a:moveTo>
                  <a:cubicBezTo>
                    <a:pt x="142" y="111"/>
                    <a:pt x="140" y="111"/>
                    <a:pt x="138" y="110"/>
                  </a:cubicBezTo>
                  <a:cubicBezTo>
                    <a:pt x="136" y="108"/>
                    <a:pt x="125" y="103"/>
                    <a:pt x="123" y="102"/>
                  </a:cubicBezTo>
                  <a:cubicBezTo>
                    <a:pt x="121" y="102"/>
                    <a:pt x="119" y="101"/>
                    <a:pt x="118" y="103"/>
                  </a:cubicBezTo>
                  <a:cubicBezTo>
                    <a:pt x="116" y="106"/>
                    <a:pt x="112" y="111"/>
                    <a:pt x="111" y="112"/>
                  </a:cubicBezTo>
                  <a:cubicBezTo>
                    <a:pt x="109" y="114"/>
                    <a:pt x="108" y="114"/>
                    <a:pt x="106" y="113"/>
                  </a:cubicBezTo>
                  <a:cubicBezTo>
                    <a:pt x="103" y="112"/>
                    <a:pt x="96" y="109"/>
                    <a:pt x="87" y="102"/>
                  </a:cubicBezTo>
                  <a:cubicBezTo>
                    <a:pt x="81" y="96"/>
                    <a:pt x="76" y="88"/>
                    <a:pt x="75" y="86"/>
                  </a:cubicBezTo>
                  <a:cubicBezTo>
                    <a:pt x="74" y="84"/>
                    <a:pt x="75" y="83"/>
                    <a:pt x="76" y="82"/>
                  </a:cubicBezTo>
                  <a:cubicBezTo>
                    <a:pt x="77" y="81"/>
                    <a:pt x="78" y="79"/>
                    <a:pt x="79" y="78"/>
                  </a:cubicBezTo>
                  <a:cubicBezTo>
                    <a:pt x="80" y="76"/>
                    <a:pt x="81" y="75"/>
                    <a:pt x="82" y="74"/>
                  </a:cubicBezTo>
                  <a:cubicBezTo>
                    <a:pt x="82" y="72"/>
                    <a:pt x="82" y="71"/>
                    <a:pt x="81" y="70"/>
                  </a:cubicBezTo>
                  <a:cubicBezTo>
                    <a:pt x="81" y="69"/>
                    <a:pt x="76" y="58"/>
                    <a:pt x="74" y="53"/>
                  </a:cubicBezTo>
                  <a:cubicBezTo>
                    <a:pt x="72" y="49"/>
                    <a:pt x="71" y="50"/>
                    <a:pt x="69" y="50"/>
                  </a:cubicBezTo>
                  <a:cubicBezTo>
                    <a:pt x="68" y="50"/>
                    <a:pt x="66" y="49"/>
                    <a:pt x="65" y="49"/>
                  </a:cubicBezTo>
                  <a:cubicBezTo>
                    <a:pt x="63" y="49"/>
                    <a:pt x="61" y="50"/>
                    <a:pt x="59" y="52"/>
                  </a:cubicBezTo>
                  <a:cubicBezTo>
                    <a:pt x="57" y="54"/>
                    <a:pt x="51" y="60"/>
                    <a:pt x="51" y="71"/>
                  </a:cubicBezTo>
                  <a:cubicBezTo>
                    <a:pt x="51" y="82"/>
                    <a:pt x="59" y="93"/>
                    <a:pt x="60" y="94"/>
                  </a:cubicBezTo>
                  <a:cubicBezTo>
                    <a:pt x="61" y="96"/>
                    <a:pt x="76" y="119"/>
                    <a:pt x="99" y="128"/>
                  </a:cubicBezTo>
                  <a:cubicBezTo>
                    <a:pt x="122" y="137"/>
                    <a:pt x="122" y="134"/>
                    <a:pt x="126" y="134"/>
                  </a:cubicBezTo>
                  <a:cubicBezTo>
                    <a:pt x="130" y="133"/>
                    <a:pt x="139" y="128"/>
                    <a:pt x="141" y="123"/>
                  </a:cubicBezTo>
                  <a:cubicBezTo>
                    <a:pt x="143" y="118"/>
                    <a:pt x="143" y="113"/>
                    <a:pt x="143" y="11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3" name="Freeform 712"/>
            <p:cNvSpPr>
              <a:spLocks/>
            </p:cNvSpPr>
            <p:nvPr/>
          </p:nvSpPr>
          <p:spPr bwMode="auto">
            <a:xfrm>
              <a:off x="2360358" y="3658299"/>
              <a:ext cx="379413" cy="381000"/>
            </a:xfrm>
            <a:custGeom>
              <a:avLst/>
              <a:gdLst>
                <a:gd name="T0" fmla="*/ 10 w 374"/>
                <a:gd name="T1" fmla="*/ 205 h 375"/>
                <a:gd name="T2" fmla="*/ 170 w 374"/>
                <a:gd name="T3" fmla="*/ 10 h 375"/>
                <a:gd name="T4" fmla="*/ 365 w 374"/>
                <a:gd name="T5" fmla="*/ 170 h 375"/>
                <a:gd name="T6" fmla="*/ 205 w 374"/>
                <a:gd name="T7" fmla="*/ 365 h 375"/>
                <a:gd name="T8" fmla="*/ 10 w 374"/>
                <a:gd name="T9" fmla="*/ 20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375">
                  <a:moveTo>
                    <a:pt x="10" y="205"/>
                  </a:moveTo>
                  <a:cubicBezTo>
                    <a:pt x="0" y="107"/>
                    <a:pt x="72" y="20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4" y="268"/>
                    <a:pt x="303" y="356"/>
                    <a:pt x="205" y="365"/>
                  </a:cubicBezTo>
                  <a:cubicBezTo>
                    <a:pt x="106" y="375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E52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4" name="Freeform 713"/>
            <p:cNvSpPr>
              <a:spLocks noEditPoints="1"/>
            </p:cNvSpPr>
            <p:nvPr/>
          </p:nvSpPr>
          <p:spPr bwMode="auto">
            <a:xfrm>
              <a:off x="2447671" y="3774186"/>
              <a:ext cx="217488" cy="158750"/>
            </a:xfrm>
            <a:custGeom>
              <a:avLst/>
              <a:gdLst>
                <a:gd name="T0" fmla="*/ 211 w 213"/>
                <a:gd name="T1" fmla="*/ 34 h 156"/>
                <a:gd name="T2" fmla="*/ 203 w 213"/>
                <a:gd name="T3" fmla="*/ 12 h 156"/>
                <a:gd name="T4" fmla="*/ 181 w 213"/>
                <a:gd name="T5" fmla="*/ 2 h 156"/>
                <a:gd name="T6" fmla="*/ 107 w 213"/>
                <a:gd name="T7" fmla="*/ 0 h 156"/>
                <a:gd name="T8" fmla="*/ 107 w 213"/>
                <a:gd name="T9" fmla="*/ 0 h 156"/>
                <a:gd name="T10" fmla="*/ 32 w 213"/>
                <a:gd name="T11" fmla="*/ 2 h 156"/>
                <a:gd name="T12" fmla="*/ 11 w 213"/>
                <a:gd name="T13" fmla="*/ 12 h 156"/>
                <a:gd name="T14" fmla="*/ 2 w 213"/>
                <a:gd name="T15" fmla="*/ 34 h 156"/>
                <a:gd name="T16" fmla="*/ 0 w 213"/>
                <a:gd name="T17" fmla="*/ 70 h 156"/>
                <a:gd name="T18" fmla="*/ 0 w 213"/>
                <a:gd name="T19" fmla="*/ 87 h 156"/>
                <a:gd name="T20" fmla="*/ 2 w 213"/>
                <a:gd name="T21" fmla="*/ 123 h 156"/>
                <a:gd name="T22" fmla="*/ 11 w 213"/>
                <a:gd name="T23" fmla="*/ 145 h 156"/>
                <a:gd name="T24" fmla="*/ 34 w 213"/>
                <a:gd name="T25" fmla="*/ 154 h 156"/>
                <a:gd name="T26" fmla="*/ 107 w 213"/>
                <a:gd name="T27" fmla="*/ 156 h 156"/>
                <a:gd name="T28" fmla="*/ 181 w 213"/>
                <a:gd name="T29" fmla="*/ 154 h 156"/>
                <a:gd name="T30" fmla="*/ 203 w 213"/>
                <a:gd name="T31" fmla="*/ 145 h 156"/>
                <a:gd name="T32" fmla="*/ 211 w 213"/>
                <a:gd name="T33" fmla="*/ 123 h 156"/>
                <a:gd name="T34" fmla="*/ 213 w 213"/>
                <a:gd name="T35" fmla="*/ 87 h 156"/>
                <a:gd name="T36" fmla="*/ 213 w 213"/>
                <a:gd name="T37" fmla="*/ 70 h 156"/>
                <a:gd name="T38" fmla="*/ 211 w 213"/>
                <a:gd name="T39" fmla="*/ 34 h 156"/>
                <a:gd name="T40" fmla="*/ 85 w 213"/>
                <a:gd name="T41" fmla="*/ 107 h 156"/>
                <a:gd name="T42" fmla="*/ 85 w 213"/>
                <a:gd name="T43" fmla="*/ 45 h 156"/>
                <a:gd name="T44" fmla="*/ 142 w 213"/>
                <a:gd name="T45" fmla="*/ 76 h 156"/>
                <a:gd name="T46" fmla="*/ 85 w 213"/>
                <a:gd name="T47" fmla="*/ 10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3" h="156">
                  <a:moveTo>
                    <a:pt x="211" y="34"/>
                  </a:moveTo>
                  <a:cubicBezTo>
                    <a:pt x="211" y="34"/>
                    <a:pt x="209" y="18"/>
                    <a:pt x="203" y="12"/>
                  </a:cubicBezTo>
                  <a:cubicBezTo>
                    <a:pt x="195" y="3"/>
                    <a:pt x="186" y="3"/>
                    <a:pt x="181" y="2"/>
                  </a:cubicBezTo>
                  <a:cubicBezTo>
                    <a:pt x="152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62" y="0"/>
                    <a:pt x="32" y="2"/>
                  </a:cubicBezTo>
                  <a:cubicBezTo>
                    <a:pt x="28" y="3"/>
                    <a:pt x="19" y="3"/>
                    <a:pt x="11" y="12"/>
                  </a:cubicBezTo>
                  <a:cubicBezTo>
                    <a:pt x="4" y="18"/>
                    <a:pt x="2" y="34"/>
                    <a:pt x="2" y="34"/>
                  </a:cubicBezTo>
                  <a:cubicBezTo>
                    <a:pt x="2" y="34"/>
                    <a:pt x="0" y="52"/>
                    <a:pt x="0" y="7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105"/>
                    <a:pt x="2" y="123"/>
                    <a:pt x="2" y="123"/>
                  </a:cubicBezTo>
                  <a:cubicBezTo>
                    <a:pt x="2" y="123"/>
                    <a:pt x="4" y="138"/>
                    <a:pt x="11" y="145"/>
                  </a:cubicBezTo>
                  <a:cubicBezTo>
                    <a:pt x="19" y="153"/>
                    <a:pt x="30" y="153"/>
                    <a:pt x="34" y="154"/>
                  </a:cubicBezTo>
                  <a:cubicBezTo>
                    <a:pt x="51" y="156"/>
                    <a:pt x="107" y="156"/>
                    <a:pt x="107" y="156"/>
                  </a:cubicBezTo>
                  <a:cubicBezTo>
                    <a:pt x="107" y="156"/>
                    <a:pt x="152" y="156"/>
                    <a:pt x="181" y="154"/>
                  </a:cubicBezTo>
                  <a:cubicBezTo>
                    <a:pt x="186" y="154"/>
                    <a:pt x="195" y="153"/>
                    <a:pt x="203" y="145"/>
                  </a:cubicBezTo>
                  <a:cubicBezTo>
                    <a:pt x="209" y="138"/>
                    <a:pt x="211" y="123"/>
                    <a:pt x="211" y="123"/>
                  </a:cubicBezTo>
                  <a:cubicBezTo>
                    <a:pt x="211" y="123"/>
                    <a:pt x="213" y="105"/>
                    <a:pt x="213" y="87"/>
                  </a:cubicBezTo>
                  <a:cubicBezTo>
                    <a:pt x="213" y="70"/>
                    <a:pt x="213" y="70"/>
                    <a:pt x="213" y="70"/>
                  </a:cubicBezTo>
                  <a:cubicBezTo>
                    <a:pt x="213" y="52"/>
                    <a:pt x="211" y="34"/>
                    <a:pt x="211" y="34"/>
                  </a:cubicBezTo>
                  <a:moveTo>
                    <a:pt x="85" y="107"/>
                  </a:moveTo>
                  <a:cubicBezTo>
                    <a:pt x="85" y="45"/>
                    <a:pt x="85" y="45"/>
                    <a:pt x="85" y="45"/>
                  </a:cubicBezTo>
                  <a:cubicBezTo>
                    <a:pt x="142" y="76"/>
                    <a:pt x="142" y="76"/>
                    <a:pt x="142" y="76"/>
                  </a:cubicBezTo>
                  <a:lnTo>
                    <a:pt x="8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5" name="Freeform 714"/>
            <p:cNvSpPr>
              <a:spLocks/>
            </p:cNvSpPr>
            <p:nvPr/>
          </p:nvSpPr>
          <p:spPr bwMode="auto">
            <a:xfrm>
              <a:off x="1766633" y="1473899"/>
              <a:ext cx="296863" cy="295275"/>
            </a:xfrm>
            <a:custGeom>
              <a:avLst/>
              <a:gdLst>
                <a:gd name="T0" fmla="*/ 8 w 293"/>
                <a:gd name="T1" fmla="*/ 160 h 292"/>
                <a:gd name="T2" fmla="*/ 133 w 293"/>
                <a:gd name="T3" fmla="*/ 7 h 292"/>
                <a:gd name="T4" fmla="*/ 285 w 293"/>
                <a:gd name="T5" fmla="*/ 133 h 292"/>
                <a:gd name="T6" fmla="*/ 160 w 293"/>
                <a:gd name="T7" fmla="*/ 285 h 292"/>
                <a:gd name="T8" fmla="*/ 8 w 293"/>
                <a:gd name="T9" fmla="*/ 16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2">
                  <a:moveTo>
                    <a:pt x="8" y="160"/>
                  </a:moveTo>
                  <a:cubicBezTo>
                    <a:pt x="0" y="83"/>
                    <a:pt x="56" y="15"/>
                    <a:pt x="133" y="7"/>
                  </a:cubicBezTo>
                  <a:cubicBezTo>
                    <a:pt x="209" y="0"/>
                    <a:pt x="278" y="56"/>
                    <a:pt x="285" y="133"/>
                  </a:cubicBezTo>
                  <a:cubicBezTo>
                    <a:pt x="293" y="209"/>
                    <a:pt x="237" y="277"/>
                    <a:pt x="160" y="285"/>
                  </a:cubicBezTo>
                  <a:cubicBezTo>
                    <a:pt x="83" y="292"/>
                    <a:pt x="15" y="236"/>
                    <a:pt x="8" y="160"/>
                  </a:cubicBezTo>
                  <a:close/>
                </a:path>
              </a:pathLst>
            </a:custGeom>
            <a:solidFill>
              <a:srgbClr val="F278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6" name="Freeform 715"/>
            <p:cNvSpPr>
              <a:spLocks noEditPoints="1"/>
            </p:cNvSpPr>
            <p:nvPr/>
          </p:nvSpPr>
          <p:spPr bwMode="auto">
            <a:xfrm>
              <a:off x="1841246" y="1543749"/>
              <a:ext cx="155575" cy="155575"/>
            </a:xfrm>
            <a:custGeom>
              <a:avLst/>
              <a:gdLst>
                <a:gd name="T0" fmla="*/ 48 w 153"/>
                <a:gd name="T1" fmla="*/ 153 h 153"/>
                <a:gd name="T2" fmla="*/ 104 w 153"/>
                <a:gd name="T3" fmla="*/ 153 h 153"/>
                <a:gd name="T4" fmla="*/ 152 w 153"/>
                <a:gd name="T5" fmla="*/ 104 h 153"/>
                <a:gd name="T6" fmla="*/ 153 w 153"/>
                <a:gd name="T7" fmla="*/ 65 h 153"/>
                <a:gd name="T8" fmla="*/ 152 w 153"/>
                <a:gd name="T9" fmla="*/ 63 h 153"/>
                <a:gd name="T10" fmla="*/ 151 w 153"/>
                <a:gd name="T11" fmla="*/ 60 h 153"/>
                <a:gd name="T12" fmla="*/ 149 w 153"/>
                <a:gd name="T13" fmla="*/ 59 h 153"/>
                <a:gd name="T14" fmla="*/ 128 w 153"/>
                <a:gd name="T15" fmla="*/ 55 h 153"/>
                <a:gd name="T16" fmla="*/ 124 w 153"/>
                <a:gd name="T17" fmla="*/ 42 h 153"/>
                <a:gd name="T18" fmla="*/ 120 w 153"/>
                <a:gd name="T19" fmla="*/ 26 h 153"/>
                <a:gd name="T20" fmla="*/ 82 w 153"/>
                <a:gd name="T21" fmla="*/ 0 h 153"/>
                <a:gd name="T22" fmla="*/ 48 w 153"/>
                <a:gd name="T23" fmla="*/ 0 h 153"/>
                <a:gd name="T24" fmla="*/ 0 w 153"/>
                <a:gd name="T25" fmla="*/ 48 h 153"/>
                <a:gd name="T26" fmla="*/ 0 w 153"/>
                <a:gd name="T27" fmla="*/ 104 h 153"/>
                <a:gd name="T28" fmla="*/ 48 w 153"/>
                <a:gd name="T29" fmla="*/ 153 h 153"/>
                <a:gd name="T30" fmla="*/ 49 w 153"/>
                <a:gd name="T31" fmla="*/ 39 h 153"/>
                <a:gd name="T32" fmla="*/ 76 w 153"/>
                <a:gd name="T33" fmla="*/ 39 h 153"/>
                <a:gd name="T34" fmla="*/ 85 w 153"/>
                <a:gd name="T35" fmla="*/ 48 h 153"/>
                <a:gd name="T36" fmla="*/ 76 w 153"/>
                <a:gd name="T37" fmla="*/ 58 h 153"/>
                <a:gd name="T38" fmla="*/ 49 w 153"/>
                <a:gd name="T39" fmla="*/ 58 h 153"/>
                <a:gd name="T40" fmla="*/ 39 w 153"/>
                <a:gd name="T41" fmla="*/ 48 h 153"/>
                <a:gd name="T42" fmla="*/ 49 w 153"/>
                <a:gd name="T43" fmla="*/ 39 h 153"/>
                <a:gd name="T44" fmla="*/ 49 w 153"/>
                <a:gd name="T45" fmla="*/ 94 h 153"/>
                <a:gd name="T46" fmla="*/ 103 w 153"/>
                <a:gd name="T47" fmla="*/ 94 h 153"/>
                <a:gd name="T48" fmla="*/ 113 w 153"/>
                <a:gd name="T49" fmla="*/ 104 h 153"/>
                <a:gd name="T50" fmla="*/ 103 w 153"/>
                <a:gd name="T51" fmla="*/ 113 h 153"/>
                <a:gd name="T52" fmla="*/ 49 w 153"/>
                <a:gd name="T53" fmla="*/ 113 h 153"/>
                <a:gd name="T54" fmla="*/ 39 w 153"/>
                <a:gd name="T55" fmla="*/ 104 h 153"/>
                <a:gd name="T56" fmla="*/ 49 w 153"/>
                <a:gd name="T57" fmla="*/ 9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3" h="153">
                  <a:moveTo>
                    <a:pt x="48" y="153"/>
                  </a:moveTo>
                  <a:cubicBezTo>
                    <a:pt x="104" y="153"/>
                    <a:pt x="104" y="153"/>
                    <a:pt x="104" y="153"/>
                  </a:cubicBezTo>
                  <a:cubicBezTo>
                    <a:pt x="131" y="153"/>
                    <a:pt x="152" y="131"/>
                    <a:pt x="152" y="10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1" y="60"/>
                    <a:pt x="151" y="60"/>
                    <a:pt x="151" y="60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6" y="57"/>
                    <a:pt x="132" y="59"/>
                    <a:pt x="128" y="55"/>
                  </a:cubicBezTo>
                  <a:cubicBezTo>
                    <a:pt x="125" y="53"/>
                    <a:pt x="125" y="48"/>
                    <a:pt x="124" y="42"/>
                  </a:cubicBezTo>
                  <a:cubicBezTo>
                    <a:pt x="122" y="31"/>
                    <a:pt x="121" y="30"/>
                    <a:pt x="120" y="26"/>
                  </a:cubicBezTo>
                  <a:cubicBezTo>
                    <a:pt x="113" y="12"/>
                    <a:pt x="95" y="1"/>
                    <a:pt x="8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31"/>
                    <a:pt x="21" y="153"/>
                    <a:pt x="48" y="153"/>
                  </a:cubicBezTo>
                  <a:moveTo>
                    <a:pt x="49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81" y="39"/>
                    <a:pt x="85" y="43"/>
                    <a:pt x="85" y="48"/>
                  </a:cubicBezTo>
                  <a:cubicBezTo>
                    <a:pt x="85" y="53"/>
                    <a:pt x="81" y="58"/>
                    <a:pt x="76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4" y="58"/>
                    <a:pt x="39" y="53"/>
                    <a:pt x="39" y="48"/>
                  </a:cubicBezTo>
                  <a:cubicBezTo>
                    <a:pt x="39" y="43"/>
                    <a:pt x="44" y="39"/>
                    <a:pt x="49" y="39"/>
                  </a:cubicBezTo>
                  <a:moveTo>
                    <a:pt x="49" y="94"/>
                  </a:moveTo>
                  <a:cubicBezTo>
                    <a:pt x="103" y="94"/>
                    <a:pt x="103" y="94"/>
                    <a:pt x="103" y="94"/>
                  </a:cubicBezTo>
                  <a:cubicBezTo>
                    <a:pt x="109" y="94"/>
                    <a:pt x="113" y="99"/>
                    <a:pt x="113" y="104"/>
                  </a:cubicBezTo>
                  <a:cubicBezTo>
                    <a:pt x="113" y="109"/>
                    <a:pt x="109" y="113"/>
                    <a:pt x="103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44" y="113"/>
                    <a:pt x="39" y="109"/>
                    <a:pt x="39" y="104"/>
                  </a:cubicBezTo>
                  <a:cubicBezTo>
                    <a:pt x="39" y="99"/>
                    <a:pt x="44" y="94"/>
                    <a:pt x="49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7" name="Freeform 716"/>
            <p:cNvSpPr>
              <a:spLocks/>
            </p:cNvSpPr>
            <p:nvPr/>
          </p:nvSpPr>
          <p:spPr bwMode="auto">
            <a:xfrm>
              <a:off x="1253871" y="3366199"/>
              <a:ext cx="404813" cy="404813"/>
            </a:xfrm>
            <a:custGeom>
              <a:avLst/>
              <a:gdLst>
                <a:gd name="T0" fmla="*/ 10 w 399"/>
                <a:gd name="T1" fmla="*/ 218 h 398"/>
                <a:gd name="T2" fmla="*/ 181 w 399"/>
                <a:gd name="T3" fmla="*/ 10 h 398"/>
                <a:gd name="T4" fmla="*/ 389 w 399"/>
                <a:gd name="T5" fmla="*/ 181 h 398"/>
                <a:gd name="T6" fmla="*/ 218 w 399"/>
                <a:gd name="T7" fmla="*/ 388 h 398"/>
                <a:gd name="T8" fmla="*/ 10 w 399"/>
                <a:gd name="T9" fmla="*/ 21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" h="398">
                  <a:moveTo>
                    <a:pt x="10" y="218"/>
                  </a:moveTo>
                  <a:cubicBezTo>
                    <a:pt x="0" y="113"/>
                    <a:pt x="77" y="20"/>
                    <a:pt x="181" y="10"/>
                  </a:cubicBezTo>
                  <a:cubicBezTo>
                    <a:pt x="286" y="0"/>
                    <a:pt x="379" y="76"/>
                    <a:pt x="389" y="181"/>
                  </a:cubicBezTo>
                  <a:cubicBezTo>
                    <a:pt x="399" y="285"/>
                    <a:pt x="323" y="378"/>
                    <a:pt x="218" y="388"/>
                  </a:cubicBezTo>
                  <a:cubicBezTo>
                    <a:pt x="114" y="398"/>
                    <a:pt x="21" y="322"/>
                    <a:pt x="10" y="218"/>
                  </a:cubicBezTo>
                  <a:close/>
                </a:path>
              </a:pathLst>
            </a:custGeom>
            <a:solidFill>
              <a:srgbClr val="314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8" name="Freeform 717"/>
            <p:cNvSpPr>
              <a:spLocks/>
            </p:cNvSpPr>
            <p:nvPr/>
          </p:nvSpPr>
          <p:spPr bwMode="auto">
            <a:xfrm>
              <a:off x="3163633" y="2813749"/>
              <a:ext cx="381000" cy="381000"/>
            </a:xfrm>
            <a:custGeom>
              <a:avLst/>
              <a:gdLst>
                <a:gd name="T0" fmla="*/ 10 w 375"/>
                <a:gd name="T1" fmla="*/ 205 h 374"/>
                <a:gd name="T2" fmla="*/ 170 w 375"/>
                <a:gd name="T3" fmla="*/ 10 h 374"/>
                <a:gd name="T4" fmla="*/ 365 w 375"/>
                <a:gd name="T5" fmla="*/ 170 h 374"/>
                <a:gd name="T6" fmla="*/ 205 w 375"/>
                <a:gd name="T7" fmla="*/ 365 h 374"/>
                <a:gd name="T8" fmla="*/ 10 w 375"/>
                <a:gd name="T9" fmla="*/ 205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4">
                  <a:moveTo>
                    <a:pt x="10" y="205"/>
                  </a:moveTo>
                  <a:cubicBezTo>
                    <a:pt x="0" y="106"/>
                    <a:pt x="72" y="19"/>
                    <a:pt x="170" y="10"/>
                  </a:cubicBezTo>
                  <a:cubicBezTo>
                    <a:pt x="268" y="0"/>
                    <a:pt x="355" y="72"/>
                    <a:pt x="365" y="170"/>
                  </a:cubicBezTo>
                  <a:cubicBezTo>
                    <a:pt x="375" y="268"/>
                    <a:pt x="303" y="355"/>
                    <a:pt x="205" y="365"/>
                  </a:cubicBezTo>
                  <a:cubicBezTo>
                    <a:pt x="107" y="374"/>
                    <a:pt x="19" y="303"/>
                    <a:pt x="10" y="205"/>
                  </a:cubicBezTo>
                  <a:close/>
                </a:path>
              </a:pathLst>
            </a:custGeom>
            <a:solidFill>
              <a:srgbClr val="F67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9" name="Freeform 718"/>
            <p:cNvSpPr>
              <a:spLocks/>
            </p:cNvSpPr>
            <p:nvPr/>
          </p:nvSpPr>
          <p:spPr bwMode="auto">
            <a:xfrm>
              <a:off x="3263646" y="2889949"/>
              <a:ext cx="196850" cy="246063"/>
            </a:xfrm>
            <a:custGeom>
              <a:avLst/>
              <a:gdLst>
                <a:gd name="T0" fmla="*/ 41 w 194"/>
                <a:gd name="T1" fmla="*/ 241 h 243"/>
                <a:gd name="T2" fmla="*/ 45 w 194"/>
                <a:gd name="T3" fmla="*/ 242 h 243"/>
                <a:gd name="T4" fmla="*/ 71 w 194"/>
                <a:gd name="T5" fmla="*/ 196 h 243"/>
                <a:gd name="T6" fmla="*/ 81 w 194"/>
                <a:gd name="T7" fmla="*/ 158 h 243"/>
                <a:gd name="T8" fmla="*/ 116 w 194"/>
                <a:gd name="T9" fmla="*/ 175 h 243"/>
                <a:gd name="T10" fmla="*/ 194 w 194"/>
                <a:gd name="T11" fmla="*/ 80 h 243"/>
                <a:gd name="T12" fmla="*/ 103 w 194"/>
                <a:gd name="T13" fmla="*/ 0 h 243"/>
                <a:gd name="T14" fmla="*/ 0 w 194"/>
                <a:gd name="T15" fmla="*/ 87 h 243"/>
                <a:gd name="T16" fmla="*/ 29 w 194"/>
                <a:gd name="T17" fmla="*/ 140 h 243"/>
                <a:gd name="T18" fmla="*/ 36 w 194"/>
                <a:gd name="T19" fmla="*/ 137 h 243"/>
                <a:gd name="T20" fmla="*/ 39 w 194"/>
                <a:gd name="T21" fmla="*/ 126 h 243"/>
                <a:gd name="T22" fmla="*/ 37 w 194"/>
                <a:gd name="T23" fmla="*/ 118 h 243"/>
                <a:gd name="T24" fmla="*/ 28 w 194"/>
                <a:gd name="T25" fmla="*/ 90 h 243"/>
                <a:gd name="T26" fmla="*/ 99 w 194"/>
                <a:gd name="T27" fmla="*/ 24 h 243"/>
                <a:gd name="T28" fmla="*/ 159 w 194"/>
                <a:gd name="T29" fmla="*/ 77 h 243"/>
                <a:gd name="T30" fmla="*/ 113 w 194"/>
                <a:gd name="T31" fmla="*/ 151 h 243"/>
                <a:gd name="T32" fmla="*/ 90 w 194"/>
                <a:gd name="T33" fmla="*/ 124 h 243"/>
                <a:gd name="T34" fmla="*/ 103 w 194"/>
                <a:gd name="T35" fmla="*/ 75 h 243"/>
                <a:gd name="T36" fmla="*/ 83 w 194"/>
                <a:gd name="T37" fmla="*/ 54 h 243"/>
                <a:gd name="T38" fmla="*/ 56 w 194"/>
                <a:gd name="T39" fmla="*/ 90 h 243"/>
                <a:gd name="T40" fmla="*/ 60 w 194"/>
                <a:gd name="T41" fmla="*/ 112 h 243"/>
                <a:gd name="T42" fmla="*/ 42 w 194"/>
                <a:gd name="T43" fmla="*/ 188 h 243"/>
                <a:gd name="T44" fmla="*/ 41 w 194"/>
                <a:gd name="T45" fmla="*/ 241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4" h="243">
                  <a:moveTo>
                    <a:pt x="41" y="241"/>
                  </a:moveTo>
                  <a:cubicBezTo>
                    <a:pt x="41" y="243"/>
                    <a:pt x="44" y="243"/>
                    <a:pt x="45" y="242"/>
                  </a:cubicBezTo>
                  <a:cubicBezTo>
                    <a:pt x="46" y="240"/>
                    <a:pt x="64" y="218"/>
                    <a:pt x="71" y="196"/>
                  </a:cubicBezTo>
                  <a:cubicBezTo>
                    <a:pt x="72" y="190"/>
                    <a:pt x="81" y="158"/>
                    <a:pt x="81" y="158"/>
                  </a:cubicBezTo>
                  <a:cubicBezTo>
                    <a:pt x="86" y="167"/>
                    <a:pt x="101" y="175"/>
                    <a:pt x="116" y="175"/>
                  </a:cubicBezTo>
                  <a:cubicBezTo>
                    <a:pt x="162" y="175"/>
                    <a:pt x="194" y="134"/>
                    <a:pt x="194" y="80"/>
                  </a:cubicBezTo>
                  <a:cubicBezTo>
                    <a:pt x="194" y="38"/>
                    <a:pt x="158" y="0"/>
                    <a:pt x="103" y="0"/>
                  </a:cubicBezTo>
                  <a:cubicBezTo>
                    <a:pt x="34" y="0"/>
                    <a:pt x="0" y="47"/>
                    <a:pt x="0" y="87"/>
                  </a:cubicBezTo>
                  <a:cubicBezTo>
                    <a:pt x="0" y="111"/>
                    <a:pt x="9" y="132"/>
                    <a:pt x="29" y="140"/>
                  </a:cubicBezTo>
                  <a:cubicBezTo>
                    <a:pt x="32" y="142"/>
                    <a:pt x="35" y="140"/>
                    <a:pt x="36" y="137"/>
                  </a:cubicBezTo>
                  <a:cubicBezTo>
                    <a:pt x="37" y="134"/>
                    <a:pt x="39" y="128"/>
                    <a:pt x="39" y="126"/>
                  </a:cubicBezTo>
                  <a:cubicBezTo>
                    <a:pt x="40" y="122"/>
                    <a:pt x="40" y="121"/>
                    <a:pt x="37" y="118"/>
                  </a:cubicBezTo>
                  <a:cubicBezTo>
                    <a:pt x="31" y="111"/>
                    <a:pt x="28" y="103"/>
                    <a:pt x="28" y="90"/>
                  </a:cubicBezTo>
                  <a:cubicBezTo>
                    <a:pt x="28" y="55"/>
                    <a:pt x="55" y="24"/>
                    <a:pt x="99" y="24"/>
                  </a:cubicBezTo>
                  <a:cubicBezTo>
                    <a:pt x="137" y="24"/>
                    <a:pt x="159" y="46"/>
                    <a:pt x="159" y="77"/>
                  </a:cubicBezTo>
                  <a:cubicBezTo>
                    <a:pt x="159" y="117"/>
                    <a:pt x="140" y="151"/>
                    <a:pt x="113" y="151"/>
                  </a:cubicBezTo>
                  <a:cubicBezTo>
                    <a:pt x="98" y="151"/>
                    <a:pt x="87" y="139"/>
                    <a:pt x="90" y="124"/>
                  </a:cubicBezTo>
                  <a:cubicBezTo>
                    <a:pt x="94" y="107"/>
                    <a:pt x="103" y="88"/>
                    <a:pt x="103" y="75"/>
                  </a:cubicBezTo>
                  <a:cubicBezTo>
                    <a:pt x="103" y="63"/>
                    <a:pt x="97" y="54"/>
                    <a:pt x="83" y="54"/>
                  </a:cubicBezTo>
                  <a:cubicBezTo>
                    <a:pt x="68" y="54"/>
                    <a:pt x="56" y="69"/>
                    <a:pt x="56" y="90"/>
                  </a:cubicBezTo>
                  <a:cubicBezTo>
                    <a:pt x="56" y="103"/>
                    <a:pt x="60" y="112"/>
                    <a:pt x="60" y="112"/>
                  </a:cubicBezTo>
                  <a:cubicBezTo>
                    <a:pt x="60" y="112"/>
                    <a:pt x="44" y="177"/>
                    <a:pt x="42" y="188"/>
                  </a:cubicBezTo>
                  <a:cubicBezTo>
                    <a:pt x="36" y="211"/>
                    <a:pt x="41" y="238"/>
                    <a:pt x="41" y="2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" name="Freeform 719"/>
            <p:cNvSpPr>
              <a:spLocks/>
            </p:cNvSpPr>
            <p:nvPr/>
          </p:nvSpPr>
          <p:spPr bwMode="auto">
            <a:xfrm>
              <a:off x="960183" y="2275586"/>
              <a:ext cx="379413" cy="381000"/>
            </a:xfrm>
            <a:custGeom>
              <a:avLst/>
              <a:gdLst>
                <a:gd name="T0" fmla="*/ 10 w 375"/>
                <a:gd name="T1" fmla="*/ 205 h 375"/>
                <a:gd name="T2" fmla="*/ 170 w 375"/>
                <a:gd name="T3" fmla="*/ 10 h 375"/>
                <a:gd name="T4" fmla="*/ 365 w 375"/>
                <a:gd name="T5" fmla="*/ 170 h 375"/>
                <a:gd name="T6" fmla="*/ 205 w 375"/>
                <a:gd name="T7" fmla="*/ 365 h 375"/>
                <a:gd name="T8" fmla="*/ 10 w 375"/>
                <a:gd name="T9" fmla="*/ 20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375">
                  <a:moveTo>
                    <a:pt x="10" y="205"/>
                  </a:moveTo>
                  <a:cubicBezTo>
                    <a:pt x="0" y="107"/>
                    <a:pt x="72" y="20"/>
                    <a:pt x="170" y="10"/>
                  </a:cubicBezTo>
                  <a:cubicBezTo>
                    <a:pt x="268" y="0"/>
                    <a:pt x="356" y="72"/>
                    <a:pt x="365" y="170"/>
                  </a:cubicBezTo>
                  <a:cubicBezTo>
                    <a:pt x="375" y="268"/>
                    <a:pt x="303" y="356"/>
                    <a:pt x="205" y="365"/>
                  </a:cubicBezTo>
                  <a:cubicBezTo>
                    <a:pt x="107" y="375"/>
                    <a:pt x="20" y="303"/>
                    <a:pt x="10" y="205"/>
                  </a:cubicBezTo>
                  <a:close/>
                </a:path>
              </a:pathLst>
            </a:custGeom>
            <a:solidFill>
              <a:srgbClr val="314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" name="Freeform 720"/>
            <p:cNvSpPr>
              <a:spLocks/>
            </p:cNvSpPr>
            <p:nvPr/>
          </p:nvSpPr>
          <p:spPr bwMode="auto">
            <a:xfrm>
              <a:off x="1084008" y="2342261"/>
              <a:ext cx="112713" cy="241300"/>
            </a:xfrm>
            <a:custGeom>
              <a:avLst/>
              <a:gdLst>
                <a:gd name="T0" fmla="*/ 23 w 111"/>
                <a:gd name="T1" fmla="*/ 238 h 238"/>
                <a:gd name="T2" fmla="*/ 71 w 111"/>
                <a:gd name="T3" fmla="*/ 238 h 238"/>
                <a:gd name="T4" fmla="*/ 71 w 111"/>
                <a:gd name="T5" fmla="*/ 119 h 238"/>
                <a:gd name="T6" fmla="*/ 106 w 111"/>
                <a:gd name="T7" fmla="*/ 119 h 238"/>
                <a:gd name="T8" fmla="*/ 111 w 111"/>
                <a:gd name="T9" fmla="*/ 71 h 238"/>
                <a:gd name="T10" fmla="*/ 73 w 111"/>
                <a:gd name="T11" fmla="*/ 71 h 238"/>
                <a:gd name="T12" fmla="*/ 73 w 111"/>
                <a:gd name="T13" fmla="*/ 52 h 238"/>
                <a:gd name="T14" fmla="*/ 83 w 111"/>
                <a:gd name="T15" fmla="*/ 41 h 238"/>
                <a:gd name="T16" fmla="*/ 110 w 111"/>
                <a:gd name="T17" fmla="*/ 41 h 238"/>
                <a:gd name="T18" fmla="*/ 110 w 111"/>
                <a:gd name="T19" fmla="*/ 0 h 238"/>
                <a:gd name="T20" fmla="*/ 73 w 111"/>
                <a:gd name="T21" fmla="*/ 0 h 238"/>
                <a:gd name="T22" fmla="*/ 23 w 111"/>
                <a:gd name="T23" fmla="*/ 50 h 238"/>
                <a:gd name="T24" fmla="*/ 23 w 111"/>
                <a:gd name="T25" fmla="*/ 71 h 238"/>
                <a:gd name="T26" fmla="*/ 0 w 111"/>
                <a:gd name="T27" fmla="*/ 71 h 238"/>
                <a:gd name="T28" fmla="*/ 0 w 111"/>
                <a:gd name="T29" fmla="*/ 119 h 238"/>
                <a:gd name="T30" fmla="*/ 23 w 111"/>
                <a:gd name="T31" fmla="*/ 119 h 238"/>
                <a:gd name="T32" fmla="*/ 23 w 111"/>
                <a:gd name="T3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" h="238">
                  <a:moveTo>
                    <a:pt x="23" y="238"/>
                  </a:moveTo>
                  <a:cubicBezTo>
                    <a:pt x="71" y="238"/>
                    <a:pt x="71" y="238"/>
                    <a:pt x="71" y="238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106" y="119"/>
                    <a:pt x="106" y="119"/>
                    <a:pt x="106" y="119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43"/>
                    <a:pt x="79" y="41"/>
                    <a:pt x="83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33" y="0"/>
                    <a:pt x="23" y="30"/>
                    <a:pt x="23" y="50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23" y="119"/>
                    <a:pt x="23" y="119"/>
                    <a:pt x="23" y="119"/>
                  </a:cubicBezTo>
                  <a:lnTo>
                    <a:pt x="23" y="2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" name="Freeform 721"/>
            <p:cNvSpPr>
              <a:spLocks noEditPoints="1"/>
            </p:cNvSpPr>
            <p:nvPr/>
          </p:nvSpPr>
          <p:spPr bwMode="auto">
            <a:xfrm>
              <a:off x="1825371" y="1951736"/>
              <a:ext cx="131763" cy="134938"/>
            </a:xfrm>
            <a:custGeom>
              <a:avLst/>
              <a:gdLst>
                <a:gd name="T0" fmla="*/ 65 w 130"/>
                <a:gd name="T1" fmla="*/ 96 h 133"/>
                <a:gd name="T2" fmla="*/ 77 w 130"/>
                <a:gd name="T3" fmla="*/ 93 h 133"/>
                <a:gd name="T4" fmla="*/ 82 w 130"/>
                <a:gd name="T5" fmla="*/ 85 h 133"/>
                <a:gd name="T6" fmla="*/ 79 w 130"/>
                <a:gd name="T7" fmla="*/ 79 h 133"/>
                <a:gd name="T8" fmla="*/ 73 w 130"/>
                <a:gd name="T9" fmla="*/ 75 h 133"/>
                <a:gd name="T10" fmla="*/ 61 w 130"/>
                <a:gd name="T11" fmla="*/ 72 h 133"/>
                <a:gd name="T12" fmla="*/ 45 w 130"/>
                <a:gd name="T13" fmla="*/ 68 h 133"/>
                <a:gd name="T14" fmla="*/ 34 w 130"/>
                <a:gd name="T15" fmla="*/ 60 h 133"/>
                <a:gd name="T16" fmla="*/ 30 w 130"/>
                <a:gd name="T17" fmla="*/ 47 h 133"/>
                <a:gd name="T18" fmla="*/ 35 w 130"/>
                <a:gd name="T19" fmla="*/ 35 h 133"/>
                <a:gd name="T20" fmla="*/ 47 w 130"/>
                <a:gd name="T21" fmla="*/ 26 h 133"/>
                <a:gd name="T22" fmla="*/ 65 w 130"/>
                <a:gd name="T23" fmla="*/ 24 h 133"/>
                <a:gd name="T24" fmla="*/ 79 w 130"/>
                <a:gd name="T25" fmla="*/ 25 h 133"/>
                <a:gd name="T26" fmla="*/ 90 w 130"/>
                <a:gd name="T27" fmla="*/ 31 h 133"/>
                <a:gd name="T28" fmla="*/ 96 w 130"/>
                <a:gd name="T29" fmla="*/ 37 h 133"/>
                <a:gd name="T30" fmla="*/ 98 w 130"/>
                <a:gd name="T31" fmla="*/ 44 h 133"/>
                <a:gd name="T32" fmla="*/ 95 w 130"/>
                <a:gd name="T33" fmla="*/ 50 h 133"/>
                <a:gd name="T34" fmla="*/ 89 w 130"/>
                <a:gd name="T35" fmla="*/ 53 h 133"/>
                <a:gd name="T36" fmla="*/ 83 w 130"/>
                <a:gd name="T37" fmla="*/ 51 h 133"/>
                <a:gd name="T38" fmla="*/ 80 w 130"/>
                <a:gd name="T39" fmla="*/ 46 h 133"/>
                <a:gd name="T40" fmla="*/ 74 w 130"/>
                <a:gd name="T41" fmla="*/ 40 h 133"/>
                <a:gd name="T42" fmla="*/ 64 w 130"/>
                <a:gd name="T43" fmla="*/ 37 h 133"/>
                <a:gd name="T44" fmla="*/ 53 w 130"/>
                <a:gd name="T45" fmla="*/ 40 h 133"/>
                <a:gd name="T46" fmla="*/ 49 w 130"/>
                <a:gd name="T47" fmla="*/ 46 h 133"/>
                <a:gd name="T48" fmla="*/ 50 w 130"/>
                <a:gd name="T49" fmla="*/ 49 h 133"/>
                <a:gd name="T50" fmla="*/ 54 w 130"/>
                <a:gd name="T51" fmla="*/ 52 h 133"/>
                <a:gd name="T52" fmla="*/ 59 w 130"/>
                <a:gd name="T53" fmla="*/ 54 h 133"/>
                <a:gd name="T54" fmla="*/ 68 w 130"/>
                <a:gd name="T55" fmla="*/ 56 h 133"/>
                <a:gd name="T56" fmla="*/ 81 w 130"/>
                <a:gd name="T57" fmla="*/ 60 h 133"/>
                <a:gd name="T58" fmla="*/ 92 w 130"/>
                <a:gd name="T59" fmla="*/ 65 h 133"/>
                <a:gd name="T60" fmla="*/ 99 w 130"/>
                <a:gd name="T61" fmla="*/ 72 h 133"/>
                <a:gd name="T62" fmla="*/ 102 w 130"/>
                <a:gd name="T63" fmla="*/ 83 h 133"/>
                <a:gd name="T64" fmla="*/ 97 w 130"/>
                <a:gd name="T65" fmla="*/ 97 h 133"/>
                <a:gd name="T66" fmla="*/ 85 w 130"/>
                <a:gd name="T67" fmla="*/ 106 h 133"/>
                <a:gd name="T68" fmla="*/ 65 w 130"/>
                <a:gd name="T69" fmla="*/ 110 h 133"/>
                <a:gd name="T70" fmla="*/ 43 w 130"/>
                <a:gd name="T71" fmla="*/ 105 h 133"/>
                <a:gd name="T72" fmla="*/ 33 w 130"/>
                <a:gd name="T73" fmla="*/ 96 h 133"/>
                <a:gd name="T74" fmla="*/ 29 w 130"/>
                <a:gd name="T75" fmla="*/ 85 h 133"/>
                <a:gd name="T76" fmla="*/ 31 w 130"/>
                <a:gd name="T77" fmla="*/ 79 h 133"/>
                <a:gd name="T78" fmla="*/ 38 w 130"/>
                <a:gd name="T79" fmla="*/ 77 h 133"/>
                <a:gd name="T80" fmla="*/ 43 w 130"/>
                <a:gd name="T81" fmla="*/ 79 h 133"/>
                <a:gd name="T82" fmla="*/ 47 w 130"/>
                <a:gd name="T83" fmla="*/ 84 h 133"/>
                <a:gd name="T84" fmla="*/ 51 w 130"/>
                <a:gd name="T85" fmla="*/ 90 h 133"/>
                <a:gd name="T86" fmla="*/ 56 w 130"/>
                <a:gd name="T87" fmla="*/ 94 h 133"/>
                <a:gd name="T88" fmla="*/ 65 w 130"/>
                <a:gd name="T89" fmla="*/ 96 h 133"/>
                <a:gd name="T90" fmla="*/ 36 w 130"/>
                <a:gd name="T91" fmla="*/ 0 h 133"/>
                <a:gd name="T92" fmla="*/ 0 w 130"/>
                <a:gd name="T93" fmla="*/ 37 h 133"/>
                <a:gd name="T94" fmla="*/ 5 w 130"/>
                <a:gd name="T95" fmla="*/ 55 h 133"/>
                <a:gd name="T96" fmla="*/ 3 w 130"/>
                <a:gd name="T97" fmla="*/ 67 h 133"/>
                <a:gd name="T98" fmla="*/ 65 w 130"/>
                <a:gd name="T99" fmla="*/ 129 h 133"/>
                <a:gd name="T100" fmla="*/ 77 w 130"/>
                <a:gd name="T101" fmla="*/ 128 h 133"/>
                <a:gd name="T102" fmla="*/ 94 w 130"/>
                <a:gd name="T103" fmla="*/ 133 h 133"/>
                <a:gd name="T104" fmla="*/ 130 w 130"/>
                <a:gd name="T105" fmla="*/ 97 h 133"/>
                <a:gd name="T106" fmla="*/ 126 w 130"/>
                <a:gd name="T107" fmla="*/ 81 h 133"/>
                <a:gd name="T108" fmla="*/ 127 w 130"/>
                <a:gd name="T109" fmla="*/ 67 h 133"/>
                <a:gd name="T110" fmla="*/ 65 w 130"/>
                <a:gd name="T111" fmla="*/ 5 h 133"/>
                <a:gd name="T112" fmla="*/ 55 w 130"/>
                <a:gd name="T113" fmla="*/ 6 h 133"/>
                <a:gd name="T114" fmla="*/ 36 w 130"/>
                <a:gd name="T11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0" h="133">
                  <a:moveTo>
                    <a:pt x="65" y="96"/>
                  </a:moveTo>
                  <a:cubicBezTo>
                    <a:pt x="70" y="96"/>
                    <a:pt x="74" y="95"/>
                    <a:pt x="77" y="93"/>
                  </a:cubicBezTo>
                  <a:cubicBezTo>
                    <a:pt x="80" y="90"/>
                    <a:pt x="82" y="88"/>
                    <a:pt x="82" y="85"/>
                  </a:cubicBezTo>
                  <a:cubicBezTo>
                    <a:pt x="82" y="82"/>
                    <a:pt x="81" y="80"/>
                    <a:pt x="79" y="79"/>
                  </a:cubicBezTo>
                  <a:cubicBezTo>
                    <a:pt x="78" y="77"/>
                    <a:pt x="76" y="76"/>
                    <a:pt x="73" y="75"/>
                  </a:cubicBezTo>
                  <a:cubicBezTo>
                    <a:pt x="70" y="74"/>
                    <a:pt x="66" y="73"/>
                    <a:pt x="61" y="72"/>
                  </a:cubicBezTo>
                  <a:cubicBezTo>
                    <a:pt x="55" y="71"/>
                    <a:pt x="50" y="69"/>
                    <a:pt x="45" y="68"/>
                  </a:cubicBezTo>
                  <a:cubicBezTo>
                    <a:pt x="41" y="66"/>
                    <a:pt x="37" y="63"/>
                    <a:pt x="34" y="60"/>
                  </a:cubicBezTo>
                  <a:cubicBezTo>
                    <a:pt x="32" y="56"/>
                    <a:pt x="30" y="52"/>
                    <a:pt x="30" y="47"/>
                  </a:cubicBezTo>
                  <a:cubicBezTo>
                    <a:pt x="30" y="43"/>
                    <a:pt x="32" y="38"/>
                    <a:pt x="35" y="35"/>
                  </a:cubicBezTo>
                  <a:cubicBezTo>
                    <a:pt x="37" y="31"/>
                    <a:pt x="42" y="28"/>
                    <a:pt x="47" y="26"/>
                  </a:cubicBezTo>
                  <a:cubicBezTo>
                    <a:pt x="52" y="24"/>
                    <a:pt x="58" y="24"/>
                    <a:pt x="65" y="24"/>
                  </a:cubicBezTo>
                  <a:cubicBezTo>
                    <a:pt x="71" y="24"/>
                    <a:pt x="75" y="24"/>
                    <a:pt x="79" y="25"/>
                  </a:cubicBezTo>
                  <a:cubicBezTo>
                    <a:pt x="84" y="27"/>
                    <a:pt x="87" y="28"/>
                    <a:pt x="90" y="31"/>
                  </a:cubicBezTo>
                  <a:cubicBezTo>
                    <a:pt x="92" y="33"/>
                    <a:pt x="94" y="35"/>
                    <a:pt x="96" y="37"/>
                  </a:cubicBezTo>
                  <a:cubicBezTo>
                    <a:pt x="97" y="40"/>
                    <a:pt x="98" y="42"/>
                    <a:pt x="98" y="44"/>
                  </a:cubicBezTo>
                  <a:cubicBezTo>
                    <a:pt x="98" y="47"/>
                    <a:pt x="97" y="49"/>
                    <a:pt x="95" y="50"/>
                  </a:cubicBezTo>
                  <a:cubicBezTo>
                    <a:pt x="93" y="52"/>
                    <a:pt x="91" y="53"/>
                    <a:pt x="89" y="53"/>
                  </a:cubicBezTo>
                  <a:cubicBezTo>
                    <a:pt x="86" y="53"/>
                    <a:pt x="85" y="52"/>
                    <a:pt x="83" y="51"/>
                  </a:cubicBezTo>
                  <a:cubicBezTo>
                    <a:pt x="82" y="50"/>
                    <a:pt x="81" y="49"/>
                    <a:pt x="80" y="46"/>
                  </a:cubicBezTo>
                  <a:cubicBezTo>
                    <a:pt x="78" y="44"/>
                    <a:pt x="76" y="41"/>
                    <a:pt x="74" y="40"/>
                  </a:cubicBezTo>
                  <a:cubicBezTo>
                    <a:pt x="72" y="38"/>
                    <a:pt x="69" y="37"/>
                    <a:pt x="64" y="37"/>
                  </a:cubicBezTo>
                  <a:cubicBezTo>
                    <a:pt x="59" y="37"/>
                    <a:pt x="56" y="38"/>
                    <a:pt x="53" y="40"/>
                  </a:cubicBezTo>
                  <a:cubicBezTo>
                    <a:pt x="50" y="42"/>
                    <a:pt x="49" y="43"/>
                    <a:pt x="49" y="46"/>
                  </a:cubicBezTo>
                  <a:cubicBezTo>
                    <a:pt x="49" y="47"/>
                    <a:pt x="50" y="48"/>
                    <a:pt x="50" y="49"/>
                  </a:cubicBezTo>
                  <a:cubicBezTo>
                    <a:pt x="51" y="50"/>
                    <a:pt x="53" y="51"/>
                    <a:pt x="54" y="52"/>
                  </a:cubicBezTo>
                  <a:cubicBezTo>
                    <a:pt x="56" y="53"/>
                    <a:pt x="57" y="54"/>
                    <a:pt x="59" y="54"/>
                  </a:cubicBezTo>
                  <a:cubicBezTo>
                    <a:pt x="61" y="55"/>
                    <a:pt x="64" y="55"/>
                    <a:pt x="68" y="56"/>
                  </a:cubicBezTo>
                  <a:cubicBezTo>
                    <a:pt x="73" y="57"/>
                    <a:pt x="77" y="59"/>
                    <a:pt x="81" y="60"/>
                  </a:cubicBezTo>
                  <a:cubicBezTo>
                    <a:pt x="86" y="61"/>
                    <a:pt x="89" y="63"/>
                    <a:pt x="92" y="65"/>
                  </a:cubicBezTo>
                  <a:cubicBezTo>
                    <a:pt x="95" y="67"/>
                    <a:pt x="97" y="69"/>
                    <a:pt x="99" y="72"/>
                  </a:cubicBezTo>
                  <a:cubicBezTo>
                    <a:pt x="101" y="75"/>
                    <a:pt x="102" y="79"/>
                    <a:pt x="102" y="83"/>
                  </a:cubicBezTo>
                  <a:cubicBezTo>
                    <a:pt x="102" y="88"/>
                    <a:pt x="100" y="93"/>
                    <a:pt x="97" y="97"/>
                  </a:cubicBezTo>
                  <a:cubicBezTo>
                    <a:pt x="94" y="101"/>
                    <a:pt x="90" y="104"/>
                    <a:pt x="85" y="106"/>
                  </a:cubicBezTo>
                  <a:cubicBezTo>
                    <a:pt x="79" y="109"/>
                    <a:pt x="73" y="110"/>
                    <a:pt x="65" y="110"/>
                  </a:cubicBezTo>
                  <a:cubicBezTo>
                    <a:pt x="56" y="110"/>
                    <a:pt x="49" y="108"/>
                    <a:pt x="43" y="105"/>
                  </a:cubicBezTo>
                  <a:cubicBezTo>
                    <a:pt x="39" y="103"/>
                    <a:pt x="35" y="100"/>
                    <a:pt x="33" y="96"/>
                  </a:cubicBezTo>
                  <a:cubicBezTo>
                    <a:pt x="30" y="92"/>
                    <a:pt x="29" y="89"/>
                    <a:pt x="29" y="85"/>
                  </a:cubicBezTo>
                  <a:cubicBezTo>
                    <a:pt x="29" y="83"/>
                    <a:pt x="30" y="81"/>
                    <a:pt x="31" y="79"/>
                  </a:cubicBezTo>
                  <a:cubicBezTo>
                    <a:pt x="33" y="77"/>
                    <a:pt x="35" y="77"/>
                    <a:pt x="38" y="77"/>
                  </a:cubicBezTo>
                  <a:cubicBezTo>
                    <a:pt x="40" y="77"/>
                    <a:pt x="42" y="77"/>
                    <a:pt x="43" y="79"/>
                  </a:cubicBezTo>
                  <a:cubicBezTo>
                    <a:pt x="45" y="80"/>
                    <a:pt x="46" y="82"/>
                    <a:pt x="47" y="84"/>
                  </a:cubicBezTo>
                  <a:cubicBezTo>
                    <a:pt x="48" y="86"/>
                    <a:pt x="49" y="89"/>
                    <a:pt x="51" y="90"/>
                  </a:cubicBezTo>
                  <a:cubicBezTo>
                    <a:pt x="52" y="92"/>
                    <a:pt x="53" y="93"/>
                    <a:pt x="56" y="94"/>
                  </a:cubicBezTo>
                  <a:cubicBezTo>
                    <a:pt x="58" y="95"/>
                    <a:pt x="61" y="96"/>
                    <a:pt x="65" y="96"/>
                  </a:cubicBezTo>
                  <a:moveTo>
                    <a:pt x="36" y="0"/>
                  </a:moveTo>
                  <a:cubicBezTo>
                    <a:pt x="16" y="0"/>
                    <a:pt x="0" y="17"/>
                    <a:pt x="0" y="37"/>
                  </a:cubicBezTo>
                  <a:cubicBezTo>
                    <a:pt x="0" y="43"/>
                    <a:pt x="1" y="49"/>
                    <a:pt x="5" y="55"/>
                  </a:cubicBezTo>
                  <a:cubicBezTo>
                    <a:pt x="4" y="59"/>
                    <a:pt x="3" y="63"/>
                    <a:pt x="3" y="67"/>
                  </a:cubicBezTo>
                  <a:cubicBezTo>
                    <a:pt x="3" y="101"/>
                    <a:pt x="31" y="129"/>
                    <a:pt x="65" y="129"/>
                  </a:cubicBezTo>
                  <a:cubicBezTo>
                    <a:pt x="69" y="129"/>
                    <a:pt x="73" y="129"/>
                    <a:pt x="77" y="128"/>
                  </a:cubicBezTo>
                  <a:cubicBezTo>
                    <a:pt x="82" y="131"/>
                    <a:pt x="88" y="133"/>
                    <a:pt x="94" y="133"/>
                  </a:cubicBezTo>
                  <a:cubicBezTo>
                    <a:pt x="114" y="133"/>
                    <a:pt x="130" y="116"/>
                    <a:pt x="130" y="97"/>
                  </a:cubicBezTo>
                  <a:cubicBezTo>
                    <a:pt x="130" y="91"/>
                    <a:pt x="128" y="85"/>
                    <a:pt x="126" y="81"/>
                  </a:cubicBezTo>
                  <a:cubicBezTo>
                    <a:pt x="127" y="76"/>
                    <a:pt x="127" y="72"/>
                    <a:pt x="127" y="67"/>
                  </a:cubicBezTo>
                  <a:cubicBezTo>
                    <a:pt x="127" y="33"/>
                    <a:pt x="100" y="5"/>
                    <a:pt x="65" y="5"/>
                  </a:cubicBezTo>
                  <a:cubicBezTo>
                    <a:pt x="62" y="5"/>
                    <a:pt x="58" y="5"/>
                    <a:pt x="55" y="6"/>
                  </a:cubicBezTo>
                  <a:cubicBezTo>
                    <a:pt x="49" y="3"/>
                    <a:pt x="43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3" name="Freeform 722"/>
            <p:cNvSpPr>
              <a:spLocks noEditPoints="1"/>
            </p:cNvSpPr>
            <p:nvPr/>
          </p:nvSpPr>
          <p:spPr bwMode="auto">
            <a:xfrm>
              <a:off x="2636583" y="2093024"/>
              <a:ext cx="131763" cy="133350"/>
            </a:xfrm>
            <a:custGeom>
              <a:avLst/>
              <a:gdLst>
                <a:gd name="T0" fmla="*/ 65 w 130"/>
                <a:gd name="T1" fmla="*/ 95 h 132"/>
                <a:gd name="T2" fmla="*/ 78 w 130"/>
                <a:gd name="T3" fmla="*/ 92 h 132"/>
                <a:gd name="T4" fmla="*/ 82 w 130"/>
                <a:gd name="T5" fmla="*/ 84 h 132"/>
                <a:gd name="T6" fmla="*/ 80 w 130"/>
                <a:gd name="T7" fmla="*/ 78 h 132"/>
                <a:gd name="T8" fmla="*/ 73 w 130"/>
                <a:gd name="T9" fmla="*/ 74 h 132"/>
                <a:gd name="T10" fmla="*/ 62 w 130"/>
                <a:gd name="T11" fmla="*/ 71 h 132"/>
                <a:gd name="T12" fmla="*/ 45 w 130"/>
                <a:gd name="T13" fmla="*/ 67 h 132"/>
                <a:gd name="T14" fmla="*/ 35 w 130"/>
                <a:gd name="T15" fmla="*/ 59 h 132"/>
                <a:gd name="T16" fmla="*/ 31 w 130"/>
                <a:gd name="T17" fmla="*/ 46 h 132"/>
                <a:gd name="T18" fmla="*/ 35 w 130"/>
                <a:gd name="T19" fmla="*/ 34 h 132"/>
                <a:gd name="T20" fmla="*/ 47 w 130"/>
                <a:gd name="T21" fmla="*/ 25 h 132"/>
                <a:gd name="T22" fmla="*/ 65 w 130"/>
                <a:gd name="T23" fmla="*/ 23 h 132"/>
                <a:gd name="T24" fmla="*/ 80 w 130"/>
                <a:gd name="T25" fmla="*/ 24 h 132"/>
                <a:gd name="T26" fmla="*/ 90 w 130"/>
                <a:gd name="T27" fmla="*/ 30 h 132"/>
                <a:gd name="T28" fmla="*/ 96 w 130"/>
                <a:gd name="T29" fmla="*/ 36 h 132"/>
                <a:gd name="T30" fmla="*/ 98 w 130"/>
                <a:gd name="T31" fmla="*/ 43 h 132"/>
                <a:gd name="T32" fmla="*/ 95 w 130"/>
                <a:gd name="T33" fmla="*/ 49 h 132"/>
                <a:gd name="T34" fmla="*/ 89 w 130"/>
                <a:gd name="T35" fmla="*/ 52 h 132"/>
                <a:gd name="T36" fmla="*/ 84 w 130"/>
                <a:gd name="T37" fmla="*/ 50 h 132"/>
                <a:gd name="T38" fmla="*/ 80 w 130"/>
                <a:gd name="T39" fmla="*/ 45 h 132"/>
                <a:gd name="T40" fmla="*/ 74 w 130"/>
                <a:gd name="T41" fmla="*/ 39 h 132"/>
                <a:gd name="T42" fmla="*/ 64 w 130"/>
                <a:gd name="T43" fmla="*/ 36 h 132"/>
                <a:gd name="T44" fmla="*/ 53 w 130"/>
                <a:gd name="T45" fmla="*/ 39 h 132"/>
                <a:gd name="T46" fmla="*/ 49 w 130"/>
                <a:gd name="T47" fmla="*/ 45 h 132"/>
                <a:gd name="T48" fmla="*/ 51 w 130"/>
                <a:gd name="T49" fmla="*/ 48 h 132"/>
                <a:gd name="T50" fmla="*/ 54 w 130"/>
                <a:gd name="T51" fmla="*/ 51 h 132"/>
                <a:gd name="T52" fmla="*/ 59 w 130"/>
                <a:gd name="T53" fmla="*/ 53 h 132"/>
                <a:gd name="T54" fmla="*/ 68 w 130"/>
                <a:gd name="T55" fmla="*/ 55 h 132"/>
                <a:gd name="T56" fmla="*/ 82 w 130"/>
                <a:gd name="T57" fmla="*/ 59 h 132"/>
                <a:gd name="T58" fmla="*/ 92 w 130"/>
                <a:gd name="T59" fmla="*/ 64 h 132"/>
                <a:gd name="T60" fmla="*/ 99 w 130"/>
                <a:gd name="T61" fmla="*/ 71 h 132"/>
                <a:gd name="T62" fmla="*/ 102 w 130"/>
                <a:gd name="T63" fmla="*/ 82 h 132"/>
                <a:gd name="T64" fmla="*/ 98 w 130"/>
                <a:gd name="T65" fmla="*/ 96 h 132"/>
                <a:gd name="T66" fmla="*/ 85 w 130"/>
                <a:gd name="T67" fmla="*/ 105 h 132"/>
                <a:gd name="T68" fmla="*/ 66 w 130"/>
                <a:gd name="T69" fmla="*/ 109 h 132"/>
                <a:gd name="T70" fmla="*/ 43 w 130"/>
                <a:gd name="T71" fmla="*/ 104 h 132"/>
                <a:gd name="T72" fmla="*/ 33 w 130"/>
                <a:gd name="T73" fmla="*/ 95 h 132"/>
                <a:gd name="T74" fmla="*/ 29 w 130"/>
                <a:gd name="T75" fmla="*/ 84 h 132"/>
                <a:gd name="T76" fmla="*/ 32 w 130"/>
                <a:gd name="T77" fmla="*/ 78 h 132"/>
                <a:gd name="T78" fmla="*/ 38 w 130"/>
                <a:gd name="T79" fmla="*/ 76 h 132"/>
                <a:gd name="T80" fmla="*/ 44 w 130"/>
                <a:gd name="T81" fmla="*/ 78 h 132"/>
                <a:gd name="T82" fmla="*/ 47 w 130"/>
                <a:gd name="T83" fmla="*/ 83 h 132"/>
                <a:gd name="T84" fmla="*/ 51 w 130"/>
                <a:gd name="T85" fmla="*/ 89 h 132"/>
                <a:gd name="T86" fmla="*/ 56 w 130"/>
                <a:gd name="T87" fmla="*/ 93 h 132"/>
                <a:gd name="T88" fmla="*/ 65 w 130"/>
                <a:gd name="T89" fmla="*/ 95 h 132"/>
                <a:gd name="T90" fmla="*/ 48 w 130"/>
                <a:gd name="T91" fmla="*/ 1 h 132"/>
                <a:gd name="T92" fmla="*/ 3 w 130"/>
                <a:gd name="T93" fmla="*/ 21 h 132"/>
                <a:gd name="T94" fmla="*/ 0 w 130"/>
                <a:gd name="T95" fmla="*/ 36 h 132"/>
                <a:gd name="T96" fmla="*/ 5 w 130"/>
                <a:gd name="T97" fmla="*/ 54 h 132"/>
                <a:gd name="T98" fmla="*/ 4 w 130"/>
                <a:gd name="T99" fmla="*/ 66 h 132"/>
                <a:gd name="T100" fmla="*/ 66 w 130"/>
                <a:gd name="T101" fmla="*/ 128 h 132"/>
                <a:gd name="T102" fmla="*/ 77 w 130"/>
                <a:gd name="T103" fmla="*/ 127 h 132"/>
                <a:gd name="T104" fmla="*/ 94 w 130"/>
                <a:gd name="T105" fmla="*/ 132 h 132"/>
                <a:gd name="T106" fmla="*/ 130 w 130"/>
                <a:gd name="T107" fmla="*/ 96 h 132"/>
                <a:gd name="T108" fmla="*/ 126 w 130"/>
                <a:gd name="T109" fmla="*/ 80 h 132"/>
                <a:gd name="T110" fmla="*/ 128 w 130"/>
                <a:gd name="T111" fmla="*/ 66 h 132"/>
                <a:gd name="T112" fmla="*/ 66 w 130"/>
                <a:gd name="T113" fmla="*/ 4 h 132"/>
                <a:gd name="T114" fmla="*/ 55 w 130"/>
                <a:gd name="T115" fmla="*/ 5 h 132"/>
                <a:gd name="T116" fmla="*/ 48 w 130"/>
                <a:gd name="T117" fmla="*/ 1 h 132"/>
                <a:gd name="T118" fmla="*/ 36 w 130"/>
                <a:gd name="T119" fmla="*/ 0 h 132"/>
                <a:gd name="T120" fmla="*/ 6 w 130"/>
                <a:gd name="T121" fmla="*/ 15 h 132"/>
                <a:gd name="T122" fmla="*/ 41 w 130"/>
                <a:gd name="T123" fmla="*/ 0 h 132"/>
                <a:gd name="T124" fmla="*/ 36 w 130"/>
                <a:gd name="T12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132">
                  <a:moveTo>
                    <a:pt x="65" y="95"/>
                  </a:moveTo>
                  <a:cubicBezTo>
                    <a:pt x="70" y="95"/>
                    <a:pt x="74" y="94"/>
                    <a:pt x="78" y="92"/>
                  </a:cubicBezTo>
                  <a:cubicBezTo>
                    <a:pt x="81" y="89"/>
                    <a:pt x="82" y="87"/>
                    <a:pt x="82" y="84"/>
                  </a:cubicBezTo>
                  <a:cubicBezTo>
                    <a:pt x="82" y="81"/>
                    <a:pt x="81" y="79"/>
                    <a:pt x="80" y="78"/>
                  </a:cubicBezTo>
                  <a:cubicBezTo>
                    <a:pt x="78" y="76"/>
                    <a:pt x="76" y="75"/>
                    <a:pt x="73" y="74"/>
                  </a:cubicBezTo>
                  <a:cubicBezTo>
                    <a:pt x="70" y="73"/>
                    <a:pt x="66" y="72"/>
                    <a:pt x="62" y="71"/>
                  </a:cubicBezTo>
                  <a:cubicBezTo>
                    <a:pt x="55" y="70"/>
                    <a:pt x="50" y="68"/>
                    <a:pt x="45" y="67"/>
                  </a:cubicBezTo>
                  <a:cubicBezTo>
                    <a:pt x="41" y="65"/>
                    <a:pt x="37" y="62"/>
                    <a:pt x="35" y="59"/>
                  </a:cubicBezTo>
                  <a:cubicBezTo>
                    <a:pt x="32" y="55"/>
                    <a:pt x="31" y="51"/>
                    <a:pt x="31" y="46"/>
                  </a:cubicBezTo>
                  <a:cubicBezTo>
                    <a:pt x="31" y="42"/>
                    <a:pt x="32" y="37"/>
                    <a:pt x="35" y="34"/>
                  </a:cubicBezTo>
                  <a:cubicBezTo>
                    <a:pt x="38" y="30"/>
                    <a:pt x="42" y="27"/>
                    <a:pt x="47" y="25"/>
                  </a:cubicBezTo>
                  <a:cubicBezTo>
                    <a:pt x="52" y="24"/>
                    <a:pt x="58" y="23"/>
                    <a:pt x="65" y="23"/>
                  </a:cubicBezTo>
                  <a:cubicBezTo>
                    <a:pt x="71" y="23"/>
                    <a:pt x="76" y="23"/>
                    <a:pt x="80" y="24"/>
                  </a:cubicBezTo>
                  <a:cubicBezTo>
                    <a:pt x="84" y="26"/>
                    <a:pt x="87" y="27"/>
                    <a:pt x="90" y="30"/>
                  </a:cubicBezTo>
                  <a:cubicBezTo>
                    <a:pt x="93" y="32"/>
                    <a:pt x="95" y="34"/>
                    <a:pt x="96" y="36"/>
                  </a:cubicBezTo>
                  <a:cubicBezTo>
                    <a:pt x="97" y="39"/>
                    <a:pt x="98" y="41"/>
                    <a:pt x="98" y="43"/>
                  </a:cubicBezTo>
                  <a:cubicBezTo>
                    <a:pt x="98" y="46"/>
                    <a:pt x="97" y="48"/>
                    <a:pt x="95" y="49"/>
                  </a:cubicBezTo>
                  <a:cubicBezTo>
                    <a:pt x="94" y="51"/>
                    <a:pt x="92" y="52"/>
                    <a:pt x="89" y="52"/>
                  </a:cubicBezTo>
                  <a:cubicBezTo>
                    <a:pt x="87" y="52"/>
                    <a:pt x="85" y="52"/>
                    <a:pt x="84" y="50"/>
                  </a:cubicBezTo>
                  <a:cubicBezTo>
                    <a:pt x="83" y="49"/>
                    <a:pt x="81" y="48"/>
                    <a:pt x="80" y="45"/>
                  </a:cubicBezTo>
                  <a:cubicBezTo>
                    <a:pt x="78" y="43"/>
                    <a:pt x="77" y="40"/>
                    <a:pt x="74" y="39"/>
                  </a:cubicBezTo>
                  <a:cubicBezTo>
                    <a:pt x="72" y="37"/>
                    <a:pt x="69" y="36"/>
                    <a:pt x="64" y="36"/>
                  </a:cubicBezTo>
                  <a:cubicBezTo>
                    <a:pt x="60" y="36"/>
                    <a:pt x="56" y="37"/>
                    <a:pt x="53" y="39"/>
                  </a:cubicBezTo>
                  <a:cubicBezTo>
                    <a:pt x="51" y="41"/>
                    <a:pt x="49" y="42"/>
                    <a:pt x="49" y="45"/>
                  </a:cubicBezTo>
                  <a:cubicBezTo>
                    <a:pt x="49" y="46"/>
                    <a:pt x="50" y="47"/>
                    <a:pt x="51" y="48"/>
                  </a:cubicBezTo>
                  <a:cubicBezTo>
                    <a:pt x="52" y="50"/>
                    <a:pt x="53" y="50"/>
                    <a:pt x="54" y="51"/>
                  </a:cubicBezTo>
                  <a:cubicBezTo>
                    <a:pt x="56" y="52"/>
                    <a:pt x="58" y="53"/>
                    <a:pt x="59" y="53"/>
                  </a:cubicBezTo>
                  <a:cubicBezTo>
                    <a:pt x="61" y="54"/>
                    <a:pt x="64" y="54"/>
                    <a:pt x="68" y="55"/>
                  </a:cubicBezTo>
                  <a:cubicBezTo>
                    <a:pt x="73" y="56"/>
                    <a:pt x="78" y="58"/>
                    <a:pt x="82" y="59"/>
                  </a:cubicBezTo>
                  <a:cubicBezTo>
                    <a:pt x="86" y="60"/>
                    <a:pt x="89" y="62"/>
                    <a:pt x="92" y="64"/>
                  </a:cubicBezTo>
                  <a:cubicBezTo>
                    <a:pt x="95" y="66"/>
                    <a:pt x="98" y="68"/>
                    <a:pt x="99" y="71"/>
                  </a:cubicBezTo>
                  <a:cubicBezTo>
                    <a:pt x="101" y="74"/>
                    <a:pt x="102" y="78"/>
                    <a:pt x="102" y="82"/>
                  </a:cubicBezTo>
                  <a:cubicBezTo>
                    <a:pt x="102" y="87"/>
                    <a:pt x="100" y="92"/>
                    <a:pt x="98" y="96"/>
                  </a:cubicBezTo>
                  <a:cubicBezTo>
                    <a:pt x="95" y="100"/>
                    <a:pt x="90" y="103"/>
                    <a:pt x="85" y="105"/>
                  </a:cubicBezTo>
                  <a:cubicBezTo>
                    <a:pt x="79" y="108"/>
                    <a:pt x="73" y="109"/>
                    <a:pt x="66" y="109"/>
                  </a:cubicBezTo>
                  <a:cubicBezTo>
                    <a:pt x="57" y="109"/>
                    <a:pt x="49" y="107"/>
                    <a:pt x="43" y="104"/>
                  </a:cubicBezTo>
                  <a:cubicBezTo>
                    <a:pt x="39" y="102"/>
                    <a:pt x="36" y="99"/>
                    <a:pt x="33" y="95"/>
                  </a:cubicBezTo>
                  <a:cubicBezTo>
                    <a:pt x="30" y="91"/>
                    <a:pt x="29" y="88"/>
                    <a:pt x="29" y="84"/>
                  </a:cubicBezTo>
                  <a:cubicBezTo>
                    <a:pt x="29" y="82"/>
                    <a:pt x="30" y="80"/>
                    <a:pt x="32" y="78"/>
                  </a:cubicBezTo>
                  <a:cubicBezTo>
                    <a:pt x="33" y="76"/>
                    <a:pt x="36" y="76"/>
                    <a:pt x="38" y="76"/>
                  </a:cubicBezTo>
                  <a:cubicBezTo>
                    <a:pt x="40" y="76"/>
                    <a:pt x="42" y="76"/>
                    <a:pt x="44" y="78"/>
                  </a:cubicBezTo>
                  <a:cubicBezTo>
                    <a:pt x="45" y="79"/>
                    <a:pt x="46" y="81"/>
                    <a:pt x="47" y="83"/>
                  </a:cubicBezTo>
                  <a:cubicBezTo>
                    <a:pt x="48" y="85"/>
                    <a:pt x="50" y="88"/>
                    <a:pt x="51" y="89"/>
                  </a:cubicBezTo>
                  <a:cubicBezTo>
                    <a:pt x="52" y="91"/>
                    <a:pt x="54" y="92"/>
                    <a:pt x="56" y="93"/>
                  </a:cubicBezTo>
                  <a:cubicBezTo>
                    <a:pt x="58" y="94"/>
                    <a:pt x="61" y="95"/>
                    <a:pt x="65" y="95"/>
                  </a:cubicBezTo>
                  <a:moveTo>
                    <a:pt x="48" y="1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1" y="26"/>
                    <a:pt x="0" y="31"/>
                    <a:pt x="0" y="36"/>
                  </a:cubicBezTo>
                  <a:cubicBezTo>
                    <a:pt x="0" y="42"/>
                    <a:pt x="2" y="48"/>
                    <a:pt x="5" y="54"/>
                  </a:cubicBezTo>
                  <a:cubicBezTo>
                    <a:pt x="4" y="58"/>
                    <a:pt x="4" y="62"/>
                    <a:pt x="4" y="66"/>
                  </a:cubicBezTo>
                  <a:cubicBezTo>
                    <a:pt x="4" y="101"/>
                    <a:pt x="31" y="128"/>
                    <a:pt x="66" y="128"/>
                  </a:cubicBezTo>
                  <a:cubicBezTo>
                    <a:pt x="70" y="128"/>
                    <a:pt x="73" y="128"/>
                    <a:pt x="77" y="127"/>
                  </a:cubicBezTo>
                  <a:cubicBezTo>
                    <a:pt x="82" y="130"/>
                    <a:pt x="88" y="132"/>
                    <a:pt x="94" y="132"/>
                  </a:cubicBezTo>
                  <a:cubicBezTo>
                    <a:pt x="114" y="132"/>
                    <a:pt x="130" y="115"/>
                    <a:pt x="130" y="96"/>
                  </a:cubicBezTo>
                  <a:cubicBezTo>
                    <a:pt x="130" y="90"/>
                    <a:pt x="129" y="84"/>
                    <a:pt x="126" y="80"/>
                  </a:cubicBezTo>
                  <a:cubicBezTo>
                    <a:pt x="127" y="75"/>
                    <a:pt x="128" y="71"/>
                    <a:pt x="128" y="66"/>
                  </a:cubicBezTo>
                  <a:cubicBezTo>
                    <a:pt x="128" y="32"/>
                    <a:pt x="100" y="4"/>
                    <a:pt x="66" y="4"/>
                  </a:cubicBezTo>
                  <a:cubicBezTo>
                    <a:pt x="62" y="4"/>
                    <a:pt x="59" y="4"/>
                    <a:pt x="55" y="5"/>
                  </a:cubicBezTo>
                  <a:cubicBezTo>
                    <a:pt x="53" y="4"/>
                    <a:pt x="50" y="2"/>
                    <a:pt x="48" y="1"/>
                  </a:cubicBezTo>
                  <a:moveTo>
                    <a:pt x="36" y="0"/>
                  </a:moveTo>
                  <a:cubicBezTo>
                    <a:pt x="24" y="0"/>
                    <a:pt x="13" y="6"/>
                    <a:pt x="6" y="1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8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4" name="Freeform 723"/>
            <p:cNvSpPr>
              <a:spLocks/>
            </p:cNvSpPr>
            <p:nvPr/>
          </p:nvSpPr>
          <p:spPr bwMode="auto">
            <a:xfrm>
              <a:off x="2639758" y="2093024"/>
              <a:ext cx="46038" cy="20638"/>
            </a:xfrm>
            <a:custGeom>
              <a:avLst/>
              <a:gdLst>
                <a:gd name="T0" fmla="*/ 38 w 45"/>
                <a:gd name="T1" fmla="*/ 0 h 21"/>
                <a:gd name="T2" fmla="*/ 3 w 45"/>
                <a:gd name="T3" fmla="*/ 15 h 21"/>
                <a:gd name="T4" fmla="*/ 0 w 45"/>
                <a:gd name="T5" fmla="*/ 21 h 21"/>
                <a:gd name="T6" fmla="*/ 45 w 45"/>
                <a:gd name="T7" fmla="*/ 1 h 21"/>
                <a:gd name="T8" fmla="*/ 38 w 4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1">
                  <a:moveTo>
                    <a:pt x="38" y="0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2" y="17"/>
                    <a:pt x="1" y="19"/>
                    <a:pt x="0" y="2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2" y="1"/>
                    <a:pt x="40" y="0"/>
                    <a:pt x="38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5" name="Oval 724"/>
            <p:cNvSpPr>
              <a:spLocks noChangeArrowheads="1"/>
            </p:cNvSpPr>
            <p:nvPr/>
          </p:nvSpPr>
          <p:spPr bwMode="auto">
            <a:xfrm>
              <a:off x="2368296" y="1964436"/>
              <a:ext cx="28575" cy="2857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" name="Freeform 725"/>
            <p:cNvSpPr>
              <a:spLocks/>
            </p:cNvSpPr>
            <p:nvPr/>
          </p:nvSpPr>
          <p:spPr bwMode="auto">
            <a:xfrm>
              <a:off x="2368296" y="1921574"/>
              <a:ext cx="69850" cy="71438"/>
            </a:xfrm>
            <a:custGeom>
              <a:avLst/>
              <a:gdLst>
                <a:gd name="T0" fmla="*/ 0 w 69"/>
                <a:gd name="T1" fmla="*/ 0 h 70"/>
                <a:gd name="T2" fmla="*/ 0 w 69"/>
                <a:gd name="T3" fmla="*/ 21 h 70"/>
                <a:gd name="T4" fmla="*/ 35 w 69"/>
                <a:gd name="T5" fmla="*/ 35 h 70"/>
                <a:gd name="T6" fmla="*/ 49 w 69"/>
                <a:gd name="T7" fmla="*/ 70 h 70"/>
                <a:gd name="T8" fmla="*/ 69 w 69"/>
                <a:gd name="T9" fmla="*/ 70 h 70"/>
                <a:gd name="T10" fmla="*/ 0 w 69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70">
                  <a:moveTo>
                    <a:pt x="0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3" y="21"/>
                    <a:pt x="25" y="26"/>
                    <a:pt x="35" y="35"/>
                  </a:cubicBezTo>
                  <a:cubicBezTo>
                    <a:pt x="44" y="44"/>
                    <a:pt x="49" y="57"/>
                    <a:pt x="49" y="70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69" y="32"/>
                    <a:pt x="3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7" name="Freeform 726"/>
            <p:cNvSpPr>
              <a:spLocks noEditPoints="1"/>
            </p:cNvSpPr>
            <p:nvPr/>
          </p:nvSpPr>
          <p:spPr bwMode="auto">
            <a:xfrm>
              <a:off x="2368296" y="1885061"/>
              <a:ext cx="104775" cy="107950"/>
            </a:xfrm>
            <a:custGeom>
              <a:avLst/>
              <a:gdLst>
                <a:gd name="T0" fmla="*/ 13 w 104"/>
                <a:gd name="T1" fmla="*/ 1 h 105"/>
                <a:gd name="T2" fmla="*/ 0 w 104"/>
                <a:gd name="T3" fmla="*/ 17 h 105"/>
                <a:gd name="T4" fmla="*/ 0 w 104"/>
                <a:gd name="T5" fmla="*/ 20 h 105"/>
                <a:gd name="T6" fmla="*/ 84 w 104"/>
                <a:gd name="T7" fmla="*/ 105 h 105"/>
                <a:gd name="T8" fmla="*/ 104 w 104"/>
                <a:gd name="T9" fmla="*/ 105 h 105"/>
                <a:gd name="T10" fmla="*/ 13 w 104"/>
                <a:gd name="T11" fmla="*/ 1 h 105"/>
                <a:gd name="T12" fmla="*/ 0 w 104"/>
                <a:gd name="T13" fmla="*/ 0 h 105"/>
                <a:gd name="T14" fmla="*/ 0 w 104"/>
                <a:gd name="T15" fmla="*/ 10 h 105"/>
                <a:gd name="T16" fmla="*/ 8 w 104"/>
                <a:gd name="T17" fmla="*/ 0 h 105"/>
                <a:gd name="T18" fmla="*/ 0 w 104"/>
                <a:gd name="T1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05">
                  <a:moveTo>
                    <a:pt x="13" y="1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7" y="20"/>
                    <a:pt x="84" y="58"/>
                    <a:pt x="84" y="105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4" y="51"/>
                    <a:pt x="65" y="7"/>
                    <a:pt x="13" y="1"/>
                  </a:cubicBezTo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8" name="Freeform 727"/>
            <p:cNvSpPr>
              <a:spLocks/>
            </p:cNvSpPr>
            <p:nvPr/>
          </p:nvSpPr>
          <p:spPr bwMode="auto">
            <a:xfrm>
              <a:off x="2368296" y="1885061"/>
              <a:ext cx="12700" cy="17463"/>
            </a:xfrm>
            <a:custGeom>
              <a:avLst/>
              <a:gdLst>
                <a:gd name="T0" fmla="*/ 8 w 13"/>
                <a:gd name="T1" fmla="*/ 0 h 17"/>
                <a:gd name="T2" fmla="*/ 0 w 13"/>
                <a:gd name="T3" fmla="*/ 10 h 17"/>
                <a:gd name="T4" fmla="*/ 0 w 13"/>
                <a:gd name="T5" fmla="*/ 17 h 17"/>
                <a:gd name="T6" fmla="*/ 13 w 13"/>
                <a:gd name="T7" fmla="*/ 1 h 17"/>
                <a:gd name="T8" fmla="*/ 8 w 13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">
                  <a:moveTo>
                    <a:pt x="8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0" y="0"/>
                    <a:pt x="8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9" name="Freeform 728"/>
            <p:cNvSpPr>
              <a:spLocks noEditPoints="1"/>
            </p:cNvSpPr>
            <p:nvPr/>
          </p:nvSpPr>
          <p:spPr bwMode="auto">
            <a:xfrm>
              <a:off x="2487358" y="2367661"/>
              <a:ext cx="125413" cy="123825"/>
            </a:xfrm>
            <a:custGeom>
              <a:avLst/>
              <a:gdLst>
                <a:gd name="T0" fmla="*/ 42 w 123"/>
                <a:gd name="T1" fmla="*/ 33 h 123"/>
                <a:gd name="T2" fmla="*/ 38 w 123"/>
                <a:gd name="T3" fmla="*/ 35 h 123"/>
                <a:gd name="T4" fmla="*/ 33 w 123"/>
                <a:gd name="T5" fmla="*/ 47 h 123"/>
                <a:gd name="T6" fmla="*/ 39 w 123"/>
                <a:gd name="T7" fmla="*/ 62 h 123"/>
                <a:gd name="T8" fmla="*/ 64 w 123"/>
                <a:gd name="T9" fmla="*/ 84 h 123"/>
                <a:gd name="T10" fmla="*/ 79 w 123"/>
                <a:gd name="T11" fmla="*/ 88 h 123"/>
                <a:gd name="T12" fmla="*/ 82 w 123"/>
                <a:gd name="T13" fmla="*/ 88 h 123"/>
                <a:gd name="T14" fmla="*/ 92 w 123"/>
                <a:gd name="T15" fmla="*/ 81 h 123"/>
                <a:gd name="T16" fmla="*/ 93 w 123"/>
                <a:gd name="T17" fmla="*/ 74 h 123"/>
                <a:gd name="T18" fmla="*/ 90 w 123"/>
                <a:gd name="T19" fmla="*/ 72 h 123"/>
                <a:gd name="T20" fmla="*/ 80 w 123"/>
                <a:gd name="T21" fmla="*/ 67 h 123"/>
                <a:gd name="T22" fmla="*/ 78 w 123"/>
                <a:gd name="T23" fmla="*/ 67 h 123"/>
                <a:gd name="T24" fmla="*/ 76 w 123"/>
                <a:gd name="T25" fmla="*/ 68 h 123"/>
                <a:gd name="T26" fmla="*/ 72 w 123"/>
                <a:gd name="T27" fmla="*/ 74 h 123"/>
                <a:gd name="T28" fmla="*/ 70 w 123"/>
                <a:gd name="T29" fmla="*/ 75 h 123"/>
                <a:gd name="T30" fmla="*/ 69 w 123"/>
                <a:gd name="T31" fmla="*/ 74 h 123"/>
                <a:gd name="T32" fmla="*/ 57 w 123"/>
                <a:gd name="T33" fmla="*/ 67 h 123"/>
                <a:gd name="T34" fmla="*/ 49 w 123"/>
                <a:gd name="T35" fmla="*/ 57 h 123"/>
                <a:gd name="T36" fmla="*/ 49 w 123"/>
                <a:gd name="T37" fmla="*/ 54 h 123"/>
                <a:gd name="T38" fmla="*/ 51 w 123"/>
                <a:gd name="T39" fmla="*/ 51 h 123"/>
                <a:gd name="T40" fmla="*/ 53 w 123"/>
                <a:gd name="T41" fmla="*/ 49 h 123"/>
                <a:gd name="T42" fmla="*/ 53 w 123"/>
                <a:gd name="T43" fmla="*/ 46 h 123"/>
                <a:gd name="T44" fmla="*/ 48 w 123"/>
                <a:gd name="T45" fmla="*/ 35 h 123"/>
                <a:gd name="T46" fmla="*/ 46 w 123"/>
                <a:gd name="T47" fmla="*/ 33 h 123"/>
                <a:gd name="T48" fmla="*/ 45 w 123"/>
                <a:gd name="T49" fmla="*/ 33 h 123"/>
                <a:gd name="T50" fmla="*/ 42 w 123"/>
                <a:gd name="T51" fmla="*/ 33 h 123"/>
                <a:gd name="T52" fmla="*/ 15 w 123"/>
                <a:gd name="T53" fmla="*/ 108 h 123"/>
                <a:gd name="T54" fmla="*/ 21 w 123"/>
                <a:gd name="T55" fmla="*/ 89 h 123"/>
                <a:gd name="T56" fmla="*/ 12 w 123"/>
                <a:gd name="T57" fmla="*/ 60 h 123"/>
                <a:gd name="T58" fmla="*/ 62 w 123"/>
                <a:gd name="T59" fmla="*/ 10 h 123"/>
                <a:gd name="T60" fmla="*/ 113 w 123"/>
                <a:gd name="T61" fmla="*/ 60 h 123"/>
                <a:gd name="T62" fmla="*/ 62 w 123"/>
                <a:gd name="T63" fmla="*/ 110 h 123"/>
                <a:gd name="T64" fmla="*/ 35 w 123"/>
                <a:gd name="T65" fmla="*/ 102 h 123"/>
                <a:gd name="T66" fmla="*/ 15 w 123"/>
                <a:gd name="T67" fmla="*/ 108 h 123"/>
                <a:gd name="T68" fmla="*/ 62 w 123"/>
                <a:gd name="T69" fmla="*/ 0 h 123"/>
                <a:gd name="T70" fmla="*/ 2 w 123"/>
                <a:gd name="T71" fmla="*/ 60 h 123"/>
                <a:gd name="T72" fmla="*/ 11 w 123"/>
                <a:gd name="T73" fmla="*/ 91 h 123"/>
                <a:gd name="T74" fmla="*/ 0 w 123"/>
                <a:gd name="T75" fmla="*/ 123 h 123"/>
                <a:gd name="T76" fmla="*/ 33 w 123"/>
                <a:gd name="T77" fmla="*/ 112 h 123"/>
                <a:gd name="T78" fmla="*/ 62 w 123"/>
                <a:gd name="T79" fmla="*/ 120 h 123"/>
                <a:gd name="T80" fmla="*/ 123 w 123"/>
                <a:gd name="T81" fmla="*/ 60 h 123"/>
                <a:gd name="T82" fmla="*/ 62 w 123"/>
                <a:gd name="T8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3" h="123">
                  <a:moveTo>
                    <a:pt x="42" y="33"/>
                  </a:moveTo>
                  <a:cubicBezTo>
                    <a:pt x="41" y="33"/>
                    <a:pt x="40" y="33"/>
                    <a:pt x="38" y="35"/>
                  </a:cubicBezTo>
                  <a:cubicBezTo>
                    <a:pt x="37" y="36"/>
                    <a:pt x="33" y="40"/>
                    <a:pt x="33" y="47"/>
                  </a:cubicBezTo>
                  <a:cubicBezTo>
                    <a:pt x="33" y="54"/>
                    <a:pt x="38" y="61"/>
                    <a:pt x="39" y="62"/>
                  </a:cubicBezTo>
                  <a:cubicBezTo>
                    <a:pt x="40" y="63"/>
                    <a:pt x="49" y="78"/>
                    <a:pt x="64" y="84"/>
                  </a:cubicBezTo>
                  <a:cubicBezTo>
                    <a:pt x="73" y="87"/>
                    <a:pt x="77" y="88"/>
                    <a:pt x="79" y="88"/>
                  </a:cubicBezTo>
                  <a:cubicBezTo>
                    <a:pt x="80" y="88"/>
                    <a:pt x="81" y="88"/>
                    <a:pt x="82" y="88"/>
                  </a:cubicBezTo>
                  <a:cubicBezTo>
                    <a:pt x="85" y="87"/>
                    <a:pt x="91" y="84"/>
                    <a:pt x="92" y="81"/>
                  </a:cubicBezTo>
                  <a:cubicBezTo>
                    <a:pt x="93" y="77"/>
                    <a:pt x="93" y="74"/>
                    <a:pt x="93" y="74"/>
                  </a:cubicBezTo>
                  <a:cubicBezTo>
                    <a:pt x="92" y="73"/>
                    <a:pt x="91" y="73"/>
                    <a:pt x="90" y="72"/>
                  </a:cubicBezTo>
                  <a:cubicBezTo>
                    <a:pt x="88" y="71"/>
                    <a:pt x="81" y="68"/>
                    <a:pt x="80" y="67"/>
                  </a:cubicBezTo>
                  <a:cubicBezTo>
                    <a:pt x="79" y="67"/>
                    <a:pt x="79" y="67"/>
                    <a:pt x="78" y="67"/>
                  </a:cubicBezTo>
                  <a:cubicBezTo>
                    <a:pt x="78" y="67"/>
                    <a:pt x="77" y="67"/>
                    <a:pt x="76" y="68"/>
                  </a:cubicBezTo>
                  <a:cubicBezTo>
                    <a:pt x="76" y="70"/>
                    <a:pt x="73" y="73"/>
                    <a:pt x="72" y="74"/>
                  </a:cubicBezTo>
                  <a:cubicBezTo>
                    <a:pt x="71" y="74"/>
                    <a:pt x="71" y="75"/>
                    <a:pt x="70" y="75"/>
                  </a:cubicBezTo>
                  <a:cubicBezTo>
                    <a:pt x="70" y="75"/>
                    <a:pt x="69" y="74"/>
                    <a:pt x="69" y="74"/>
                  </a:cubicBezTo>
                  <a:cubicBezTo>
                    <a:pt x="67" y="73"/>
                    <a:pt x="62" y="72"/>
                    <a:pt x="57" y="67"/>
                  </a:cubicBezTo>
                  <a:cubicBezTo>
                    <a:pt x="52" y="63"/>
                    <a:pt x="49" y="58"/>
                    <a:pt x="49" y="57"/>
                  </a:cubicBezTo>
                  <a:cubicBezTo>
                    <a:pt x="48" y="55"/>
                    <a:pt x="48" y="55"/>
                    <a:pt x="49" y="54"/>
                  </a:cubicBezTo>
                  <a:cubicBezTo>
                    <a:pt x="50" y="53"/>
                    <a:pt x="51" y="52"/>
                    <a:pt x="51" y="51"/>
                  </a:cubicBezTo>
                  <a:cubicBezTo>
                    <a:pt x="52" y="50"/>
                    <a:pt x="52" y="50"/>
                    <a:pt x="53" y="49"/>
                  </a:cubicBezTo>
                  <a:cubicBezTo>
                    <a:pt x="53" y="48"/>
                    <a:pt x="53" y="47"/>
                    <a:pt x="53" y="46"/>
                  </a:cubicBezTo>
                  <a:cubicBezTo>
                    <a:pt x="52" y="45"/>
                    <a:pt x="49" y="38"/>
                    <a:pt x="48" y="35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4" y="33"/>
                    <a:pt x="43" y="33"/>
                    <a:pt x="42" y="33"/>
                  </a:cubicBezTo>
                  <a:moveTo>
                    <a:pt x="15" y="108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15" y="81"/>
                    <a:pt x="12" y="71"/>
                    <a:pt x="12" y="60"/>
                  </a:cubicBezTo>
                  <a:cubicBezTo>
                    <a:pt x="12" y="32"/>
                    <a:pt x="34" y="10"/>
                    <a:pt x="62" y="10"/>
                  </a:cubicBezTo>
                  <a:cubicBezTo>
                    <a:pt x="90" y="10"/>
                    <a:pt x="113" y="32"/>
                    <a:pt x="113" y="60"/>
                  </a:cubicBezTo>
                  <a:cubicBezTo>
                    <a:pt x="113" y="88"/>
                    <a:pt x="90" y="110"/>
                    <a:pt x="62" y="110"/>
                  </a:cubicBezTo>
                  <a:cubicBezTo>
                    <a:pt x="52" y="110"/>
                    <a:pt x="42" y="107"/>
                    <a:pt x="35" y="102"/>
                  </a:cubicBezTo>
                  <a:cubicBezTo>
                    <a:pt x="15" y="108"/>
                    <a:pt x="15" y="108"/>
                    <a:pt x="15" y="108"/>
                  </a:cubicBezTo>
                  <a:moveTo>
                    <a:pt x="62" y="0"/>
                  </a:moveTo>
                  <a:cubicBezTo>
                    <a:pt x="29" y="0"/>
                    <a:pt x="2" y="27"/>
                    <a:pt x="2" y="60"/>
                  </a:cubicBezTo>
                  <a:cubicBezTo>
                    <a:pt x="2" y="71"/>
                    <a:pt x="5" y="82"/>
                    <a:pt x="11" y="91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42" y="117"/>
                    <a:pt x="52" y="120"/>
                    <a:pt x="62" y="120"/>
                  </a:cubicBezTo>
                  <a:cubicBezTo>
                    <a:pt x="96" y="120"/>
                    <a:pt x="123" y="93"/>
                    <a:pt x="123" y="60"/>
                  </a:cubicBezTo>
                  <a:cubicBezTo>
                    <a:pt x="123" y="27"/>
                    <a:pt x="96" y="0"/>
                    <a:pt x="6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0" name="Freeform 729"/>
            <p:cNvSpPr>
              <a:spLocks noEditPoints="1"/>
            </p:cNvSpPr>
            <p:nvPr/>
          </p:nvSpPr>
          <p:spPr bwMode="auto">
            <a:xfrm>
              <a:off x="1593596" y="3270949"/>
              <a:ext cx="123825" cy="123825"/>
            </a:xfrm>
            <a:custGeom>
              <a:avLst/>
              <a:gdLst>
                <a:gd name="T0" fmla="*/ 42 w 123"/>
                <a:gd name="T1" fmla="*/ 32 h 123"/>
                <a:gd name="T2" fmla="*/ 38 w 123"/>
                <a:gd name="T3" fmla="*/ 34 h 123"/>
                <a:gd name="T4" fmla="*/ 33 w 123"/>
                <a:gd name="T5" fmla="*/ 47 h 123"/>
                <a:gd name="T6" fmla="*/ 39 w 123"/>
                <a:gd name="T7" fmla="*/ 62 h 123"/>
                <a:gd name="T8" fmla="*/ 64 w 123"/>
                <a:gd name="T9" fmla="*/ 84 h 123"/>
                <a:gd name="T10" fmla="*/ 79 w 123"/>
                <a:gd name="T11" fmla="*/ 88 h 123"/>
                <a:gd name="T12" fmla="*/ 82 w 123"/>
                <a:gd name="T13" fmla="*/ 87 h 123"/>
                <a:gd name="T14" fmla="*/ 92 w 123"/>
                <a:gd name="T15" fmla="*/ 80 h 123"/>
                <a:gd name="T16" fmla="*/ 93 w 123"/>
                <a:gd name="T17" fmla="*/ 73 h 123"/>
                <a:gd name="T18" fmla="*/ 90 w 123"/>
                <a:gd name="T19" fmla="*/ 72 h 123"/>
                <a:gd name="T20" fmla="*/ 80 w 123"/>
                <a:gd name="T21" fmla="*/ 67 h 123"/>
                <a:gd name="T22" fmla="*/ 78 w 123"/>
                <a:gd name="T23" fmla="*/ 67 h 123"/>
                <a:gd name="T24" fmla="*/ 77 w 123"/>
                <a:gd name="T25" fmla="*/ 68 h 123"/>
                <a:gd name="T26" fmla="*/ 72 w 123"/>
                <a:gd name="T27" fmla="*/ 73 h 123"/>
                <a:gd name="T28" fmla="*/ 70 w 123"/>
                <a:gd name="T29" fmla="*/ 74 h 123"/>
                <a:gd name="T30" fmla="*/ 69 w 123"/>
                <a:gd name="T31" fmla="*/ 74 h 123"/>
                <a:gd name="T32" fmla="*/ 57 w 123"/>
                <a:gd name="T33" fmla="*/ 67 h 123"/>
                <a:gd name="T34" fmla="*/ 49 w 123"/>
                <a:gd name="T35" fmla="*/ 56 h 123"/>
                <a:gd name="T36" fmla="*/ 49 w 123"/>
                <a:gd name="T37" fmla="*/ 53 h 123"/>
                <a:gd name="T38" fmla="*/ 51 w 123"/>
                <a:gd name="T39" fmla="*/ 51 h 123"/>
                <a:gd name="T40" fmla="*/ 53 w 123"/>
                <a:gd name="T41" fmla="*/ 48 h 123"/>
                <a:gd name="T42" fmla="*/ 53 w 123"/>
                <a:gd name="T43" fmla="*/ 46 h 123"/>
                <a:gd name="T44" fmla="*/ 48 w 123"/>
                <a:gd name="T45" fmla="*/ 35 h 123"/>
                <a:gd name="T46" fmla="*/ 46 w 123"/>
                <a:gd name="T47" fmla="*/ 33 h 123"/>
                <a:gd name="T48" fmla="*/ 45 w 123"/>
                <a:gd name="T49" fmla="*/ 33 h 123"/>
                <a:gd name="T50" fmla="*/ 42 w 123"/>
                <a:gd name="T51" fmla="*/ 32 h 123"/>
                <a:gd name="T52" fmla="*/ 15 w 123"/>
                <a:gd name="T53" fmla="*/ 108 h 123"/>
                <a:gd name="T54" fmla="*/ 21 w 123"/>
                <a:gd name="T55" fmla="*/ 89 h 123"/>
                <a:gd name="T56" fmla="*/ 12 w 123"/>
                <a:gd name="T57" fmla="*/ 60 h 123"/>
                <a:gd name="T58" fmla="*/ 62 w 123"/>
                <a:gd name="T59" fmla="*/ 10 h 123"/>
                <a:gd name="T60" fmla="*/ 113 w 123"/>
                <a:gd name="T61" fmla="*/ 60 h 123"/>
                <a:gd name="T62" fmla="*/ 62 w 123"/>
                <a:gd name="T63" fmla="*/ 110 h 123"/>
                <a:gd name="T64" fmla="*/ 35 w 123"/>
                <a:gd name="T65" fmla="*/ 102 h 123"/>
                <a:gd name="T66" fmla="*/ 15 w 123"/>
                <a:gd name="T67" fmla="*/ 108 h 123"/>
                <a:gd name="T68" fmla="*/ 62 w 123"/>
                <a:gd name="T69" fmla="*/ 0 h 123"/>
                <a:gd name="T70" fmla="*/ 2 w 123"/>
                <a:gd name="T71" fmla="*/ 60 h 123"/>
                <a:gd name="T72" fmla="*/ 11 w 123"/>
                <a:gd name="T73" fmla="*/ 91 h 123"/>
                <a:gd name="T74" fmla="*/ 0 w 123"/>
                <a:gd name="T75" fmla="*/ 123 h 123"/>
                <a:gd name="T76" fmla="*/ 33 w 123"/>
                <a:gd name="T77" fmla="*/ 112 h 123"/>
                <a:gd name="T78" fmla="*/ 62 w 123"/>
                <a:gd name="T79" fmla="*/ 119 h 123"/>
                <a:gd name="T80" fmla="*/ 123 w 123"/>
                <a:gd name="T81" fmla="*/ 60 h 123"/>
                <a:gd name="T82" fmla="*/ 62 w 123"/>
                <a:gd name="T8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3" h="123">
                  <a:moveTo>
                    <a:pt x="42" y="32"/>
                  </a:moveTo>
                  <a:cubicBezTo>
                    <a:pt x="41" y="32"/>
                    <a:pt x="40" y="33"/>
                    <a:pt x="38" y="34"/>
                  </a:cubicBezTo>
                  <a:cubicBezTo>
                    <a:pt x="37" y="36"/>
                    <a:pt x="33" y="39"/>
                    <a:pt x="33" y="47"/>
                  </a:cubicBezTo>
                  <a:cubicBezTo>
                    <a:pt x="33" y="54"/>
                    <a:pt x="38" y="61"/>
                    <a:pt x="39" y="62"/>
                  </a:cubicBezTo>
                  <a:cubicBezTo>
                    <a:pt x="40" y="63"/>
                    <a:pt x="49" y="78"/>
                    <a:pt x="64" y="84"/>
                  </a:cubicBezTo>
                  <a:cubicBezTo>
                    <a:pt x="73" y="87"/>
                    <a:pt x="77" y="88"/>
                    <a:pt x="79" y="88"/>
                  </a:cubicBezTo>
                  <a:cubicBezTo>
                    <a:pt x="80" y="88"/>
                    <a:pt x="81" y="87"/>
                    <a:pt x="82" y="87"/>
                  </a:cubicBezTo>
                  <a:cubicBezTo>
                    <a:pt x="85" y="87"/>
                    <a:pt x="91" y="84"/>
                    <a:pt x="92" y="80"/>
                  </a:cubicBezTo>
                  <a:cubicBezTo>
                    <a:pt x="93" y="77"/>
                    <a:pt x="93" y="74"/>
                    <a:pt x="93" y="73"/>
                  </a:cubicBezTo>
                  <a:cubicBezTo>
                    <a:pt x="92" y="73"/>
                    <a:pt x="91" y="73"/>
                    <a:pt x="90" y="72"/>
                  </a:cubicBezTo>
                  <a:cubicBezTo>
                    <a:pt x="88" y="71"/>
                    <a:pt x="81" y="67"/>
                    <a:pt x="80" y="67"/>
                  </a:cubicBezTo>
                  <a:cubicBezTo>
                    <a:pt x="79" y="67"/>
                    <a:pt x="79" y="67"/>
                    <a:pt x="78" y="67"/>
                  </a:cubicBezTo>
                  <a:cubicBezTo>
                    <a:pt x="78" y="67"/>
                    <a:pt x="77" y="67"/>
                    <a:pt x="77" y="68"/>
                  </a:cubicBezTo>
                  <a:cubicBezTo>
                    <a:pt x="76" y="69"/>
                    <a:pt x="73" y="73"/>
                    <a:pt x="72" y="73"/>
                  </a:cubicBezTo>
                  <a:cubicBezTo>
                    <a:pt x="71" y="74"/>
                    <a:pt x="71" y="74"/>
                    <a:pt x="70" y="74"/>
                  </a:cubicBezTo>
                  <a:cubicBezTo>
                    <a:pt x="70" y="74"/>
                    <a:pt x="69" y="74"/>
                    <a:pt x="69" y="74"/>
                  </a:cubicBezTo>
                  <a:cubicBezTo>
                    <a:pt x="67" y="73"/>
                    <a:pt x="62" y="72"/>
                    <a:pt x="57" y="67"/>
                  </a:cubicBezTo>
                  <a:cubicBezTo>
                    <a:pt x="52" y="63"/>
                    <a:pt x="49" y="58"/>
                    <a:pt x="49" y="56"/>
                  </a:cubicBezTo>
                  <a:cubicBezTo>
                    <a:pt x="48" y="55"/>
                    <a:pt x="48" y="54"/>
                    <a:pt x="49" y="53"/>
                  </a:cubicBezTo>
                  <a:cubicBezTo>
                    <a:pt x="50" y="53"/>
                    <a:pt x="51" y="52"/>
                    <a:pt x="51" y="51"/>
                  </a:cubicBezTo>
                  <a:cubicBezTo>
                    <a:pt x="52" y="50"/>
                    <a:pt x="52" y="49"/>
                    <a:pt x="53" y="48"/>
                  </a:cubicBezTo>
                  <a:cubicBezTo>
                    <a:pt x="53" y="47"/>
                    <a:pt x="53" y="47"/>
                    <a:pt x="53" y="46"/>
                  </a:cubicBezTo>
                  <a:cubicBezTo>
                    <a:pt x="52" y="45"/>
                    <a:pt x="49" y="38"/>
                    <a:pt x="48" y="35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4" y="33"/>
                    <a:pt x="43" y="32"/>
                    <a:pt x="42" y="32"/>
                  </a:cubicBezTo>
                  <a:moveTo>
                    <a:pt x="15" y="108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15" y="81"/>
                    <a:pt x="12" y="71"/>
                    <a:pt x="12" y="60"/>
                  </a:cubicBezTo>
                  <a:cubicBezTo>
                    <a:pt x="12" y="32"/>
                    <a:pt x="34" y="10"/>
                    <a:pt x="62" y="10"/>
                  </a:cubicBezTo>
                  <a:cubicBezTo>
                    <a:pt x="90" y="10"/>
                    <a:pt x="113" y="32"/>
                    <a:pt x="113" y="60"/>
                  </a:cubicBezTo>
                  <a:cubicBezTo>
                    <a:pt x="113" y="87"/>
                    <a:pt x="90" y="110"/>
                    <a:pt x="62" y="110"/>
                  </a:cubicBezTo>
                  <a:cubicBezTo>
                    <a:pt x="52" y="110"/>
                    <a:pt x="43" y="107"/>
                    <a:pt x="35" y="102"/>
                  </a:cubicBezTo>
                  <a:cubicBezTo>
                    <a:pt x="15" y="108"/>
                    <a:pt x="15" y="108"/>
                    <a:pt x="15" y="108"/>
                  </a:cubicBezTo>
                  <a:moveTo>
                    <a:pt x="62" y="0"/>
                  </a:moveTo>
                  <a:cubicBezTo>
                    <a:pt x="29" y="0"/>
                    <a:pt x="2" y="27"/>
                    <a:pt x="2" y="60"/>
                  </a:cubicBezTo>
                  <a:cubicBezTo>
                    <a:pt x="2" y="71"/>
                    <a:pt x="5" y="82"/>
                    <a:pt x="11" y="91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42" y="117"/>
                    <a:pt x="52" y="119"/>
                    <a:pt x="62" y="119"/>
                  </a:cubicBezTo>
                  <a:cubicBezTo>
                    <a:pt x="96" y="119"/>
                    <a:pt x="123" y="93"/>
                    <a:pt x="123" y="60"/>
                  </a:cubicBezTo>
                  <a:cubicBezTo>
                    <a:pt x="123" y="27"/>
                    <a:pt x="96" y="0"/>
                    <a:pt x="6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" name="Freeform 730"/>
            <p:cNvSpPr>
              <a:spLocks/>
            </p:cNvSpPr>
            <p:nvPr/>
          </p:nvSpPr>
          <p:spPr bwMode="auto">
            <a:xfrm>
              <a:off x="1599946" y="2113661"/>
              <a:ext cx="58738" cy="123825"/>
            </a:xfrm>
            <a:custGeom>
              <a:avLst/>
              <a:gdLst>
                <a:gd name="T0" fmla="*/ 38 w 57"/>
                <a:gd name="T1" fmla="*/ 0 h 123"/>
                <a:gd name="T2" fmla="*/ 12 w 57"/>
                <a:gd name="T3" fmla="*/ 26 h 123"/>
                <a:gd name="T4" fmla="*/ 12 w 57"/>
                <a:gd name="T5" fmla="*/ 37 h 123"/>
                <a:gd name="T6" fmla="*/ 0 w 57"/>
                <a:gd name="T7" fmla="*/ 37 h 123"/>
                <a:gd name="T8" fmla="*/ 0 w 57"/>
                <a:gd name="T9" fmla="*/ 62 h 123"/>
                <a:gd name="T10" fmla="*/ 12 w 57"/>
                <a:gd name="T11" fmla="*/ 62 h 123"/>
                <a:gd name="T12" fmla="*/ 12 w 57"/>
                <a:gd name="T13" fmla="*/ 123 h 123"/>
                <a:gd name="T14" fmla="*/ 37 w 57"/>
                <a:gd name="T15" fmla="*/ 123 h 123"/>
                <a:gd name="T16" fmla="*/ 37 w 57"/>
                <a:gd name="T17" fmla="*/ 62 h 123"/>
                <a:gd name="T18" fmla="*/ 55 w 57"/>
                <a:gd name="T19" fmla="*/ 62 h 123"/>
                <a:gd name="T20" fmla="*/ 57 w 57"/>
                <a:gd name="T21" fmla="*/ 37 h 123"/>
                <a:gd name="T22" fmla="*/ 38 w 57"/>
                <a:gd name="T23" fmla="*/ 37 h 123"/>
                <a:gd name="T24" fmla="*/ 38 w 57"/>
                <a:gd name="T25" fmla="*/ 27 h 123"/>
                <a:gd name="T26" fmla="*/ 43 w 57"/>
                <a:gd name="T27" fmla="*/ 21 h 123"/>
                <a:gd name="T28" fmla="*/ 57 w 57"/>
                <a:gd name="T29" fmla="*/ 21 h 123"/>
                <a:gd name="T30" fmla="*/ 57 w 57"/>
                <a:gd name="T31" fmla="*/ 0 h 123"/>
                <a:gd name="T32" fmla="*/ 38 w 57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123">
                  <a:moveTo>
                    <a:pt x="38" y="0"/>
                  </a:moveTo>
                  <a:cubicBezTo>
                    <a:pt x="17" y="0"/>
                    <a:pt x="12" y="16"/>
                    <a:pt x="12" y="2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2"/>
                    <a:pt x="41" y="21"/>
                    <a:pt x="43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2" name="Freeform 731"/>
            <p:cNvSpPr>
              <a:spLocks/>
            </p:cNvSpPr>
            <p:nvPr/>
          </p:nvSpPr>
          <p:spPr bwMode="auto">
            <a:xfrm>
              <a:off x="3114421" y="2628011"/>
              <a:ext cx="58738" cy="123825"/>
            </a:xfrm>
            <a:custGeom>
              <a:avLst/>
              <a:gdLst>
                <a:gd name="T0" fmla="*/ 38 w 57"/>
                <a:gd name="T1" fmla="*/ 0 h 123"/>
                <a:gd name="T2" fmla="*/ 12 w 57"/>
                <a:gd name="T3" fmla="*/ 26 h 123"/>
                <a:gd name="T4" fmla="*/ 12 w 57"/>
                <a:gd name="T5" fmla="*/ 37 h 123"/>
                <a:gd name="T6" fmla="*/ 0 w 57"/>
                <a:gd name="T7" fmla="*/ 37 h 123"/>
                <a:gd name="T8" fmla="*/ 0 w 57"/>
                <a:gd name="T9" fmla="*/ 62 h 123"/>
                <a:gd name="T10" fmla="*/ 12 w 57"/>
                <a:gd name="T11" fmla="*/ 62 h 123"/>
                <a:gd name="T12" fmla="*/ 12 w 57"/>
                <a:gd name="T13" fmla="*/ 123 h 123"/>
                <a:gd name="T14" fmla="*/ 37 w 57"/>
                <a:gd name="T15" fmla="*/ 123 h 123"/>
                <a:gd name="T16" fmla="*/ 37 w 57"/>
                <a:gd name="T17" fmla="*/ 62 h 123"/>
                <a:gd name="T18" fmla="*/ 55 w 57"/>
                <a:gd name="T19" fmla="*/ 62 h 123"/>
                <a:gd name="T20" fmla="*/ 57 w 57"/>
                <a:gd name="T21" fmla="*/ 37 h 123"/>
                <a:gd name="T22" fmla="*/ 38 w 57"/>
                <a:gd name="T23" fmla="*/ 37 h 123"/>
                <a:gd name="T24" fmla="*/ 38 w 57"/>
                <a:gd name="T25" fmla="*/ 27 h 123"/>
                <a:gd name="T26" fmla="*/ 43 w 57"/>
                <a:gd name="T27" fmla="*/ 21 h 123"/>
                <a:gd name="T28" fmla="*/ 57 w 57"/>
                <a:gd name="T29" fmla="*/ 21 h 123"/>
                <a:gd name="T30" fmla="*/ 57 w 57"/>
                <a:gd name="T31" fmla="*/ 0 h 123"/>
                <a:gd name="T32" fmla="*/ 38 w 57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123">
                  <a:moveTo>
                    <a:pt x="38" y="0"/>
                  </a:moveTo>
                  <a:cubicBezTo>
                    <a:pt x="17" y="0"/>
                    <a:pt x="12" y="16"/>
                    <a:pt x="12" y="2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2"/>
                    <a:pt x="41" y="21"/>
                    <a:pt x="43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" name="Freeform 732"/>
            <p:cNvSpPr>
              <a:spLocks/>
            </p:cNvSpPr>
            <p:nvPr/>
          </p:nvSpPr>
          <p:spPr bwMode="auto">
            <a:xfrm>
              <a:off x="2109533" y="3948811"/>
              <a:ext cx="79375" cy="168275"/>
            </a:xfrm>
            <a:custGeom>
              <a:avLst/>
              <a:gdLst>
                <a:gd name="T0" fmla="*/ 52 w 78"/>
                <a:gd name="T1" fmla="*/ 0 h 166"/>
                <a:gd name="T2" fmla="*/ 17 w 78"/>
                <a:gd name="T3" fmla="*/ 35 h 166"/>
                <a:gd name="T4" fmla="*/ 17 w 78"/>
                <a:gd name="T5" fmla="*/ 50 h 166"/>
                <a:gd name="T6" fmla="*/ 0 w 78"/>
                <a:gd name="T7" fmla="*/ 50 h 166"/>
                <a:gd name="T8" fmla="*/ 0 w 78"/>
                <a:gd name="T9" fmla="*/ 83 h 166"/>
                <a:gd name="T10" fmla="*/ 17 w 78"/>
                <a:gd name="T11" fmla="*/ 83 h 166"/>
                <a:gd name="T12" fmla="*/ 17 w 78"/>
                <a:gd name="T13" fmla="*/ 166 h 166"/>
                <a:gd name="T14" fmla="*/ 50 w 78"/>
                <a:gd name="T15" fmla="*/ 166 h 166"/>
                <a:gd name="T16" fmla="*/ 50 w 78"/>
                <a:gd name="T17" fmla="*/ 83 h 166"/>
                <a:gd name="T18" fmla="*/ 74 w 78"/>
                <a:gd name="T19" fmla="*/ 83 h 166"/>
                <a:gd name="T20" fmla="*/ 78 w 78"/>
                <a:gd name="T21" fmla="*/ 50 h 166"/>
                <a:gd name="T22" fmla="*/ 51 w 78"/>
                <a:gd name="T23" fmla="*/ 50 h 166"/>
                <a:gd name="T24" fmla="*/ 51 w 78"/>
                <a:gd name="T25" fmla="*/ 37 h 166"/>
                <a:gd name="T26" fmla="*/ 59 w 78"/>
                <a:gd name="T27" fmla="*/ 29 h 166"/>
                <a:gd name="T28" fmla="*/ 77 w 78"/>
                <a:gd name="T29" fmla="*/ 29 h 166"/>
                <a:gd name="T30" fmla="*/ 77 w 78"/>
                <a:gd name="T31" fmla="*/ 0 h 166"/>
                <a:gd name="T32" fmla="*/ 52 w 78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166">
                  <a:moveTo>
                    <a:pt x="52" y="0"/>
                  </a:moveTo>
                  <a:cubicBezTo>
                    <a:pt x="23" y="0"/>
                    <a:pt x="17" y="21"/>
                    <a:pt x="17" y="35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166"/>
                    <a:pt x="17" y="166"/>
                    <a:pt x="17" y="166"/>
                  </a:cubicBezTo>
                  <a:cubicBezTo>
                    <a:pt x="50" y="166"/>
                    <a:pt x="50" y="166"/>
                    <a:pt x="50" y="166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74" y="83"/>
                    <a:pt x="74" y="83"/>
                    <a:pt x="74" y="83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0"/>
                    <a:pt x="56" y="29"/>
                    <a:pt x="59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52" y="0"/>
                    <a:pt x="52" y="0"/>
                    <a:pt x="5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4" name="Freeform 733"/>
            <p:cNvSpPr>
              <a:spLocks/>
            </p:cNvSpPr>
            <p:nvPr/>
          </p:nvSpPr>
          <p:spPr bwMode="auto">
            <a:xfrm>
              <a:off x="1217358" y="1767586"/>
              <a:ext cx="114300" cy="112713"/>
            </a:xfrm>
            <a:custGeom>
              <a:avLst/>
              <a:gdLst>
                <a:gd name="T0" fmla="*/ 22 w 113"/>
                <a:gd name="T1" fmla="*/ 0 h 110"/>
                <a:gd name="T2" fmla="*/ 3 w 113"/>
                <a:gd name="T3" fmla="*/ 4 h 110"/>
                <a:gd name="T4" fmla="*/ 0 w 113"/>
                <a:gd name="T5" fmla="*/ 8 h 110"/>
                <a:gd name="T6" fmla="*/ 0 w 113"/>
                <a:gd name="T7" fmla="*/ 106 h 110"/>
                <a:gd name="T8" fmla="*/ 3 w 113"/>
                <a:gd name="T9" fmla="*/ 110 h 110"/>
                <a:gd name="T10" fmla="*/ 84 w 113"/>
                <a:gd name="T11" fmla="*/ 110 h 110"/>
                <a:gd name="T12" fmla="*/ 113 w 113"/>
                <a:gd name="T13" fmla="*/ 79 h 110"/>
                <a:gd name="T14" fmla="*/ 84 w 113"/>
                <a:gd name="T15" fmla="*/ 48 h 110"/>
                <a:gd name="T16" fmla="*/ 73 w 113"/>
                <a:gd name="T17" fmla="*/ 50 h 110"/>
                <a:gd name="T18" fmla="*/ 22 w 113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0">
                  <a:moveTo>
                    <a:pt x="22" y="0"/>
                  </a:moveTo>
                  <a:cubicBezTo>
                    <a:pt x="15" y="0"/>
                    <a:pt x="9" y="2"/>
                    <a:pt x="3" y="4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2" y="110"/>
                    <a:pt x="3" y="110"/>
                  </a:cubicBezTo>
                  <a:cubicBezTo>
                    <a:pt x="3" y="110"/>
                    <a:pt x="83" y="110"/>
                    <a:pt x="84" y="110"/>
                  </a:cubicBezTo>
                  <a:cubicBezTo>
                    <a:pt x="100" y="110"/>
                    <a:pt x="113" y="96"/>
                    <a:pt x="113" y="79"/>
                  </a:cubicBezTo>
                  <a:cubicBezTo>
                    <a:pt x="113" y="62"/>
                    <a:pt x="100" y="48"/>
                    <a:pt x="84" y="48"/>
                  </a:cubicBezTo>
                  <a:cubicBezTo>
                    <a:pt x="80" y="48"/>
                    <a:pt x="76" y="49"/>
                    <a:pt x="73" y="50"/>
                  </a:cubicBezTo>
                  <a:cubicBezTo>
                    <a:pt x="70" y="22"/>
                    <a:pt x="48" y="0"/>
                    <a:pt x="2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" name="Freeform 734"/>
            <p:cNvSpPr>
              <a:spLocks/>
            </p:cNvSpPr>
            <p:nvPr/>
          </p:nvSpPr>
          <p:spPr bwMode="auto">
            <a:xfrm>
              <a:off x="1137983" y="1805686"/>
              <a:ext cx="7938" cy="74613"/>
            </a:xfrm>
            <a:custGeom>
              <a:avLst/>
              <a:gdLst>
                <a:gd name="T0" fmla="*/ 4 w 8"/>
                <a:gd name="T1" fmla="*/ 0 h 73"/>
                <a:gd name="T2" fmla="*/ 2 w 8"/>
                <a:gd name="T3" fmla="*/ 2 h 73"/>
                <a:gd name="T4" fmla="*/ 0 w 8"/>
                <a:gd name="T5" fmla="*/ 44 h 73"/>
                <a:gd name="T6" fmla="*/ 2 w 8"/>
                <a:gd name="T7" fmla="*/ 71 h 73"/>
                <a:gd name="T8" fmla="*/ 4 w 8"/>
                <a:gd name="T9" fmla="*/ 73 h 73"/>
                <a:gd name="T10" fmla="*/ 6 w 8"/>
                <a:gd name="T11" fmla="*/ 71 h 73"/>
                <a:gd name="T12" fmla="*/ 6 w 8"/>
                <a:gd name="T13" fmla="*/ 71 h 73"/>
                <a:gd name="T14" fmla="*/ 8 w 8"/>
                <a:gd name="T15" fmla="*/ 44 h 73"/>
                <a:gd name="T16" fmla="*/ 6 w 8"/>
                <a:gd name="T17" fmla="*/ 2 h 73"/>
                <a:gd name="T18" fmla="*/ 4 w 8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73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3" y="73"/>
                    <a:pt x="4" y="73"/>
                  </a:cubicBezTo>
                  <a:cubicBezTo>
                    <a:pt x="5" y="73"/>
                    <a:pt x="6" y="72"/>
                    <a:pt x="6" y="71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6" name="Freeform 735"/>
            <p:cNvSpPr>
              <a:spLocks/>
            </p:cNvSpPr>
            <p:nvPr/>
          </p:nvSpPr>
          <p:spPr bwMode="auto">
            <a:xfrm>
              <a:off x="1128458" y="1823149"/>
              <a:ext cx="7938" cy="57150"/>
            </a:xfrm>
            <a:custGeom>
              <a:avLst/>
              <a:gdLst>
                <a:gd name="T0" fmla="*/ 3 w 7"/>
                <a:gd name="T1" fmla="*/ 0 h 56"/>
                <a:gd name="T2" fmla="*/ 2 w 7"/>
                <a:gd name="T3" fmla="*/ 1 h 56"/>
                <a:gd name="T4" fmla="*/ 0 w 7"/>
                <a:gd name="T5" fmla="*/ 27 h 56"/>
                <a:gd name="T6" fmla="*/ 2 w 7"/>
                <a:gd name="T7" fmla="*/ 54 h 56"/>
                <a:gd name="T8" fmla="*/ 3 w 7"/>
                <a:gd name="T9" fmla="*/ 56 h 56"/>
                <a:gd name="T10" fmla="*/ 5 w 7"/>
                <a:gd name="T11" fmla="*/ 54 h 56"/>
                <a:gd name="T12" fmla="*/ 7 w 7"/>
                <a:gd name="T13" fmla="*/ 27 h 56"/>
                <a:gd name="T14" fmla="*/ 5 w 7"/>
                <a:gd name="T15" fmla="*/ 1 h 56"/>
                <a:gd name="T16" fmla="*/ 3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2" y="56"/>
                    <a:pt x="3" y="56"/>
                  </a:cubicBezTo>
                  <a:cubicBezTo>
                    <a:pt x="4" y="56"/>
                    <a:pt x="5" y="55"/>
                    <a:pt x="5" y="54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" name="Freeform 737"/>
            <p:cNvSpPr>
              <a:spLocks/>
            </p:cNvSpPr>
            <p:nvPr/>
          </p:nvSpPr>
          <p:spPr bwMode="auto">
            <a:xfrm>
              <a:off x="1149096" y="1794573"/>
              <a:ext cx="6350" cy="85725"/>
            </a:xfrm>
            <a:custGeom>
              <a:avLst/>
              <a:gdLst>
                <a:gd name="T0" fmla="*/ 3 w 7"/>
                <a:gd name="T1" fmla="*/ 0 h 83"/>
                <a:gd name="T2" fmla="*/ 1 w 7"/>
                <a:gd name="T3" fmla="*/ 3 h 83"/>
                <a:gd name="T4" fmla="*/ 0 w 7"/>
                <a:gd name="T5" fmla="*/ 54 h 83"/>
                <a:gd name="T6" fmla="*/ 1 w 7"/>
                <a:gd name="T7" fmla="*/ 81 h 83"/>
                <a:gd name="T8" fmla="*/ 3 w 7"/>
                <a:gd name="T9" fmla="*/ 83 h 83"/>
                <a:gd name="T10" fmla="*/ 5 w 7"/>
                <a:gd name="T11" fmla="*/ 81 h 83"/>
                <a:gd name="T12" fmla="*/ 5 w 7"/>
                <a:gd name="T13" fmla="*/ 81 h 83"/>
                <a:gd name="T14" fmla="*/ 7 w 7"/>
                <a:gd name="T15" fmla="*/ 54 h 83"/>
                <a:gd name="T16" fmla="*/ 5 w 7"/>
                <a:gd name="T17" fmla="*/ 3 h 83"/>
                <a:gd name="T18" fmla="*/ 3 w 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3">
                  <a:moveTo>
                    <a:pt x="3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2"/>
                    <a:pt x="2" y="83"/>
                    <a:pt x="3" y="83"/>
                  </a:cubicBezTo>
                  <a:cubicBezTo>
                    <a:pt x="4" y="83"/>
                    <a:pt x="5" y="82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8" name="Freeform 738"/>
            <p:cNvSpPr>
              <a:spLocks/>
            </p:cNvSpPr>
            <p:nvPr/>
          </p:nvSpPr>
          <p:spPr bwMode="auto">
            <a:xfrm>
              <a:off x="1099883" y="1826323"/>
              <a:ext cx="7938" cy="47625"/>
            </a:xfrm>
            <a:custGeom>
              <a:avLst/>
              <a:gdLst>
                <a:gd name="T0" fmla="*/ 3 w 7"/>
                <a:gd name="T1" fmla="*/ 0 h 47"/>
                <a:gd name="T2" fmla="*/ 2 w 7"/>
                <a:gd name="T3" fmla="*/ 1 h 47"/>
                <a:gd name="T4" fmla="*/ 0 w 7"/>
                <a:gd name="T5" fmla="*/ 24 h 47"/>
                <a:gd name="T6" fmla="*/ 2 w 7"/>
                <a:gd name="T7" fmla="*/ 46 h 47"/>
                <a:gd name="T8" fmla="*/ 3 w 7"/>
                <a:gd name="T9" fmla="*/ 47 h 47"/>
                <a:gd name="T10" fmla="*/ 4 w 7"/>
                <a:gd name="T11" fmla="*/ 46 h 47"/>
                <a:gd name="T12" fmla="*/ 7 w 7"/>
                <a:gd name="T13" fmla="*/ 24 h 47"/>
                <a:gd name="T14" fmla="*/ 4 w 7"/>
                <a:gd name="T15" fmla="*/ 1 h 47"/>
                <a:gd name="T16" fmla="*/ 3 w 7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7">
                  <a:moveTo>
                    <a:pt x="3" y="0"/>
                  </a:moveTo>
                  <a:cubicBezTo>
                    <a:pt x="3" y="0"/>
                    <a:pt x="2" y="1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3" y="47"/>
                    <a:pt x="3" y="47"/>
                  </a:cubicBezTo>
                  <a:cubicBezTo>
                    <a:pt x="4" y="47"/>
                    <a:pt x="4" y="47"/>
                    <a:pt x="4" y="46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" name="Freeform 739"/>
            <p:cNvSpPr>
              <a:spLocks/>
            </p:cNvSpPr>
            <p:nvPr/>
          </p:nvSpPr>
          <p:spPr bwMode="auto">
            <a:xfrm>
              <a:off x="1109408" y="1821561"/>
              <a:ext cx="7938" cy="55563"/>
            </a:xfrm>
            <a:custGeom>
              <a:avLst/>
              <a:gdLst>
                <a:gd name="T0" fmla="*/ 4 w 7"/>
                <a:gd name="T1" fmla="*/ 0 h 55"/>
                <a:gd name="T2" fmla="*/ 2 w 7"/>
                <a:gd name="T3" fmla="*/ 1 h 55"/>
                <a:gd name="T4" fmla="*/ 0 w 7"/>
                <a:gd name="T5" fmla="*/ 28 h 55"/>
                <a:gd name="T6" fmla="*/ 2 w 7"/>
                <a:gd name="T7" fmla="*/ 54 h 55"/>
                <a:gd name="T8" fmla="*/ 4 w 7"/>
                <a:gd name="T9" fmla="*/ 55 h 55"/>
                <a:gd name="T10" fmla="*/ 5 w 7"/>
                <a:gd name="T11" fmla="*/ 54 h 55"/>
                <a:gd name="T12" fmla="*/ 7 w 7"/>
                <a:gd name="T13" fmla="*/ 28 h 55"/>
                <a:gd name="T14" fmla="*/ 5 w 7"/>
                <a:gd name="T15" fmla="*/ 1 h 55"/>
                <a:gd name="T16" fmla="*/ 4 w 7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5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3" y="55"/>
                    <a:pt x="4" y="55"/>
                  </a:cubicBezTo>
                  <a:cubicBezTo>
                    <a:pt x="4" y="55"/>
                    <a:pt x="5" y="55"/>
                    <a:pt x="5" y="54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0" name="Freeform 740"/>
            <p:cNvSpPr>
              <a:spLocks/>
            </p:cNvSpPr>
            <p:nvPr/>
          </p:nvSpPr>
          <p:spPr bwMode="auto">
            <a:xfrm>
              <a:off x="1168146" y="1789811"/>
              <a:ext cx="7938" cy="90488"/>
            </a:xfrm>
            <a:custGeom>
              <a:avLst/>
              <a:gdLst>
                <a:gd name="T0" fmla="*/ 4 w 8"/>
                <a:gd name="T1" fmla="*/ 0 h 89"/>
                <a:gd name="T2" fmla="*/ 1 w 8"/>
                <a:gd name="T3" fmla="*/ 2 h 89"/>
                <a:gd name="T4" fmla="*/ 0 w 8"/>
                <a:gd name="T5" fmla="*/ 60 h 89"/>
                <a:gd name="T6" fmla="*/ 1 w 8"/>
                <a:gd name="T7" fmla="*/ 87 h 89"/>
                <a:gd name="T8" fmla="*/ 4 w 8"/>
                <a:gd name="T9" fmla="*/ 89 h 89"/>
                <a:gd name="T10" fmla="*/ 6 w 8"/>
                <a:gd name="T11" fmla="*/ 87 h 89"/>
                <a:gd name="T12" fmla="*/ 8 w 8"/>
                <a:gd name="T13" fmla="*/ 60 h 89"/>
                <a:gd name="T14" fmla="*/ 6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2" y="89"/>
                    <a:pt x="4" y="89"/>
                  </a:cubicBezTo>
                  <a:cubicBezTo>
                    <a:pt x="5" y="89"/>
                    <a:pt x="6" y="88"/>
                    <a:pt x="6" y="8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" name="Freeform 741"/>
            <p:cNvSpPr>
              <a:spLocks/>
            </p:cNvSpPr>
            <p:nvPr/>
          </p:nvSpPr>
          <p:spPr bwMode="auto">
            <a:xfrm>
              <a:off x="1118933" y="1819973"/>
              <a:ext cx="7938" cy="58738"/>
            </a:xfrm>
            <a:custGeom>
              <a:avLst/>
              <a:gdLst>
                <a:gd name="T0" fmla="*/ 4 w 8"/>
                <a:gd name="T1" fmla="*/ 0 h 57"/>
                <a:gd name="T2" fmla="*/ 3 w 8"/>
                <a:gd name="T3" fmla="*/ 1 h 57"/>
                <a:gd name="T4" fmla="*/ 0 w 8"/>
                <a:gd name="T5" fmla="*/ 29 h 57"/>
                <a:gd name="T6" fmla="*/ 3 w 8"/>
                <a:gd name="T7" fmla="*/ 56 h 57"/>
                <a:gd name="T8" fmla="*/ 4 w 8"/>
                <a:gd name="T9" fmla="*/ 57 h 57"/>
                <a:gd name="T10" fmla="*/ 5 w 8"/>
                <a:gd name="T11" fmla="*/ 56 h 57"/>
                <a:gd name="T12" fmla="*/ 8 w 8"/>
                <a:gd name="T13" fmla="*/ 29 h 57"/>
                <a:gd name="T14" fmla="*/ 5 w 8"/>
                <a:gd name="T15" fmla="*/ 1 h 57"/>
                <a:gd name="T16" fmla="*/ 4 w 8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7">
                  <a:moveTo>
                    <a:pt x="4" y="0"/>
                  </a:moveTo>
                  <a:cubicBezTo>
                    <a:pt x="3" y="0"/>
                    <a:pt x="3" y="0"/>
                    <a:pt x="3" y="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4" y="57"/>
                  </a:cubicBezTo>
                  <a:cubicBezTo>
                    <a:pt x="5" y="57"/>
                    <a:pt x="5" y="57"/>
                    <a:pt x="5" y="56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2" name="Freeform 742"/>
            <p:cNvSpPr>
              <a:spLocks/>
            </p:cNvSpPr>
            <p:nvPr/>
          </p:nvSpPr>
          <p:spPr bwMode="auto">
            <a:xfrm>
              <a:off x="1157033" y="1791398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2 w 8"/>
                <a:gd name="T3" fmla="*/ 2 h 87"/>
                <a:gd name="T4" fmla="*/ 0 w 8"/>
                <a:gd name="T5" fmla="*/ 58 h 87"/>
                <a:gd name="T6" fmla="*/ 2 w 8"/>
                <a:gd name="T7" fmla="*/ 85 h 87"/>
                <a:gd name="T8" fmla="*/ 4 w 8"/>
                <a:gd name="T9" fmla="*/ 87 h 87"/>
                <a:gd name="T10" fmla="*/ 6 w 8"/>
                <a:gd name="T11" fmla="*/ 85 h 87"/>
                <a:gd name="T12" fmla="*/ 6 w 8"/>
                <a:gd name="T13" fmla="*/ 85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86"/>
                    <a:pt x="3" y="87"/>
                    <a:pt x="4" y="87"/>
                  </a:cubicBezTo>
                  <a:cubicBezTo>
                    <a:pt x="5" y="87"/>
                    <a:pt x="6" y="86"/>
                    <a:pt x="6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3" name="Freeform 743"/>
            <p:cNvSpPr>
              <a:spLocks/>
            </p:cNvSpPr>
            <p:nvPr/>
          </p:nvSpPr>
          <p:spPr bwMode="auto">
            <a:xfrm>
              <a:off x="1177671" y="1789811"/>
              <a:ext cx="7938" cy="90488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6 w 8"/>
                <a:gd name="T11" fmla="*/ 85 h 88"/>
                <a:gd name="T12" fmla="*/ 8 w 8"/>
                <a:gd name="T13" fmla="*/ 59 h 88"/>
                <a:gd name="T14" fmla="*/ 6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7"/>
                    <a:pt x="2" y="88"/>
                    <a:pt x="4" y="88"/>
                  </a:cubicBezTo>
                  <a:cubicBezTo>
                    <a:pt x="5" y="88"/>
                    <a:pt x="6" y="87"/>
                    <a:pt x="6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" name="Freeform 744"/>
            <p:cNvSpPr>
              <a:spLocks/>
            </p:cNvSpPr>
            <p:nvPr/>
          </p:nvSpPr>
          <p:spPr bwMode="auto">
            <a:xfrm>
              <a:off x="1091946" y="1834261"/>
              <a:ext cx="6350" cy="31750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2" y="30"/>
                    <a:pt x="3" y="30"/>
                  </a:cubicBezTo>
                  <a:cubicBezTo>
                    <a:pt x="3" y="30"/>
                    <a:pt x="3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5" name="Freeform 745"/>
            <p:cNvSpPr>
              <a:spLocks/>
            </p:cNvSpPr>
            <p:nvPr/>
          </p:nvSpPr>
          <p:spPr bwMode="auto">
            <a:xfrm>
              <a:off x="1196721" y="1780286"/>
              <a:ext cx="9525" cy="100013"/>
            </a:xfrm>
            <a:custGeom>
              <a:avLst/>
              <a:gdLst>
                <a:gd name="T0" fmla="*/ 4 w 9"/>
                <a:gd name="T1" fmla="*/ 0 h 97"/>
                <a:gd name="T2" fmla="*/ 1 w 9"/>
                <a:gd name="T3" fmla="*/ 4 h 97"/>
                <a:gd name="T4" fmla="*/ 0 w 9"/>
                <a:gd name="T5" fmla="*/ 68 h 97"/>
                <a:gd name="T6" fmla="*/ 1 w 9"/>
                <a:gd name="T7" fmla="*/ 94 h 97"/>
                <a:gd name="T8" fmla="*/ 4 w 9"/>
                <a:gd name="T9" fmla="*/ 97 h 97"/>
                <a:gd name="T10" fmla="*/ 7 w 9"/>
                <a:gd name="T11" fmla="*/ 94 h 97"/>
                <a:gd name="T12" fmla="*/ 7 w 9"/>
                <a:gd name="T13" fmla="*/ 94 h 97"/>
                <a:gd name="T14" fmla="*/ 9 w 9"/>
                <a:gd name="T15" fmla="*/ 68 h 97"/>
                <a:gd name="T16" fmla="*/ 7 w 9"/>
                <a:gd name="T17" fmla="*/ 4 h 97"/>
                <a:gd name="T18" fmla="*/ 4 w 9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97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6"/>
                    <a:pt x="3" y="97"/>
                    <a:pt x="4" y="97"/>
                  </a:cubicBezTo>
                  <a:cubicBezTo>
                    <a:pt x="6" y="97"/>
                    <a:pt x="7" y="96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6" name="Freeform 746"/>
            <p:cNvSpPr>
              <a:spLocks/>
            </p:cNvSpPr>
            <p:nvPr/>
          </p:nvSpPr>
          <p:spPr bwMode="auto">
            <a:xfrm>
              <a:off x="1207833" y="1775523"/>
              <a:ext cx="7938" cy="104775"/>
            </a:xfrm>
            <a:custGeom>
              <a:avLst/>
              <a:gdLst>
                <a:gd name="T0" fmla="*/ 4 w 9"/>
                <a:gd name="T1" fmla="*/ 0 h 103"/>
                <a:gd name="T2" fmla="*/ 1 w 9"/>
                <a:gd name="T3" fmla="*/ 4 h 103"/>
                <a:gd name="T4" fmla="*/ 0 w 9"/>
                <a:gd name="T5" fmla="*/ 74 h 103"/>
                <a:gd name="T6" fmla="*/ 1 w 9"/>
                <a:gd name="T7" fmla="*/ 100 h 103"/>
                <a:gd name="T8" fmla="*/ 4 w 9"/>
                <a:gd name="T9" fmla="*/ 103 h 103"/>
                <a:gd name="T10" fmla="*/ 7 w 9"/>
                <a:gd name="T11" fmla="*/ 100 h 103"/>
                <a:gd name="T12" fmla="*/ 7 w 9"/>
                <a:gd name="T13" fmla="*/ 100 h 103"/>
                <a:gd name="T14" fmla="*/ 9 w 9"/>
                <a:gd name="T15" fmla="*/ 74 h 103"/>
                <a:gd name="T16" fmla="*/ 7 w 9"/>
                <a:gd name="T17" fmla="*/ 4 h 103"/>
                <a:gd name="T18" fmla="*/ 4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" y="100"/>
                    <a:pt x="1" y="100"/>
                    <a:pt x="1" y="100"/>
                  </a:cubicBezTo>
                  <a:cubicBezTo>
                    <a:pt x="1" y="101"/>
                    <a:pt x="3" y="103"/>
                    <a:pt x="4" y="103"/>
                  </a:cubicBezTo>
                  <a:cubicBezTo>
                    <a:pt x="6" y="103"/>
                    <a:pt x="7" y="101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7" name="Freeform 747"/>
            <p:cNvSpPr>
              <a:spLocks/>
            </p:cNvSpPr>
            <p:nvPr/>
          </p:nvSpPr>
          <p:spPr bwMode="auto">
            <a:xfrm>
              <a:off x="1187196" y="1791398"/>
              <a:ext cx="9525" cy="88900"/>
            </a:xfrm>
            <a:custGeom>
              <a:avLst/>
              <a:gdLst>
                <a:gd name="T0" fmla="*/ 4 w 9"/>
                <a:gd name="T1" fmla="*/ 0 h 86"/>
                <a:gd name="T2" fmla="*/ 2 w 9"/>
                <a:gd name="T3" fmla="*/ 3 h 86"/>
                <a:gd name="T4" fmla="*/ 0 w 9"/>
                <a:gd name="T5" fmla="*/ 57 h 86"/>
                <a:gd name="T6" fmla="*/ 2 w 9"/>
                <a:gd name="T7" fmla="*/ 83 h 86"/>
                <a:gd name="T8" fmla="*/ 4 w 9"/>
                <a:gd name="T9" fmla="*/ 86 h 86"/>
                <a:gd name="T10" fmla="*/ 7 w 9"/>
                <a:gd name="T11" fmla="*/ 83 h 86"/>
                <a:gd name="T12" fmla="*/ 7 w 9"/>
                <a:gd name="T13" fmla="*/ 83 h 86"/>
                <a:gd name="T14" fmla="*/ 9 w 9"/>
                <a:gd name="T15" fmla="*/ 57 h 86"/>
                <a:gd name="T16" fmla="*/ 7 w 9"/>
                <a:gd name="T17" fmla="*/ 3 h 86"/>
                <a:gd name="T18" fmla="*/ 4 w 9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6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5"/>
                    <a:pt x="3" y="86"/>
                    <a:pt x="4" y="86"/>
                  </a:cubicBezTo>
                  <a:cubicBezTo>
                    <a:pt x="6" y="86"/>
                    <a:pt x="7" y="85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8" name="Freeform 748"/>
            <p:cNvSpPr>
              <a:spLocks/>
            </p:cNvSpPr>
            <p:nvPr/>
          </p:nvSpPr>
          <p:spPr bwMode="auto">
            <a:xfrm>
              <a:off x="2479421" y="3448748"/>
              <a:ext cx="115888" cy="112713"/>
            </a:xfrm>
            <a:custGeom>
              <a:avLst/>
              <a:gdLst>
                <a:gd name="T0" fmla="*/ 22 w 113"/>
                <a:gd name="T1" fmla="*/ 0 h 110"/>
                <a:gd name="T2" fmla="*/ 3 w 113"/>
                <a:gd name="T3" fmla="*/ 4 h 110"/>
                <a:gd name="T4" fmla="*/ 0 w 113"/>
                <a:gd name="T5" fmla="*/ 7 h 110"/>
                <a:gd name="T6" fmla="*/ 0 w 113"/>
                <a:gd name="T7" fmla="*/ 106 h 110"/>
                <a:gd name="T8" fmla="*/ 3 w 113"/>
                <a:gd name="T9" fmla="*/ 110 h 110"/>
                <a:gd name="T10" fmla="*/ 84 w 113"/>
                <a:gd name="T11" fmla="*/ 110 h 110"/>
                <a:gd name="T12" fmla="*/ 113 w 113"/>
                <a:gd name="T13" fmla="*/ 79 h 110"/>
                <a:gd name="T14" fmla="*/ 84 w 113"/>
                <a:gd name="T15" fmla="*/ 48 h 110"/>
                <a:gd name="T16" fmla="*/ 73 w 113"/>
                <a:gd name="T17" fmla="*/ 50 h 110"/>
                <a:gd name="T18" fmla="*/ 22 w 113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0">
                  <a:moveTo>
                    <a:pt x="22" y="0"/>
                  </a:moveTo>
                  <a:cubicBezTo>
                    <a:pt x="15" y="0"/>
                    <a:pt x="9" y="1"/>
                    <a:pt x="3" y="4"/>
                  </a:cubicBezTo>
                  <a:cubicBezTo>
                    <a:pt x="1" y="4"/>
                    <a:pt x="0" y="5"/>
                    <a:pt x="0" y="7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2" y="110"/>
                    <a:pt x="3" y="110"/>
                  </a:cubicBezTo>
                  <a:cubicBezTo>
                    <a:pt x="3" y="110"/>
                    <a:pt x="83" y="110"/>
                    <a:pt x="84" y="110"/>
                  </a:cubicBezTo>
                  <a:cubicBezTo>
                    <a:pt x="100" y="110"/>
                    <a:pt x="113" y="96"/>
                    <a:pt x="113" y="79"/>
                  </a:cubicBezTo>
                  <a:cubicBezTo>
                    <a:pt x="113" y="61"/>
                    <a:pt x="100" y="48"/>
                    <a:pt x="84" y="48"/>
                  </a:cubicBezTo>
                  <a:cubicBezTo>
                    <a:pt x="80" y="48"/>
                    <a:pt x="76" y="48"/>
                    <a:pt x="73" y="50"/>
                  </a:cubicBezTo>
                  <a:cubicBezTo>
                    <a:pt x="70" y="22"/>
                    <a:pt x="48" y="0"/>
                    <a:pt x="2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" name="Freeform 749"/>
            <p:cNvSpPr>
              <a:spLocks/>
            </p:cNvSpPr>
            <p:nvPr/>
          </p:nvSpPr>
          <p:spPr bwMode="auto">
            <a:xfrm>
              <a:off x="2400046" y="3486848"/>
              <a:ext cx="9525" cy="74613"/>
            </a:xfrm>
            <a:custGeom>
              <a:avLst/>
              <a:gdLst>
                <a:gd name="T0" fmla="*/ 4 w 8"/>
                <a:gd name="T1" fmla="*/ 0 h 73"/>
                <a:gd name="T2" fmla="*/ 2 w 8"/>
                <a:gd name="T3" fmla="*/ 2 h 73"/>
                <a:gd name="T4" fmla="*/ 0 w 8"/>
                <a:gd name="T5" fmla="*/ 44 h 73"/>
                <a:gd name="T6" fmla="*/ 2 w 8"/>
                <a:gd name="T7" fmla="*/ 71 h 73"/>
                <a:gd name="T8" fmla="*/ 4 w 8"/>
                <a:gd name="T9" fmla="*/ 73 h 73"/>
                <a:gd name="T10" fmla="*/ 6 w 8"/>
                <a:gd name="T11" fmla="*/ 71 h 73"/>
                <a:gd name="T12" fmla="*/ 6 w 8"/>
                <a:gd name="T13" fmla="*/ 71 h 73"/>
                <a:gd name="T14" fmla="*/ 8 w 8"/>
                <a:gd name="T15" fmla="*/ 44 h 73"/>
                <a:gd name="T16" fmla="*/ 6 w 8"/>
                <a:gd name="T17" fmla="*/ 2 h 73"/>
                <a:gd name="T18" fmla="*/ 4 w 8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73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3" y="73"/>
                    <a:pt x="4" y="73"/>
                  </a:cubicBezTo>
                  <a:cubicBezTo>
                    <a:pt x="5" y="73"/>
                    <a:pt x="6" y="72"/>
                    <a:pt x="6" y="71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0" name="Freeform 750"/>
            <p:cNvSpPr>
              <a:spLocks/>
            </p:cNvSpPr>
            <p:nvPr/>
          </p:nvSpPr>
          <p:spPr bwMode="auto">
            <a:xfrm>
              <a:off x="2392108" y="3502723"/>
              <a:ext cx="6350" cy="57150"/>
            </a:xfrm>
            <a:custGeom>
              <a:avLst/>
              <a:gdLst>
                <a:gd name="T0" fmla="*/ 3 w 7"/>
                <a:gd name="T1" fmla="*/ 0 h 56"/>
                <a:gd name="T2" fmla="*/ 2 w 7"/>
                <a:gd name="T3" fmla="*/ 2 h 56"/>
                <a:gd name="T4" fmla="*/ 0 w 7"/>
                <a:gd name="T5" fmla="*/ 28 h 56"/>
                <a:gd name="T6" fmla="*/ 2 w 7"/>
                <a:gd name="T7" fmla="*/ 55 h 56"/>
                <a:gd name="T8" fmla="*/ 3 w 7"/>
                <a:gd name="T9" fmla="*/ 56 h 56"/>
                <a:gd name="T10" fmla="*/ 5 w 7"/>
                <a:gd name="T11" fmla="*/ 55 h 56"/>
                <a:gd name="T12" fmla="*/ 7 w 7"/>
                <a:gd name="T13" fmla="*/ 28 h 56"/>
                <a:gd name="T14" fmla="*/ 5 w 7"/>
                <a:gd name="T15" fmla="*/ 2 h 56"/>
                <a:gd name="T16" fmla="*/ 3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6"/>
                    <a:pt x="2" y="56"/>
                    <a:pt x="3" y="56"/>
                  </a:cubicBezTo>
                  <a:cubicBezTo>
                    <a:pt x="4" y="56"/>
                    <a:pt x="5" y="56"/>
                    <a:pt x="5" y="5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" name="Freeform 751"/>
            <p:cNvSpPr>
              <a:spLocks/>
            </p:cNvSpPr>
            <p:nvPr/>
          </p:nvSpPr>
          <p:spPr bwMode="auto">
            <a:xfrm>
              <a:off x="2411158" y="3477323"/>
              <a:ext cx="6350" cy="84138"/>
            </a:xfrm>
            <a:custGeom>
              <a:avLst/>
              <a:gdLst>
                <a:gd name="T0" fmla="*/ 3 w 7"/>
                <a:gd name="T1" fmla="*/ 0 h 83"/>
                <a:gd name="T2" fmla="*/ 1 w 7"/>
                <a:gd name="T3" fmla="*/ 2 h 83"/>
                <a:gd name="T4" fmla="*/ 0 w 7"/>
                <a:gd name="T5" fmla="*/ 54 h 83"/>
                <a:gd name="T6" fmla="*/ 1 w 7"/>
                <a:gd name="T7" fmla="*/ 81 h 83"/>
                <a:gd name="T8" fmla="*/ 3 w 7"/>
                <a:gd name="T9" fmla="*/ 83 h 83"/>
                <a:gd name="T10" fmla="*/ 5 w 7"/>
                <a:gd name="T11" fmla="*/ 81 h 83"/>
                <a:gd name="T12" fmla="*/ 5 w 7"/>
                <a:gd name="T13" fmla="*/ 81 h 83"/>
                <a:gd name="T14" fmla="*/ 7 w 7"/>
                <a:gd name="T15" fmla="*/ 54 h 83"/>
                <a:gd name="T16" fmla="*/ 5 w 7"/>
                <a:gd name="T17" fmla="*/ 2 h 83"/>
                <a:gd name="T18" fmla="*/ 3 w 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3">
                  <a:moveTo>
                    <a:pt x="3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2"/>
                    <a:pt x="2" y="83"/>
                    <a:pt x="3" y="83"/>
                  </a:cubicBezTo>
                  <a:cubicBezTo>
                    <a:pt x="4" y="83"/>
                    <a:pt x="5" y="82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" name="Freeform 752"/>
            <p:cNvSpPr>
              <a:spLocks/>
            </p:cNvSpPr>
            <p:nvPr/>
          </p:nvSpPr>
          <p:spPr bwMode="auto">
            <a:xfrm>
              <a:off x="2363533" y="3507486"/>
              <a:ext cx="6350" cy="47625"/>
            </a:xfrm>
            <a:custGeom>
              <a:avLst/>
              <a:gdLst>
                <a:gd name="T0" fmla="*/ 3 w 7"/>
                <a:gd name="T1" fmla="*/ 0 h 47"/>
                <a:gd name="T2" fmla="*/ 2 w 7"/>
                <a:gd name="T3" fmla="*/ 1 h 47"/>
                <a:gd name="T4" fmla="*/ 0 w 7"/>
                <a:gd name="T5" fmla="*/ 24 h 47"/>
                <a:gd name="T6" fmla="*/ 2 w 7"/>
                <a:gd name="T7" fmla="*/ 46 h 47"/>
                <a:gd name="T8" fmla="*/ 3 w 7"/>
                <a:gd name="T9" fmla="*/ 47 h 47"/>
                <a:gd name="T10" fmla="*/ 4 w 7"/>
                <a:gd name="T11" fmla="*/ 46 h 47"/>
                <a:gd name="T12" fmla="*/ 7 w 7"/>
                <a:gd name="T13" fmla="*/ 24 h 47"/>
                <a:gd name="T14" fmla="*/ 4 w 7"/>
                <a:gd name="T15" fmla="*/ 1 h 47"/>
                <a:gd name="T16" fmla="*/ 3 w 7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7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3" y="47"/>
                    <a:pt x="3" y="47"/>
                  </a:cubicBezTo>
                  <a:cubicBezTo>
                    <a:pt x="4" y="47"/>
                    <a:pt x="4" y="47"/>
                    <a:pt x="4" y="46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" name="Freeform 753"/>
            <p:cNvSpPr>
              <a:spLocks/>
            </p:cNvSpPr>
            <p:nvPr/>
          </p:nvSpPr>
          <p:spPr bwMode="auto">
            <a:xfrm>
              <a:off x="2371471" y="3502723"/>
              <a:ext cx="7938" cy="55563"/>
            </a:xfrm>
            <a:custGeom>
              <a:avLst/>
              <a:gdLst>
                <a:gd name="T0" fmla="*/ 4 w 7"/>
                <a:gd name="T1" fmla="*/ 0 h 56"/>
                <a:gd name="T2" fmla="*/ 2 w 7"/>
                <a:gd name="T3" fmla="*/ 2 h 56"/>
                <a:gd name="T4" fmla="*/ 0 w 7"/>
                <a:gd name="T5" fmla="*/ 29 h 56"/>
                <a:gd name="T6" fmla="*/ 2 w 7"/>
                <a:gd name="T7" fmla="*/ 55 h 56"/>
                <a:gd name="T8" fmla="*/ 4 w 7"/>
                <a:gd name="T9" fmla="*/ 56 h 56"/>
                <a:gd name="T10" fmla="*/ 5 w 7"/>
                <a:gd name="T11" fmla="*/ 55 h 56"/>
                <a:gd name="T12" fmla="*/ 7 w 7"/>
                <a:gd name="T13" fmla="*/ 29 h 56"/>
                <a:gd name="T14" fmla="*/ 5 w 7"/>
                <a:gd name="T15" fmla="*/ 2 h 56"/>
                <a:gd name="T16" fmla="*/ 4 w 7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6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4" y="56"/>
                    <a:pt x="5" y="55"/>
                    <a:pt x="5" y="5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" name="Freeform 754"/>
            <p:cNvSpPr>
              <a:spLocks/>
            </p:cNvSpPr>
            <p:nvPr/>
          </p:nvSpPr>
          <p:spPr bwMode="auto">
            <a:xfrm>
              <a:off x="2430208" y="3470973"/>
              <a:ext cx="7938" cy="90488"/>
            </a:xfrm>
            <a:custGeom>
              <a:avLst/>
              <a:gdLst>
                <a:gd name="T0" fmla="*/ 4 w 8"/>
                <a:gd name="T1" fmla="*/ 0 h 89"/>
                <a:gd name="T2" fmla="*/ 1 w 8"/>
                <a:gd name="T3" fmla="*/ 2 h 89"/>
                <a:gd name="T4" fmla="*/ 0 w 8"/>
                <a:gd name="T5" fmla="*/ 60 h 89"/>
                <a:gd name="T6" fmla="*/ 1 w 8"/>
                <a:gd name="T7" fmla="*/ 86 h 89"/>
                <a:gd name="T8" fmla="*/ 4 w 8"/>
                <a:gd name="T9" fmla="*/ 89 h 89"/>
                <a:gd name="T10" fmla="*/ 6 w 8"/>
                <a:gd name="T11" fmla="*/ 86 h 89"/>
                <a:gd name="T12" fmla="*/ 8 w 8"/>
                <a:gd name="T13" fmla="*/ 60 h 89"/>
                <a:gd name="T14" fmla="*/ 6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8"/>
                    <a:pt x="2" y="89"/>
                    <a:pt x="4" y="89"/>
                  </a:cubicBezTo>
                  <a:cubicBezTo>
                    <a:pt x="5" y="89"/>
                    <a:pt x="6" y="88"/>
                    <a:pt x="6" y="86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" name="Freeform 755"/>
            <p:cNvSpPr>
              <a:spLocks/>
            </p:cNvSpPr>
            <p:nvPr/>
          </p:nvSpPr>
          <p:spPr bwMode="auto">
            <a:xfrm>
              <a:off x="2380996" y="3501136"/>
              <a:ext cx="7938" cy="58738"/>
            </a:xfrm>
            <a:custGeom>
              <a:avLst/>
              <a:gdLst>
                <a:gd name="T0" fmla="*/ 4 w 8"/>
                <a:gd name="T1" fmla="*/ 0 h 58"/>
                <a:gd name="T2" fmla="*/ 3 w 8"/>
                <a:gd name="T3" fmla="*/ 2 h 58"/>
                <a:gd name="T4" fmla="*/ 0 w 8"/>
                <a:gd name="T5" fmla="*/ 30 h 58"/>
                <a:gd name="T6" fmla="*/ 3 w 8"/>
                <a:gd name="T7" fmla="*/ 57 h 58"/>
                <a:gd name="T8" fmla="*/ 4 w 8"/>
                <a:gd name="T9" fmla="*/ 58 h 58"/>
                <a:gd name="T10" fmla="*/ 5 w 8"/>
                <a:gd name="T11" fmla="*/ 57 h 58"/>
                <a:gd name="T12" fmla="*/ 8 w 8"/>
                <a:gd name="T13" fmla="*/ 30 h 58"/>
                <a:gd name="T14" fmla="*/ 5 w 8"/>
                <a:gd name="T15" fmla="*/ 2 h 58"/>
                <a:gd name="T16" fmla="*/ 4 w 8"/>
                <a:gd name="T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8">
                  <a:moveTo>
                    <a:pt x="4" y="0"/>
                  </a:moveTo>
                  <a:cubicBezTo>
                    <a:pt x="3" y="0"/>
                    <a:pt x="3" y="1"/>
                    <a:pt x="3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8"/>
                    <a:pt x="4" y="58"/>
                  </a:cubicBezTo>
                  <a:cubicBezTo>
                    <a:pt x="5" y="58"/>
                    <a:pt x="5" y="57"/>
                    <a:pt x="5" y="57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" name="Freeform 756"/>
            <p:cNvSpPr>
              <a:spLocks/>
            </p:cNvSpPr>
            <p:nvPr/>
          </p:nvSpPr>
          <p:spPr bwMode="auto">
            <a:xfrm>
              <a:off x="2420683" y="3472561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2 w 8"/>
                <a:gd name="T3" fmla="*/ 2 h 87"/>
                <a:gd name="T4" fmla="*/ 0 w 8"/>
                <a:gd name="T5" fmla="*/ 58 h 87"/>
                <a:gd name="T6" fmla="*/ 2 w 8"/>
                <a:gd name="T7" fmla="*/ 84 h 87"/>
                <a:gd name="T8" fmla="*/ 4 w 8"/>
                <a:gd name="T9" fmla="*/ 87 h 87"/>
                <a:gd name="T10" fmla="*/ 6 w 8"/>
                <a:gd name="T11" fmla="*/ 84 h 87"/>
                <a:gd name="T12" fmla="*/ 6 w 8"/>
                <a:gd name="T13" fmla="*/ 84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2" y="86"/>
                    <a:pt x="3" y="87"/>
                    <a:pt x="4" y="87"/>
                  </a:cubicBezTo>
                  <a:cubicBezTo>
                    <a:pt x="5" y="87"/>
                    <a:pt x="6" y="86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" name="Freeform 757"/>
            <p:cNvSpPr>
              <a:spLocks/>
            </p:cNvSpPr>
            <p:nvPr/>
          </p:nvSpPr>
          <p:spPr bwMode="auto">
            <a:xfrm>
              <a:off x="2439733" y="3470973"/>
              <a:ext cx="7938" cy="90488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6 w 8"/>
                <a:gd name="T11" fmla="*/ 85 h 88"/>
                <a:gd name="T12" fmla="*/ 8 w 8"/>
                <a:gd name="T13" fmla="*/ 59 h 88"/>
                <a:gd name="T14" fmla="*/ 6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6"/>
                    <a:pt x="2" y="88"/>
                    <a:pt x="4" y="88"/>
                  </a:cubicBezTo>
                  <a:cubicBezTo>
                    <a:pt x="5" y="88"/>
                    <a:pt x="6" y="86"/>
                    <a:pt x="6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" name="Freeform 758"/>
            <p:cNvSpPr>
              <a:spLocks/>
            </p:cNvSpPr>
            <p:nvPr/>
          </p:nvSpPr>
          <p:spPr bwMode="auto">
            <a:xfrm>
              <a:off x="2355596" y="3515423"/>
              <a:ext cx="4763" cy="31750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2" y="30"/>
                    <a:pt x="3" y="30"/>
                  </a:cubicBezTo>
                  <a:cubicBezTo>
                    <a:pt x="3" y="30"/>
                    <a:pt x="3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759"/>
            <p:cNvSpPr>
              <a:spLocks/>
            </p:cNvSpPr>
            <p:nvPr/>
          </p:nvSpPr>
          <p:spPr bwMode="auto">
            <a:xfrm>
              <a:off x="2458783" y="3463036"/>
              <a:ext cx="9525" cy="98425"/>
            </a:xfrm>
            <a:custGeom>
              <a:avLst/>
              <a:gdLst>
                <a:gd name="T0" fmla="*/ 4 w 9"/>
                <a:gd name="T1" fmla="*/ 0 h 97"/>
                <a:gd name="T2" fmla="*/ 1 w 9"/>
                <a:gd name="T3" fmla="*/ 3 h 97"/>
                <a:gd name="T4" fmla="*/ 0 w 9"/>
                <a:gd name="T5" fmla="*/ 68 h 97"/>
                <a:gd name="T6" fmla="*/ 1 w 9"/>
                <a:gd name="T7" fmla="*/ 94 h 97"/>
                <a:gd name="T8" fmla="*/ 4 w 9"/>
                <a:gd name="T9" fmla="*/ 97 h 97"/>
                <a:gd name="T10" fmla="*/ 7 w 9"/>
                <a:gd name="T11" fmla="*/ 94 h 97"/>
                <a:gd name="T12" fmla="*/ 7 w 9"/>
                <a:gd name="T13" fmla="*/ 94 h 97"/>
                <a:gd name="T14" fmla="*/ 9 w 9"/>
                <a:gd name="T15" fmla="*/ 68 h 97"/>
                <a:gd name="T16" fmla="*/ 7 w 9"/>
                <a:gd name="T17" fmla="*/ 3 h 97"/>
                <a:gd name="T18" fmla="*/ 4 w 9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97">
                  <a:moveTo>
                    <a:pt x="4" y="0"/>
                  </a:moveTo>
                  <a:cubicBezTo>
                    <a:pt x="3" y="0"/>
                    <a:pt x="1" y="2"/>
                    <a:pt x="1" y="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5"/>
                    <a:pt x="3" y="97"/>
                    <a:pt x="4" y="97"/>
                  </a:cubicBezTo>
                  <a:cubicBezTo>
                    <a:pt x="6" y="97"/>
                    <a:pt x="7" y="95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760"/>
            <p:cNvSpPr>
              <a:spLocks/>
            </p:cNvSpPr>
            <p:nvPr/>
          </p:nvSpPr>
          <p:spPr bwMode="auto">
            <a:xfrm>
              <a:off x="2469896" y="3456686"/>
              <a:ext cx="9525" cy="104775"/>
            </a:xfrm>
            <a:custGeom>
              <a:avLst/>
              <a:gdLst>
                <a:gd name="T0" fmla="*/ 4 w 9"/>
                <a:gd name="T1" fmla="*/ 0 h 103"/>
                <a:gd name="T2" fmla="*/ 1 w 9"/>
                <a:gd name="T3" fmla="*/ 4 h 103"/>
                <a:gd name="T4" fmla="*/ 0 w 9"/>
                <a:gd name="T5" fmla="*/ 74 h 103"/>
                <a:gd name="T6" fmla="*/ 1 w 9"/>
                <a:gd name="T7" fmla="*/ 99 h 103"/>
                <a:gd name="T8" fmla="*/ 4 w 9"/>
                <a:gd name="T9" fmla="*/ 103 h 103"/>
                <a:gd name="T10" fmla="*/ 7 w 9"/>
                <a:gd name="T11" fmla="*/ 99 h 103"/>
                <a:gd name="T12" fmla="*/ 7 w 9"/>
                <a:gd name="T13" fmla="*/ 99 h 103"/>
                <a:gd name="T14" fmla="*/ 9 w 9"/>
                <a:gd name="T15" fmla="*/ 74 h 103"/>
                <a:gd name="T16" fmla="*/ 7 w 9"/>
                <a:gd name="T17" fmla="*/ 4 h 103"/>
                <a:gd name="T18" fmla="*/ 4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4" y="0"/>
                  </a:moveTo>
                  <a:cubicBezTo>
                    <a:pt x="3" y="0"/>
                    <a:pt x="1" y="2"/>
                    <a:pt x="1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" y="99"/>
                    <a:pt x="1" y="99"/>
                    <a:pt x="1" y="99"/>
                  </a:cubicBezTo>
                  <a:cubicBezTo>
                    <a:pt x="1" y="101"/>
                    <a:pt x="3" y="103"/>
                    <a:pt x="4" y="103"/>
                  </a:cubicBezTo>
                  <a:cubicBezTo>
                    <a:pt x="6" y="103"/>
                    <a:pt x="7" y="101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761"/>
            <p:cNvSpPr>
              <a:spLocks/>
            </p:cNvSpPr>
            <p:nvPr/>
          </p:nvSpPr>
          <p:spPr bwMode="auto">
            <a:xfrm>
              <a:off x="2449258" y="3474148"/>
              <a:ext cx="9525" cy="87313"/>
            </a:xfrm>
            <a:custGeom>
              <a:avLst/>
              <a:gdLst>
                <a:gd name="T0" fmla="*/ 4 w 9"/>
                <a:gd name="T1" fmla="*/ 0 h 86"/>
                <a:gd name="T2" fmla="*/ 2 w 9"/>
                <a:gd name="T3" fmla="*/ 3 h 86"/>
                <a:gd name="T4" fmla="*/ 0 w 9"/>
                <a:gd name="T5" fmla="*/ 57 h 86"/>
                <a:gd name="T6" fmla="*/ 2 w 9"/>
                <a:gd name="T7" fmla="*/ 83 h 86"/>
                <a:gd name="T8" fmla="*/ 4 w 9"/>
                <a:gd name="T9" fmla="*/ 86 h 86"/>
                <a:gd name="T10" fmla="*/ 7 w 9"/>
                <a:gd name="T11" fmla="*/ 83 h 86"/>
                <a:gd name="T12" fmla="*/ 7 w 9"/>
                <a:gd name="T13" fmla="*/ 83 h 86"/>
                <a:gd name="T14" fmla="*/ 9 w 9"/>
                <a:gd name="T15" fmla="*/ 57 h 86"/>
                <a:gd name="T16" fmla="*/ 7 w 9"/>
                <a:gd name="T17" fmla="*/ 3 h 86"/>
                <a:gd name="T18" fmla="*/ 4 w 9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6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4"/>
                    <a:pt x="3" y="86"/>
                    <a:pt x="4" y="86"/>
                  </a:cubicBezTo>
                  <a:cubicBezTo>
                    <a:pt x="6" y="86"/>
                    <a:pt x="7" y="84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762"/>
            <p:cNvSpPr>
              <a:spLocks/>
            </p:cNvSpPr>
            <p:nvPr/>
          </p:nvSpPr>
          <p:spPr bwMode="auto">
            <a:xfrm>
              <a:off x="3428746" y="1969198"/>
              <a:ext cx="114300" cy="112713"/>
            </a:xfrm>
            <a:custGeom>
              <a:avLst/>
              <a:gdLst>
                <a:gd name="T0" fmla="*/ 21 w 112"/>
                <a:gd name="T1" fmla="*/ 0 h 110"/>
                <a:gd name="T2" fmla="*/ 3 w 112"/>
                <a:gd name="T3" fmla="*/ 4 h 110"/>
                <a:gd name="T4" fmla="*/ 0 w 112"/>
                <a:gd name="T5" fmla="*/ 7 h 110"/>
                <a:gd name="T6" fmla="*/ 0 w 112"/>
                <a:gd name="T7" fmla="*/ 106 h 110"/>
                <a:gd name="T8" fmla="*/ 3 w 112"/>
                <a:gd name="T9" fmla="*/ 110 h 110"/>
                <a:gd name="T10" fmla="*/ 83 w 112"/>
                <a:gd name="T11" fmla="*/ 110 h 110"/>
                <a:gd name="T12" fmla="*/ 112 w 112"/>
                <a:gd name="T13" fmla="*/ 79 h 110"/>
                <a:gd name="T14" fmla="*/ 83 w 112"/>
                <a:gd name="T15" fmla="*/ 48 h 110"/>
                <a:gd name="T16" fmla="*/ 72 w 112"/>
                <a:gd name="T17" fmla="*/ 50 h 110"/>
                <a:gd name="T18" fmla="*/ 21 w 112"/>
                <a:gd name="T1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0">
                  <a:moveTo>
                    <a:pt x="21" y="0"/>
                  </a:moveTo>
                  <a:cubicBezTo>
                    <a:pt x="15" y="0"/>
                    <a:pt x="8" y="1"/>
                    <a:pt x="3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10"/>
                    <a:pt x="3" y="110"/>
                  </a:cubicBezTo>
                  <a:cubicBezTo>
                    <a:pt x="3" y="110"/>
                    <a:pt x="83" y="110"/>
                    <a:pt x="83" y="110"/>
                  </a:cubicBezTo>
                  <a:cubicBezTo>
                    <a:pt x="99" y="110"/>
                    <a:pt x="112" y="96"/>
                    <a:pt x="112" y="79"/>
                  </a:cubicBezTo>
                  <a:cubicBezTo>
                    <a:pt x="112" y="62"/>
                    <a:pt x="99" y="48"/>
                    <a:pt x="83" y="48"/>
                  </a:cubicBezTo>
                  <a:cubicBezTo>
                    <a:pt x="79" y="48"/>
                    <a:pt x="75" y="49"/>
                    <a:pt x="72" y="50"/>
                  </a:cubicBezTo>
                  <a:cubicBezTo>
                    <a:pt x="70" y="22"/>
                    <a:pt x="48" y="0"/>
                    <a:pt x="2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763"/>
            <p:cNvSpPr>
              <a:spLocks/>
            </p:cNvSpPr>
            <p:nvPr/>
          </p:nvSpPr>
          <p:spPr bwMode="auto">
            <a:xfrm>
              <a:off x="3350958" y="2007298"/>
              <a:ext cx="6350" cy="74613"/>
            </a:xfrm>
            <a:custGeom>
              <a:avLst/>
              <a:gdLst>
                <a:gd name="T0" fmla="*/ 3 w 7"/>
                <a:gd name="T1" fmla="*/ 0 h 73"/>
                <a:gd name="T2" fmla="*/ 2 w 7"/>
                <a:gd name="T3" fmla="*/ 2 h 73"/>
                <a:gd name="T4" fmla="*/ 0 w 7"/>
                <a:gd name="T5" fmla="*/ 44 h 73"/>
                <a:gd name="T6" fmla="*/ 2 w 7"/>
                <a:gd name="T7" fmla="*/ 71 h 73"/>
                <a:gd name="T8" fmla="*/ 3 w 7"/>
                <a:gd name="T9" fmla="*/ 73 h 73"/>
                <a:gd name="T10" fmla="*/ 5 w 7"/>
                <a:gd name="T11" fmla="*/ 71 h 73"/>
                <a:gd name="T12" fmla="*/ 5 w 7"/>
                <a:gd name="T13" fmla="*/ 71 h 73"/>
                <a:gd name="T14" fmla="*/ 7 w 7"/>
                <a:gd name="T15" fmla="*/ 44 h 73"/>
                <a:gd name="T16" fmla="*/ 5 w 7"/>
                <a:gd name="T17" fmla="*/ 2 h 73"/>
                <a:gd name="T18" fmla="*/ 3 w 7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3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2" y="73"/>
                    <a:pt x="3" y="73"/>
                  </a:cubicBezTo>
                  <a:cubicBezTo>
                    <a:pt x="4" y="73"/>
                    <a:pt x="5" y="72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764"/>
            <p:cNvSpPr>
              <a:spLocks/>
            </p:cNvSpPr>
            <p:nvPr/>
          </p:nvSpPr>
          <p:spPr bwMode="auto">
            <a:xfrm>
              <a:off x="3339846" y="2024761"/>
              <a:ext cx="7938" cy="57150"/>
            </a:xfrm>
            <a:custGeom>
              <a:avLst/>
              <a:gdLst>
                <a:gd name="T0" fmla="*/ 4 w 8"/>
                <a:gd name="T1" fmla="*/ 0 h 56"/>
                <a:gd name="T2" fmla="*/ 2 w 8"/>
                <a:gd name="T3" fmla="*/ 1 h 56"/>
                <a:gd name="T4" fmla="*/ 0 w 8"/>
                <a:gd name="T5" fmla="*/ 27 h 56"/>
                <a:gd name="T6" fmla="*/ 2 w 8"/>
                <a:gd name="T7" fmla="*/ 54 h 56"/>
                <a:gd name="T8" fmla="*/ 4 w 8"/>
                <a:gd name="T9" fmla="*/ 56 h 56"/>
                <a:gd name="T10" fmla="*/ 5 w 8"/>
                <a:gd name="T11" fmla="*/ 54 h 56"/>
                <a:gd name="T12" fmla="*/ 8 w 8"/>
                <a:gd name="T13" fmla="*/ 27 h 56"/>
                <a:gd name="T14" fmla="*/ 5 w 8"/>
                <a:gd name="T15" fmla="*/ 1 h 56"/>
                <a:gd name="T16" fmla="*/ 4 w 8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56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5" y="56"/>
                    <a:pt x="5" y="55"/>
                    <a:pt x="5" y="5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765"/>
            <p:cNvSpPr>
              <a:spLocks/>
            </p:cNvSpPr>
            <p:nvPr/>
          </p:nvSpPr>
          <p:spPr bwMode="auto">
            <a:xfrm>
              <a:off x="3358896" y="1997773"/>
              <a:ext cx="7938" cy="84138"/>
            </a:xfrm>
            <a:custGeom>
              <a:avLst/>
              <a:gdLst>
                <a:gd name="T0" fmla="*/ 4 w 8"/>
                <a:gd name="T1" fmla="*/ 0 h 83"/>
                <a:gd name="T2" fmla="*/ 2 w 8"/>
                <a:gd name="T3" fmla="*/ 3 h 83"/>
                <a:gd name="T4" fmla="*/ 0 w 8"/>
                <a:gd name="T5" fmla="*/ 54 h 83"/>
                <a:gd name="T6" fmla="*/ 2 w 8"/>
                <a:gd name="T7" fmla="*/ 81 h 83"/>
                <a:gd name="T8" fmla="*/ 4 w 8"/>
                <a:gd name="T9" fmla="*/ 83 h 83"/>
                <a:gd name="T10" fmla="*/ 6 w 8"/>
                <a:gd name="T11" fmla="*/ 81 h 83"/>
                <a:gd name="T12" fmla="*/ 6 w 8"/>
                <a:gd name="T13" fmla="*/ 81 h 83"/>
                <a:gd name="T14" fmla="*/ 8 w 8"/>
                <a:gd name="T15" fmla="*/ 54 h 83"/>
                <a:gd name="T16" fmla="*/ 6 w 8"/>
                <a:gd name="T17" fmla="*/ 3 h 83"/>
                <a:gd name="T18" fmla="*/ 4 w 8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3">
                  <a:moveTo>
                    <a:pt x="4" y="0"/>
                  </a:moveTo>
                  <a:cubicBezTo>
                    <a:pt x="3" y="0"/>
                    <a:pt x="2" y="1"/>
                    <a:pt x="2" y="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2"/>
                    <a:pt x="3" y="83"/>
                    <a:pt x="4" y="83"/>
                  </a:cubicBezTo>
                  <a:cubicBezTo>
                    <a:pt x="5" y="83"/>
                    <a:pt x="6" y="82"/>
                    <a:pt x="6" y="81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766"/>
            <p:cNvSpPr>
              <a:spLocks/>
            </p:cNvSpPr>
            <p:nvPr/>
          </p:nvSpPr>
          <p:spPr bwMode="auto">
            <a:xfrm>
              <a:off x="3312858" y="2027936"/>
              <a:ext cx="6350" cy="47625"/>
            </a:xfrm>
            <a:custGeom>
              <a:avLst/>
              <a:gdLst>
                <a:gd name="T0" fmla="*/ 3 w 6"/>
                <a:gd name="T1" fmla="*/ 0 h 47"/>
                <a:gd name="T2" fmla="*/ 2 w 6"/>
                <a:gd name="T3" fmla="*/ 1 h 47"/>
                <a:gd name="T4" fmla="*/ 0 w 6"/>
                <a:gd name="T5" fmla="*/ 24 h 47"/>
                <a:gd name="T6" fmla="*/ 2 w 6"/>
                <a:gd name="T7" fmla="*/ 46 h 47"/>
                <a:gd name="T8" fmla="*/ 3 w 6"/>
                <a:gd name="T9" fmla="*/ 47 h 47"/>
                <a:gd name="T10" fmla="*/ 4 w 6"/>
                <a:gd name="T11" fmla="*/ 46 h 47"/>
                <a:gd name="T12" fmla="*/ 6 w 6"/>
                <a:gd name="T13" fmla="*/ 24 h 47"/>
                <a:gd name="T14" fmla="*/ 4 w 6"/>
                <a:gd name="T15" fmla="*/ 1 h 47"/>
                <a:gd name="T16" fmla="*/ 3 w 6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47">
                  <a:moveTo>
                    <a:pt x="3" y="0"/>
                  </a:moveTo>
                  <a:cubicBezTo>
                    <a:pt x="2" y="0"/>
                    <a:pt x="2" y="1"/>
                    <a:pt x="2" y="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7"/>
                    <a:pt x="3" y="47"/>
                  </a:cubicBezTo>
                  <a:cubicBezTo>
                    <a:pt x="3" y="47"/>
                    <a:pt x="4" y="47"/>
                    <a:pt x="4" y="4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767"/>
            <p:cNvSpPr>
              <a:spLocks/>
            </p:cNvSpPr>
            <p:nvPr/>
          </p:nvSpPr>
          <p:spPr bwMode="auto">
            <a:xfrm>
              <a:off x="3322383" y="2023173"/>
              <a:ext cx="6350" cy="57150"/>
            </a:xfrm>
            <a:custGeom>
              <a:avLst/>
              <a:gdLst>
                <a:gd name="T0" fmla="*/ 3 w 7"/>
                <a:gd name="T1" fmla="*/ 0 h 55"/>
                <a:gd name="T2" fmla="*/ 2 w 7"/>
                <a:gd name="T3" fmla="*/ 1 h 55"/>
                <a:gd name="T4" fmla="*/ 0 w 7"/>
                <a:gd name="T5" fmla="*/ 28 h 55"/>
                <a:gd name="T6" fmla="*/ 2 w 7"/>
                <a:gd name="T7" fmla="*/ 54 h 55"/>
                <a:gd name="T8" fmla="*/ 3 w 7"/>
                <a:gd name="T9" fmla="*/ 55 h 55"/>
                <a:gd name="T10" fmla="*/ 4 w 7"/>
                <a:gd name="T11" fmla="*/ 54 h 55"/>
                <a:gd name="T12" fmla="*/ 7 w 7"/>
                <a:gd name="T13" fmla="*/ 28 h 55"/>
                <a:gd name="T14" fmla="*/ 4 w 7"/>
                <a:gd name="T15" fmla="*/ 1 h 55"/>
                <a:gd name="T16" fmla="*/ 3 w 7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5">
                  <a:moveTo>
                    <a:pt x="3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2" y="55"/>
                    <a:pt x="2" y="55"/>
                    <a:pt x="3" y="55"/>
                  </a:cubicBezTo>
                  <a:cubicBezTo>
                    <a:pt x="4" y="55"/>
                    <a:pt x="4" y="55"/>
                    <a:pt x="4" y="54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768"/>
            <p:cNvSpPr>
              <a:spLocks/>
            </p:cNvSpPr>
            <p:nvPr/>
          </p:nvSpPr>
          <p:spPr bwMode="auto">
            <a:xfrm>
              <a:off x="3377946" y="1991423"/>
              <a:ext cx="9525" cy="90488"/>
            </a:xfrm>
            <a:custGeom>
              <a:avLst/>
              <a:gdLst>
                <a:gd name="T0" fmla="*/ 4 w 8"/>
                <a:gd name="T1" fmla="*/ 0 h 89"/>
                <a:gd name="T2" fmla="*/ 2 w 8"/>
                <a:gd name="T3" fmla="*/ 2 h 89"/>
                <a:gd name="T4" fmla="*/ 0 w 8"/>
                <a:gd name="T5" fmla="*/ 60 h 89"/>
                <a:gd name="T6" fmla="*/ 2 w 8"/>
                <a:gd name="T7" fmla="*/ 86 h 89"/>
                <a:gd name="T8" fmla="*/ 4 w 8"/>
                <a:gd name="T9" fmla="*/ 89 h 89"/>
                <a:gd name="T10" fmla="*/ 7 w 8"/>
                <a:gd name="T11" fmla="*/ 86 h 89"/>
                <a:gd name="T12" fmla="*/ 8 w 8"/>
                <a:gd name="T13" fmla="*/ 60 h 89"/>
                <a:gd name="T14" fmla="*/ 7 w 8"/>
                <a:gd name="T15" fmla="*/ 2 h 89"/>
                <a:gd name="T16" fmla="*/ 4 w 8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9">
                  <a:moveTo>
                    <a:pt x="4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88"/>
                    <a:pt x="3" y="89"/>
                    <a:pt x="4" y="89"/>
                  </a:cubicBezTo>
                  <a:cubicBezTo>
                    <a:pt x="6" y="89"/>
                    <a:pt x="7" y="88"/>
                    <a:pt x="7" y="86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769"/>
            <p:cNvSpPr>
              <a:spLocks/>
            </p:cNvSpPr>
            <p:nvPr/>
          </p:nvSpPr>
          <p:spPr bwMode="auto">
            <a:xfrm>
              <a:off x="3330321" y="2023173"/>
              <a:ext cx="7938" cy="57150"/>
            </a:xfrm>
            <a:custGeom>
              <a:avLst/>
              <a:gdLst>
                <a:gd name="T0" fmla="*/ 3 w 7"/>
                <a:gd name="T1" fmla="*/ 0 h 57"/>
                <a:gd name="T2" fmla="*/ 2 w 7"/>
                <a:gd name="T3" fmla="*/ 1 h 57"/>
                <a:gd name="T4" fmla="*/ 0 w 7"/>
                <a:gd name="T5" fmla="*/ 29 h 57"/>
                <a:gd name="T6" fmla="*/ 2 w 7"/>
                <a:gd name="T7" fmla="*/ 56 h 57"/>
                <a:gd name="T8" fmla="*/ 3 w 7"/>
                <a:gd name="T9" fmla="*/ 57 h 57"/>
                <a:gd name="T10" fmla="*/ 5 w 7"/>
                <a:gd name="T11" fmla="*/ 56 h 57"/>
                <a:gd name="T12" fmla="*/ 7 w 7"/>
                <a:gd name="T13" fmla="*/ 29 h 57"/>
                <a:gd name="T14" fmla="*/ 5 w 7"/>
                <a:gd name="T15" fmla="*/ 1 h 57"/>
                <a:gd name="T16" fmla="*/ 3 w 7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7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7"/>
                    <a:pt x="3" y="57"/>
                    <a:pt x="3" y="57"/>
                  </a:cubicBezTo>
                  <a:cubicBezTo>
                    <a:pt x="4" y="57"/>
                    <a:pt x="5" y="57"/>
                    <a:pt x="5" y="56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770"/>
            <p:cNvSpPr>
              <a:spLocks/>
            </p:cNvSpPr>
            <p:nvPr/>
          </p:nvSpPr>
          <p:spPr bwMode="auto">
            <a:xfrm>
              <a:off x="3370008" y="1993011"/>
              <a:ext cx="7938" cy="88900"/>
            </a:xfrm>
            <a:custGeom>
              <a:avLst/>
              <a:gdLst>
                <a:gd name="T0" fmla="*/ 4 w 8"/>
                <a:gd name="T1" fmla="*/ 0 h 87"/>
                <a:gd name="T2" fmla="*/ 1 w 8"/>
                <a:gd name="T3" fmla="*/ 2 h 87"/>
                <a:gd name="T4" fmla="*/ 0 w 8"/>
                <a:gd name="T5" fmla="*/ 58 h 87"/>
                <a:gd name="T6" fmla="*/ 1 w 8"/>
                <a:gd name="T7" fmla="*/ 85 h 87"/>
                <a:gd name="T8" fmla="*/ 4 w 8"/>
                <a:gd name="T9" fmla="*/ 87 h 87"/>
                <a:gd name="T10" fmla="*/ 6 w 8"/>
                <a:gd name="T11" fmla="*/ 85 h 87"/>
                <a:gd name="T12" fmla="*/ 6 w 8"/>
                <a:gd name="T13" fmla="*/ 85 h 87"/>
                <a:gd name="T14" fmla="*/ 8 w 8"/>
                <a:gd name="T15" fmla="*/ 58 h 87"/>
                <a:gd name="T16" fmla="*/ 6 w 8"/>
                <a:gd name="T17" fmla="*/ 2 h 87"/>
                <a:gd name="T18" fmla="*/ 4 w 8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7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6"/>
                    <a:pt x="2" y="87"/>
                    <a:pt x="4" y="87"/>
                  </a:cubicBezTo>
                  <a:cubicBezTo>
                    <a:pt x="5" y="87"/>
                    <a:pt x="6" y="86"/>
                    <a:pt x="6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771"/>
            <p:cNvSpPr>
              <a:spLocks/>
            </p:cNvSpPr>
            <p:nvPr/>
          </p:nvSpPr>
          <p:spPr bwMode="auto">
            <a:xfrm>
              <a:off x="3389058" y="1993011"/>
              <a:ext cx="7938" cy="88900"/>
            </a:xfrm>
            <a:custGeom>
              <a:avLst/>
              <a:gdLst>
                <a:gd name="T0" fmla="*/ 4 w 8"/>
                <a:gd name="T1" fmla="*/ 0 h 88"/>
                <a:gd name="T2" fmla="*/ 1 w 8"/>
                <a:gd name="T3" fmla="*/ 3 h 88"/>
                <a:gd name="T4" fmla="*/ 0 w 8"/>
                <a:gd name="T5" fmla="*/ 59 h 88"/>
                <a:gd name="T6" fmla="*/ 1 w 8"/>
                <a:gd name="T7" fmla="*/ 85 h 88"/>
                <a:gd name="T8" fmla="*/ 4 w 8"/>
                <a:gd name="T9" fmla="*/ 88 h 88"/>
                <a:gd name="T10" fmla="*/ 7 w 8"/>
                <a:gd name="T11" fmla="*/ 85 h 88"/>
                <a:gd name="T12" fmla="*/ 8 w 8"/>
                <a:gd name="T13" fmla="*/ 59 h 88"/>
                <a:gd name="T14" fmla="*/ 7 w 8"/>
                <a:gd name="T15" fmla="*/ 3 h 88"/>
                <a:gd name="T16" fmla="*/ 4 w 8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8">
                  <a:moveTo>
                    <a:pt x="4" y="0"/>
                  </a:moveTo>
                  <a:cubicBezTo>
                    <a:pt x="3" y="0"/>
                    <a:pt x="2" y="1"/>
                    <a:pt x="1" y="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2" y="87"/>
                    <a:pt x="3" y="88"/>
                    <a:pt x="4" y="88"/>
                  </a:cubicBezTo>
                  <a:cubicBezTo>
                    <a:pt x="5" y="88"/>
                    <a:pt x="7" y="87"/>
                    <a:pt x="7" y="85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772"/>
            <p:cNvSpPr>
              <a:spLocks/>
            </p:cNvSpPr>
            <p:nvPr/>
          </p:nvSpPr>
          <p:spPr bwMode="auto">
            <a:xfrm>
              <a:off x="3303333" y="2037461"/>
              <a:ext cx="6350" cy="30163"/>
            </a:xfrm>
            <a:custGeom>
              <a:avLst/>
              <a:gdLst>
                <a:gd name="T0" fmla="*/ 3 w 6"/>
                <a:gd name="T1" fmla="*/ 0 h 30"/>
                <a:gd name="T2" fmla="*/ 2 w 6"/>
                <a:gd name="T3" fmla="*/ 1 h 30"/>
                <a:gd name="T4" fmla="*/ 0 w 6"/>
                <a:gd name="T5" fmla="*/ 15 h 30"/>
                <a:gd name="T6" fmla="*/ 2 w 6"/>
                <a:gd name="T7" fmla="*/ 29 h 30"/>
                <a:gd name="T8" fmla="*/ 3 w 6"/>
                <a:gd name="T9" fmla="*/ 30 h 30"/>
                <a:gd name="T10" fmla="*/ 4 w 6"/>
                <a:gd name="T11" fmla="*/ 29 h 30"/>
                <a:gd name="T12" fmla="*/ 6 w 6"/>
                <a:gd name="T13" fmla="*/ 15 h 30"/>
                <a:gd name="T14" fmla="*/ 4 w 6"/>
                <a:gd name="T15" fmla="*/ 1 h 30"/>
                <a:gd name="T16" fmla="*/ 3 w 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0"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3" y="30"/>
                    <a:pt x="3" y="30"/>
                  </a:cubicBezTo>
                  <a:cubicBezTo>
                    <a:pt x="4" y="30"/>
                    <a:pt x="4" y="29"/>
                    <a:pt x="4" y="2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773"/>
            <p:cNvSpPr>
              <a:spLocks/>
            </p:cNvSpPr>
            <p:nvPr/>
          </p:nvSpPr>
          <p:spPr bwMode="auto">
            <a:xfrm>
              <a:off x="3409696" y="1983486"/>
              <a:ext cx="7938" cy="98425"/>
            </a:xfrm>
            <a:custGeom>
              <a:avLst/>
              <a:gdLst>
                <a:gd name="T0" fmla="*/ 4 w 8"/>
                <a:gd name="T1" fmla="*/ 0 h 97"/>
                <a:gd name="T2" fmla="*/ 1 w 8"/>
                <a:gd name="T3" fmla="*/ 4 h 97"/>
                <a:gd name="T4" fmla="*/ 0 w 8"/>
                <a:gd name="T5" fmla="*/ 68 h 97"/>
                <a:gd name="T6" fmla="*/ 1 w 8"/>
                <a:gd name="T7" fmla="*/ 94 h 97"/>
                <a:gd name="T8" fmla="*/ 4 w 8"/>
                <a:gd name="T9" fmla="*/ 97 h 97"/>
                <a:gd name="T10" fmla="*/ 7 w 8"/>
                <a:gd name="T11" fmla="*/ 94 h 97"/>
                <a:gd name="T12" fmla="*/ 7 w 8"/>
                <a:gd name="T13" fmla="*/ 94 h 97"/>
                <a:gd name="T14" fmla="*/ 8 w 8"/>
                <a:gd name="T15" fmla="*/ 68 h 97"/>
                <a:gd name="T16" fmla="*/ 7 w 8"/>
                <a:gd name="T17" fmla="*/ 4 h 97"/>
                <a:gd name="T18" fmla="*/ 4 w 8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97">
                  <a:moveTo>
                    <a:pt x="4" y="0"/>
                  </a:moveTo>
                  <a:cubicBezTo>
                    <a:pt x="2" y="0"/>
                    <a:pt x="1" y="2"/>
                    <a:pt x="1" y="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6"/>
                    <a:pt x="2" y="97"/>
                    <a:pt x="4" y="97"/>
                  </a:cubicBezTo>
                  <a:cubicBezTo>
                    <a:pt x="6" y="97"/>
                    <a:pt x="7" y="96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774"/>
            <p:cNvSpPr>
              <a:spLocks/>
            </p:cNvSpPr>
            <p:nvPr/>
          </p:nvSpPr>
          <p:spPr bwMode="auto">
            <a:xfrm>
              <a:off x="3417633" y="1977136"/>
              <a:ext cx="9525" cy="104775"/>
            </a:xfrm>
            <a:custGeom>
              <a:avLst/>
              <a:gdLst>
                <a:gd name="T0" fmla="*/ 5 w 9"/>
                <a:gd name="T1" fmla="*/ 0 h 103"/>
                <a:gd name="T2" fmla="*/ 2 w 9"/>
                <a:gd name="T3" fmla="*/ 4 h 103"/>
                <a:gd name="T4" fmla="*/ 0 w 9"/>
                <a:gd name="T5" fmla="*/ 74 h 103"/>
                <a:gd name="T6" fmla="*/ 2 w 9"/>
                <a:gd name="T7" fmla="*/ 99 h 103"/>
                <a:gd name="T8" fmla="*/ 5 w 9"/>
                <a:gd name="T9" fmla="*/ 103 h 103"/>
                <a:gd name="T10" fmla="*/ 8 w 9"/>
                <a:gd name="T11" fmla="*/ 99 h 103"/>
                <a:gd name="T12" fmla="*/ 8 w 9"/>
                <a:gd name="T13" fmla="*/ 99 h 103"/>
                <a:gd name="T14" fmla="*/ 9 w 9"/>
                <a:gd name="T15" fmla="*/ 74 h 103"/>
                <a:gd name="T16" fmla="*/ 8 w 9"/>
                <a:gd name="T17" fmla="*/ 4 h 103"/>
                <a:gd name="T18" fmla="*/ 5 w 9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3">
                  <a:moveTo>
                    <a:pt x="5" y="0"/>
                  </a:moveTo>
                  <a:cubicBezTo>
                    <a:pt x="3" y="0"/>
                    <a:pt x="2" y="2"/>
                    <a:pt x="2" y="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2" y="101"/>
                    <a:pt x="3" y="103"/>
                    <a:pt x="5" y="103"/>
                  </a:cubicBezTo>
                  <a:cubicBezTo>
                    <a:pt x="7" y="103"/>
                    <a:pt x="8" y="101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7" y="0"/>
                    <a:pt x="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775"/>
            <p:cNvSpPr>
              <a:spLocks/>
            </p:cNvSpPr>
            <p:nvPr/>
          </p:nvSpPr>
          <p:spPr bwMode="auto">
            <a:xfrm>
              <a:off x="3398583" y="1994598"/>
              <a:ext cx="7938" cy="87313"/>
            </a:xfrm>
            <a:custGeom>
              <a:avLst/>
              <a:gdLst>
                <a:gd name="T0" fmla="*/ 4 w 8"/>
                <a:gd name="T1" fmla="*/ 0 h 86"/>
                <a:gd name="T2" fmla="*/ 1 w 8"/>
                <a:gd name="T3" fmla="*/ 3 h 86"/>
                <a:gd name="T4" fmla="*/ 0 w 8"/>
                <a:gd name="T5" fmla="*/ 57 h 86"/>
                <a:gd name="T6" fmla="*/ 1 w 8"/>
                <a:gd name="T7" fmla="*/ 83 h 86"/>
                <a:gd name="T8" fmla="*/ 4 w 8"/>
                <a:gd name="T9" fmla="*/ 86 h 86"/>
                <a:gd name="T10" fmla="*/ 7 w 8"/>
                <a:gd name="T11" fmla="*/ 83 h 86"/>
                <a:gd name="T12" fmla="*/ 7 w 8"/>
                <a:gd name="T13" fmla="*/ 83 h 86"/>
                <a:gd name="T14" fmla="*/ 8 w 8"/>
                <a:gd name="T15" fmla="*/ 57 h 86"/>
                <a:gd name="T16" fmla="*/ 7 w 8"/>
                <a:gd name="T17" fmla="*/ 3 h 86"/>
                <a:gd name="T18" fmla="*/ 4 w 8"/>
                <a:gd name="T1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5"/>
                    <a:pt x="2" y="86"/>
                    <a:pt x="4" y="86"/>
                  </a:cubicBezTo>
                  <a:cubicBezTo>
                    <a:pt x="5" y="86"/>
                    <a:pt x="7" y="85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776"/>
            <p:cNvSpPr>
              <a:spLocks noEditPoints="1"/>
            </p:cNvSpPr>
            <p:nvPr/>
          </p:nvSpPr>
          <p:spPr bwMode="auto">
            <a:xfrm>
              <a:off x="1853946" y="3488436"/>
              <a:ext cx="103188" cy="131763"/>
            </a:xfrm>
            <a:custGeom>
              <a:avLst/>
              <a:gdLst>
                <a:gd name="T0" fmla="*/ 26 w 101"/>
                <a:gd name="T1" fmla="*/ 104 h 129"/>
                <a:gd name="T2" fmla="*/ 26 w 101"/>
                <a:gd name="T3" fmla="*/ 70 h 129"/>
                <a:gd name="T4" fmla="*/ 61 w 101"/>
                <a:gd name="T5" fmla="*/ 70 h 129"/>
                <a:gd name="T6" fmla="*/ 61 w 101"/>
                <a:gd name="T7" fmla="*/ 70 h 129"/>
                <a:gd name="T8" fmla="*/ 74 w 101"/>
                <a:gd name="T9" fmla="*/ 87 h 129"/>
                <a:gd name="T10" fmla="*/ 59 w 101"/>
                <a:gd name="T11" fmla="*/ 104 h 129"/>
                <a:gd name="T12" fmla="*/ 58 w 101"/>
                <a:gd name="T13" fmla="*/ 104 h 129"/>
                <a:gd name="T14" fmla="*/ 57 w 101"/>
                <a:gd name="T15" fmla="*/ 104 h 129"/>
                <a:gd name="T16" fmla="*/ 26 w 101"/>
                <a:gd name="T17" fmla="*/ 104 h 129"/>
                <a:gd name="T18" fmla="*/ 26 w 101"/>
                <a:gd name="T19" fmla="*/ 51 h 129"/>
                <a:gd name="T20" fmla="*/ 26 w 101"/>
                <a:gd name="T21" fmla="*/ 23 h 129"/>
                <a:gd name="T22" fmla="*/ 57 w 101"/>
                <a:gd name="T23" fmla="*/ 23 h 129"/>
                <a:gd name="T24" fmla="*/ 61 w 101"/>
                <a:gd name="T25" fmla="*/ 23 h 129"/>
                <a:gd name="T26" fmla="*/ 69 w 101"/>
                <a:gd name="T27" fmla="*/ 36 h 129"/>
                <a:gd name="T28" fmla="*/ 59 w 101"/>
                <a:gd name="T29" fmla="*/ 51 h 129"/>
                <a:gd name="T30" fmla="*/ 26 w 101"/>
                <a:gd name="T31" fmla="*/ 51 h 129"/>
                <a:gd name="T32" fmla="*/ 61 w 101"/>
                <a:gd name="T33" fmla="*/ 0 h 129"/>
                <a:gd name="T34" fmla="*/ 26 w 101"/>
                <a:gd name="T35" fmla="*/ 0 h 129"/>
                <a:gd name="T36" fmla="*/ 25 w 101"/>
                <a:gd name="T37" fmla="*/ 0 h 129"/>
                <a:gd name="T38" fmla="*/ 0 w 101"/>
                <a:gd name="T39" fmla="*/ 0 h 129"/>
                <a:gd name="T40" fmla="*/ 0 w 101"/>
                <a:gd name="T41" fmla="*/ 129 h 129"/>
                <a:gd name="T42" fmla="*/ 25 w 101"/>
                <a:gd name="T43" fmla="*/ 129 h 129"/>
                <a:gd name="T44" fmla="*/ 26 w 101"/>
                <a:gd name="T45" fmla="*/ 129 h 129"/>
                <a:gd name="T46" fmla="*/ 61 w 101"/>
                <a:gd name="T47" fmla="*/ 129 h 129"/>
                <a:gd name="T48" fmla="*/ 99 w 101"/>
                <a:gd name="T49" fmla="*/ 89 h 129"/>
                <a:gd name="T50" fmla="*/ 77 w 101"/>
                <a:gd name="T51" fmla="*/ 58 h 129"/>
                <a:gd name="T52" fmla="*/ 95 w 101"/>
                <a:gd name="T53" fmla="*/ 34 h 129"/>
                <a:gd name="T54" fmla="*/ 61 w 101"/>
                <a:gd name="T5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1" h="129">
                  <a:moveTo>
                    <a:pt x="26" y="104"/>
                  </a:moveTo>
                  <a:cubicBezTo>
                    <a:pt x="26" y="70"/>
                    <a:pt x="26" y="70"/>
                    <a:pt x="26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2" y="70"/>
                    <a:pt x="74" y="70"/>
                    <a:pt x="74" y="87"/>
                  </a:cubicBezTo>
                  <a:cubicBezTo>
                    <a:pt x="74" y="102"/>
                    <a:pt x="64" y="104"/>
                    <a:pt x="59" y="104"/>
                  </a:cubicBezTo>
                  <a:cubicBezTo>
                    <a:pt x="59" y="104"/>
                    <a:pt x="59" y="104"/>
                    <a:pt x="58" y="104"/>
                  </a:cubicBezTo>
                  <a:cubicBezTo>
                    <a:pt x="58" y="104"/>
                    <a:pt x="57" y="104"/>
                    <a:pt x="57" y="104"/>
                  </a:cubicBezTo>
                  <a:cubicBezTo>
                    <a:pt x="26" y="104"/>
                    <a:pt x="26" y="104"/>
                    <a:pt x="26" y="104"/>
                  </a:cubicBezTo>
                  <a:moveTo>
                    <a:pt x="26" y="51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9" y="23"/>
                    <a:pt x="69" y="36"/>
                  </a:cubicBezTo>
                  <a:cubicBezTo>
                    <a:pt x="69" y="49"/>
                    <a:pt x="64" y="51"/>
                    <a:pt x="59" y="51"/>
                  </a:cubicBezTo>
                  <a:cubicBezTo>
                    <a:pt x="26" y="51"/>
                    <a:pt x="26" y="51"/>
                    <a:pt x="26" y="51"/>
                  </a:cubicBezTo>
                  <a:moveTo>
                    <a:pt x="61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61" y="129"/>
                    <a:pt x="61" y="129"/>
                    <a:pt x="61" y="129"/>
                  </a:cubicBezTo>
                  <a:cubicBezTo>
                    <a:pt x="61" y="129"/>
                    <a:pt x="99" y="127"/>
                    <a:pt x="99" y="89"/>
                  </a:cubicBezTo>
                  <a:cubicBezTo>
                    <a:pt x="99" y="89"/>
                    <a:pt x="101" y="58"/>
                    <a:pt x="77" y="58"/>
                  </a:cubicBezTo>
                  <a:cubicBezTo>
                    <a:pt x="77" y="58"/>
                    <a:pt x="95" y="56"/>
                    <a:pt x="95" y="34"/>
                  </a:cubicBezTo>
                  <a:cubicBezTo>
                    <a:pt x="95" y="11"/>
                    <a:pt x="80" y="0"/>
                    <a:pt x="6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777"/>
            <p:cNvSpPr>
              <a:spLocks noEditPoints="1"/>
            </p:cNvSpPr>
            <p:nvPr/>
          </p:nvSpPr>
          <p:spPr bwMode="auto">
            <a:xfrm>
              <a:off x="1957133" y="3521773"/>
              <a:ext cx="98425" cy="98425"/>
            </a:xfrm>
            <a:custGeom>
              <a:avLst/>
              <a:gdLst>
                <a:gd name="T0" fmla="*/ 28 w 97"/>
                <a:gd name="T1" fmla="*/ 38 h 97"/>
                <a:gd name="T2" fmla="*/ 49 w 97"/>
                <a:gd name="T3" fmla="*/ 19 h 97"/>
                <a:gd name="T4" fmla="*/ 67 w 97"/>
                <a:gd name="T5" fmla="*/ 38 h 97"/>
                <a:gd name="T6" fmla="*/ 28 w 97"/>
                <a:gd name="T7" fmla="*/ 38 h 97"/>
                <a:gd name="T8" fmla="*/ 49 w 97"/>
                <a:gd name="T9" fmla="*/ 0 h 97"/>
                <a:gd name="T10" fmla="*/ 3 w 97"/>
                <a:gd name="T11" fmla="*/ 49 h 97"/>
                <a:gd name="T12" fmla="*/ 49 w 97"/>
                <a:gd name="T13" fmla="*/ 97 h 97"/>
                <a:gd name="T14" fmla="*/ 50 w 97"/>
                <a:gd name="T15" fmla="*/ 97 h 97"/>
                <a:gd name="T16" fmla="*/ 89 w 97"/>
                <a:gd name="T17" fmla="*/ 63 h 97"/>
                <a:gd name="T18" fmla="*/ 68 w 97"/>
                <a:gd name="T19" fmla="*/ 63 h 97"/>
                <a:gd name="T20" fmla="*/ 49 w 97"/>
                <a:gd name="T21" fmla="*/ 77 h 97"/>
                <a:gd name="T22" fmla="*/ 49 w 97"/>
                <a:gd name="T23" fmla="*/ 77 h 97"/>
                <a:gd name="T24" fmla="*/ 28 w 97"/>
                <a:gd name="T25" fmla="*/ 55 h 97"/>
                <a:gd name="T26" fmla="*/ 90 w 97"/>
                <a:gd name="T27" fmla="*/ 55 h 97"/>
                <a:gd name="T28" fmla="*/ 49 w 97"/>
                <a:gd name="T2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7">
                  <a:moveTo>
                    <a:pt x="28" y="38"/>
                  </a:moveTo>
                  <a:cubicBezTo>
                    <a:pt x="28" y="38"/>
                    <a:pt x="31" y="19"/>
                    <a:pt x="49" y="19"/>
                  </a:cubicBezTo>
                  <a:cubicBezTo>
                    <a:pt x="67" y="19"/>
                    <a:pt x="67" y="38"/>
                    <a:pt x="67" y="38"/>
                  </a:cubicBezTo>
                  <a:cubicBezTo>
                    <a:pt x="28" y="38"/>
                    <a:pt x="28" y="38"/>
                    <a:pt x="28" y="38"/>
                  </a:cubicBezTo>
                  <a:moveTo>
                    <a:pt x="49" y="0"/>
                  </a:moveTo>
                  <a:cubicBezTo>
                    <a:pt x="3" y="0"/>
                    <a:pt x="3" y="49"/>
                    <a:pt x="3" y="49"/>
                  </a:cubicBezTo>
                  <a:cubicBezTo>
                    <a:pt x="3" y="49"/>
                    <a:pt x="0" y="97"/>
                    <a:pt x="49" y="97"/>
                  </a:cubicBezTo>
                  <a:cubicBezTo>
                    <a:pt x="49" y="97"/>
                    <a:pt x="49" y="97"/>
                    <a:pt x="50" y="97"/>
                  </a:cubicBezTo>
                  <a:cubicBezTo>
                    <a:pt x="58" y="97"/>
                    <a:pt x="89" y="95"/>
                    <a:pt x="89" y="63"/>
                  </a:cubicBezTo>
                  <a:cubicBezTo>
                    <a:pt x="68" y="63"/>
                    <a:pt x="68" y="63"/>
                    <a:pt x="68" y="63"/>
                  </a:cubicBezTo>
                  <a:cubicBezTo>
                    <a:pt x="68" y="63"/>
                    <a:pt x="6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5" y="77"/>
                    <a:pt x="28" y="76"/>
                    <a:pt x="28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Rectangle 778"/>
            <p:cNvSpPr>
              <a:spLocks noChangeArrowheads="1"/>
            </p:cNvSpPr>
            <p:nvPr/>
          </p:nvSpPr>
          <p:spPr bwMode="auto">
            <a:xfrm>
              <a:off x="1980946" y="3496373"/>
              <a:ext cx="49213" cy="12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Rectangle 779"/>
            <p:cNvSpPr>
              <a:spLocks noChangeArrowheads="1"/>
            </p:cNvSpPr>
            <p:nvPr/>
          </p:nvSpPr>
          <p:spPr bwMode="auto">
            <a:xfrm>
              <a:off x="1980946" y="3496373"/>
              <a:ext cx="49213" cy="1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780"/>
            <p:cNvSpPr>
              <a:spLocks noEditPoints="1"/>
            </p:cNvSpPr>
            <p:nvPr/>
          </p:nvSpPr>
          <p:spPr bwMode="auto">
            <a:xfrm>
              <a:off x="1434846" y="3891661"/>
              <a:ext cx="101600" cy="130175"/>
            </a:xfrm>
            <a:custGeom>
              <a:avLst/>
              <a:gdLst>
                <a:gd name="T0" fmla="*/ 26 w 100"/>
                <a:gd name="T1" fmla="*/ 104 h 129"/>
                <a:gd name="T2" fmla="*/ 26 w 100"/>
                <a:gd name="T3" fmla="*/ 70 h 129"/>
                <a:gd name="T4" fmla="*/ 60 w 100"/>
                <a:gd name="T5" fmla="*/ 70 h 129"/>
                <a:gd name="T6" fmla="*/ 60 w 100"/>
                <a:gd name="T7" fmla="*/ 70 h 129"/>
                <a:gd name="T8" fmla="*/ 73 w 100"/>
                <a:gd name="T9" fmla="*/ 87 h 129"/>
                <a:gd name="T10" fmla="*/ 59 w 100"/>
                <a:gd name="T11" fmla="*/ 104 h 129"/>
                <a:gd name="T12" fmla="*/ 58 w 100"/>
                <a:gd name="T13" fmla="*/ 104 h 129"/>
                <a:gd name="T14" fmla="*/ 56 w 100"/>
                <a:gd name="T15" fmla="*/ 104 h 129"/>
                <a:gd name="T16" fmla="*/ 26 w 100"/>
                <a:gd name="T17" fmla="*/ 104 h 129"/>
                <a:gd name="T18" fmla="*/ 26 w 100"/>
                <a:gd name="T19" fmla="*/ 51 h 129"/>
                <a:gd name="T20" fmla="*/ 26 w 100"/>
                <a:gd name="T21" fmla="*/ 23 h 129"/>
                <a:gd name="T22" fmla="*/ 56 w 100"/>
                <a:gd name="T23" fmla="*/ 23 h 129"/>
                <a:gd name="T24" fmla="*/ 60 w 100"/>
                <a:gd name="T25" fmla="*/ 23 h 129"/>
                <a:gd name="T26" fmla="*/ 69 w 100"/>
                <a:gd name="T27" fmla="*/ 36 h 129"/>
                <a:gd name="T28" fmla="*/ 58 w 100"/>
                <a:gd name="T29" fmla="*/ 51 h 129"/>
                <a:gd name="T30" fmla="*/ 26 w 100"/>
                <a:gd name="T31" fmla="*/ 51 h 129"/>
                <a:gd name="T32" fmla="*/ 60 w 100"/>
                <a:gd name="T33" fmla="*/ 0 h 129"/>
                <a:gd name="T34" fmla="*/ 26 w 100"/>
                <a:gd name="T35" fmla="*/ 0 h 129"/>
                <a:gd name="T36" fmla="*/ 25 w 100"/>
                <a:gd name="T37" fmla="*/ 0 h 129"/>
                <a:gd name="T38" fmla="*/ 0 w 100"/>
                <a:gd name="T39" fmla="*/ 0 h 129"/>
                <a:gd name="T40" fmla="*/ 0 w 100"/>
                <a:gd name="T41" fmla="*/ 129 h 129"/>
                <a:gd name="T42" fmla="*/ 25 w 100"/>
                <a:gd name="T43" fmla="*/ 129 h 129"/>
                <a:gd name="T44" fmla="*/ 26 w 100"/>
                <a:gd name="T45" fmla="*/ 129 h 129"/>
                <a:gd name="T46" fmla="*/ 60 w 100"/>
                <a:gd name="T47" fmla="*/ 129 h 129"/>
                <a:gd name="T48" fmla="*/ 98 w 100"/>
                <a:gd name="T49" fmla="*/ 89 h 129"/>
                <a:gd name="T50" fmla="*/ 76 w 100"/>
                <a:gd name="T51" fmla="*/ 58 h 129"/>
                <a:gd name="T52" fmla="*/ 94 w 100"/>
                <a:gd name="T53" fmla="*/ 34 h 129"/>
                <a:gd name="T54" fmla="*/ 60 w 100"/>
                <a:gd name="T5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29">
                  <a:moveTo>
                    <a:pt x="26" y="104"/>
                  </a:moveTo>
                  <a:cubicBezTo>
                    <a:pt x="26" y="70"/>
                    <a:pt x="26" y="70"/>
                    <a:pt x="26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1" y="70"/>
                    <a:pt x="73" y="70"/>
                    <a:pt x="73" y="87"/>
                  </a:cubicBezTo>
                  <a:cubicBezTo>
                    <a:pt x="73" y="102"/>
                    <a:pt x="64" y="104"/>
                    <a:pt x="59" y="104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7" y="104"/>
                    <a:pt x="57" y="104"/>
                    <a:pt x="56" y="104"/>
                  </a:cubicBezTo>
                  <a:cubicBezTo>
                    <a:pt x="26" y="104"/>
                    <a:pt x="26" y="104"/>
                    <a:pt x="26" y="104"/>
                  </a:cubicBezTo>
                  <a:moveTo>
                    <a:pt x="26" y="51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9" y="23"/>
                    <a:pt x="69" y="36"/>
                  </a:cubicBezTo>
                  <a:cubicBezTo>
                    <a:pt x="69" y="49"/>
                    <a:pt x="64" y="51"/>
                    <a:pt x="58" y="51"/>
                  </a:cubicBezTo>
                  <a:cubicBezTo>
                    <a:pt x="26" y="51"/>
                    <a:pt x="26" y="51"/>
                    <a:pt x="26" y="51"/>
                  </a:cubicBezTo>
                  <a:moveTo>
                    <a:pt x="6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26" y="129"/>
                    <a:pt x="26" y="129"/>
                    <a:pt x="26" y="129"/>
                  </a:cubicBezTo>
                  <a:cubicBezTo>
                    <a:pt x="60" y="129"/>
                    <a:pt x="60" y="129"/>
                    <a:pt x="60" y="129"/>
                  </a:cubicBezTo>
                  <a:cubicBezTo>
                    <a:pt x="60" y="129"/>
                    <a:pt x="98" y="127"/>
                    <a:pt x="98" y="89"/>
                  </a:cubicBezTo>
                  <a:cubicBezTo>
                    <a:pt x="98" y="89"/>
                    <a:pt x="100" y="58"/>
                    <a:pt x="76" y="58"/>
                  </a:cubicBezTo>
                  <a:cubicBezTo>
                    <a:pt x="76" y="58"/>
                    <a:pt x="94" y="56"/>
                    <a:pt x="94" y="34"/>
                  </a:cubicBezTo>
                  <a:cubicBezTo>
                    <a:pt x="94" y="11"/>
                    <a:pt x="79" y="0"/>
                    <a:pt x="6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781"/>
            <p:cNvSpPr>
              <a:spLocks noEditPoints="1"/>
            </p:cNvSpPr>
            <p:nvPr/>
          </p:nvSpPr>
          <p:spPr bwMode="auto">
            <a:xfrm>
              <a:off x="1536446" y="3923411"/>
              <a:ext cx="98425" cy="98425"/>
            </a:xfrm>
            <a:custGeom>
              <a:avLst/>
              <a:gdLst>
                <a:gd name="T0" fmla="*/ 28 w 97"/>
                <a:gd name="T1" fmla="*/ 38 h 97"/>
                <a:gd name="T2" fmla="*/ 49 w 97"/>
                <a:gd name="T3" fmla="*/ 19 h 97"/>
                <a:gd name="T4" fmla="*/ 68 w 97"/>
                <a:gd name="T5" fmla="*/ 38 h 97"/>
                <a:gd name="T6" fmla="*/ 28 w 97"/>
                <a:gd name="T7" fmla="*/ 38 h 97"/>
                <a:gd name="T8" fmla="*/ 49 w 97"/>
                <a:gd name="T9" fmla="*/ 0 h 97"/>
                <a:gd name="T10" fmla="*/ 3 w 97"/>
                <a:gd name="T11" fmla="*/ 49 h 97"/>
                <a:gd name="T12" fmla="*/ 49 w 97"/>
                <a:gd name="T13" fmla="*/ 97 h 97"/>
                <a:gd name="T14" fmla="*/ 50 w 97"/>
                <a:gd name="T15" fmla="*/ 97 h 97"/>
                <a:gd name="T16" fmla="*/ 90 w 97"/>
                <a:gd name="T17" fmla="*/ 63 h 97"/>
                <a:gd name="T18" fmla="*/ 69 w 97"/>
                <a:gd name="T19" fmla="*/ 63 h 97"/>
                <a:gd name="T20" fmla="*/ 50 w 97"/>
                <a:gd name="T21" fmla="*/ 77 h 97"/>
                <a:gd name="T22" fmla="*/ 49 w 97"/>
                <a:gd name="T23" fmla="*/ 77 h 97"/>
                <a:gd name="T24" fmla="*/ 29 w 97"/>
                <a:gd name="T25" fmla="*/ 55 h 97"/>
                <a:gd name="T26" fmla="*/ 90 w 97"/>
                <a:gd name="T27" fmla="*/ 55 h 97"/>
                <a:gd name="T28" fmla="*/ 49 w 97"/>
                <a:gd name="T2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7">
                  <a:moveTo>
                    <a:pt x="28" y="38"/>
                  </a:moveTo>
                  <a:cubicBezTo>
                    <a:pt x="28" y="38"/>
                    <a:pt x="31" y="19"/>
                    <a:pt x="49" y="19"/>
                  </a:cubicBezTo>
                  <a:cubicBezTo>
                    <a:pt x="68" y="19"/>
                    <a:pt x="68" y="38"/>
                    <a:pt x="68" y="38"/>
                  </a:cubicBezTo>
                  <a:cubicBezTo>
                    <a:pt x="28" y="38"/>
                    <a:pt x="28" y="38"/>
                    <a:pt x="28" y="38"/>
                  </a:cubicBezTo>
                  <a:moveTo>
                    <a:pt x="49" y="0"/>
                  </a:moveTo>
                  <a:cubicBezTo>
                    <a:pt x="3" y="0"/>
                    <a:pt x="3" y="49"/>
                    <a:pt x="3" y="49"/>
                  </a:cubicBezTo>
                  <a:cubicBezTo>
                    <a:pt x="3" y="49"/>
                    <a:pt x="0" y="97"/>
                    <a:pt x="49" y="97"/>
                  </a:cubicBezTo>
                  <a:cubicBezTo>
                    <a:pt x="49" y="97"/>
                    <a:pt x="49" y="97"/>
                    <a:pt x="50" y="97"/>
                  </a:cubicBezTo>
                  <a:cubicBezTo>
                    <a:pt x="58" y="97"/>
                    <a:pt x="90" y="95"/>
                    <a:pt x="90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77"/>
                    <a:pt x="50" y="77"/>
                  </a:cubicBezTo>
                  <a:cubicBezTo>
                    <a:pt x="50" y="77"/>
                    <a:pt x="49" y="77"/>
                    <a:pt x="49" y="77"/>
                  </a:cubicBezTo>
                  <a:cubicBezTo>
                    <a:pt x="45" y="77"/>
                    <a:pt x="29" y="76"/>
                    <a:pt x="2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Rectangle 782"/>
            <p:cNvSpPr>
              <a:spLocks noChangeArrowheads="1"/>
            </p:cNvSpPr>
            <p:nvPr/>
          </p:nvSpPr>
          <p:spPr bwMode="auto">
            <a:xfrm>
              <a:off x="1560258" y="3899598"/>
              <a:ext cx="49213" cy="11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Rectangle 783"/>
            <p:cNvSpPr>
              <a:spLocks noChangeArrowheads="1"/>
            </p:cNvSpPr>
            <p:nvPr/>
          </p:nvSpPr>
          <p:spPr bwMode="auto">
            <a:xfrm>
              <a:off x="1560258" y="3899598"/>
              <a:ext cx="49213" cy="11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784"/>
            <p:cNvSpPr>
              <a:spLocks noEditPoints="1"/>
            </p:cNvSpPr>
            <p:nvPr/>
          </p:nvSpPr>
          <p:spPr bwMode="auto">
            <a:xfrm>
              <a:off x="2568321" y="1867598"/>
              <a:ext cx="101600" cy="130175"/>
            </a:xfrm>
            <a:custGeom>
              <a:avLst/>
              <a:gdLst>
                <a:gd name="T0" fmla="*/ 26 w 100"/>
                <a:gd name="T1" fmla="*/ 103 h 128"/>
                <a:gd name="T2" fmla="*/ 26 w 100"/>
                <a:gd name="T3" fmla="*/ 69 h 128"/>
                <a:gd name="T4" fmla="*/ 61 w 100"/>
                <a:gd name="T5" fmla="*/ 69 h 128"/>
                <a:gd name="T6" fmla="*/ 61 w 100"/>
                <a:gd name="T7" fmla="*/ 69 h 128"/>
                <a:gd name="T8" fmla="*/ 73 w 100"/>
                <a:gd name="T9" fmla="*/ 87 h 128"/>
                <a:gd name="T10" fmla="*/ 59 w 100"/>
                <a:gd name="T11" fmla="*/ 103 h 128"/>
                <a:gd name="T12" fmla="*/ 58 w 100"/>
                <a:gd name="T13" fmla="*/ 103 h 128"/>
                <a:gd name="T14" fmla="*/ 57 w 100"/>
                <a:gd name="T15" fmla="*/ 103 h 128"/>
                <a:gd name="T16" fmla="*/ 26 w 100"/>
                <a:gd name="T17" fmla="*/ 103 h 128"/>
                <a:gd name="T18" fmla="*/ 26 w 100"/>
                <a:gd name="T19" fmla="*/ 50 h 128"/>
                <a:gd name="T20" fmla="*/ 26 w 100"/>
                <a:gd name="T21" fmla="*/ 22 h 128"/>
                <a:gd name="T22" fmla="*/ 56 w 100"/>
                <a:gd name="T23" fmla="*/ 22 h 128"/>
                <a:gd name="T24" fmla="*/ 61 w 100"/>
                <a:gd name="T25" fmla="*/ 22 h 128"/>
                <a:gd name="T26" fmla="*/ 69 w 100"/>
                <a:gd name="T27" fmla="*/ 35 h 128"/>
                <a:gd name="T28" fmla="*/ 58 w 100"/>
                <a:gd name="T29" fmla="*/ 50 h 128"/>
                <a:gd name="T30" fmla="*/ 26 w 100"/>
                <a:gd name="T31" fmla="*/ 50 h 128"/>
                <a:gd name="T32" fmla="*/ 61 w 100"/>
                <a:gd name="T33" fmla="*/ 0 h 128"/>
                <a:gd name="T34" fmla="*/ 26 w 100"/>
                <a:gd name="T35" fmla="*/ 0 h 128"/>
                <a:gd name="T36" fmla="*/ 25 w 100"/>
                <a:gd name="T37" fmla="*/ 0 h 128"/>
                <a:gd name="T38" fmla="*/ 0 w 100"/>
                <a:gd name="T39" fmla="*/ 0 h 128"/>
                <a:gd name="T40" fmla="*/ 0 w 100"/>
                <a:gd name="T41" fmla="*/ 128 h 128"/>
                <a:gd name="T42" fmla="*/ 25 w 100"/>
                <a:gd name="T43" fmla="*/ 128 h 128"/>
                <a:gd name="T44" fmla="*/ 26 w 100"/>
                <a:gd name="T45" fmla="*/ 128 h 128"/>
                <a:gd name="T46" fmla="*/ 61 w 100"/>
                <a:gd name="T47" fmla="*/ 128 h 128"/>
                <a:gd name="T48" fmla="*/ 98 w 100"/>
                <a:gd name="T49" fmla="*/ 88 h 128"/>
                <a:gd name="T50" fmla="*/ 76 w 100"/>
                <a:gd name="T51" fmla="*/ 57 h 128"/>
                <a:gd name="T52" fmla="*/ 94 w 100"/>
                <a:gd name="T53" fmla="*/ 33 h 128"/>
                <a:gd name="T54" fmla="*/ 61 w 10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28">
                  <a:moveTo>
                    <a:pt x="26" y="103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73" y="70"/>
                    <a:pt x="73" y="87"/>
                  </a:cubicBezTo>
                  <a:cubicBezTo>
                    <a:pt x="73" y="101"/>
                    <a:pt x="64" y="103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26" y="103"/>
                    <a:pt x="26" y="103"/>
                    <a:pt x="26" y="103"/>
                  </a:cubicBezTo>
                  <a:moveTo>
                    <a:pt x="26" y="50"/>
                  </a:moveTo>
                  <a:cubicBezTo>
                    <a:pt x="26" y="22"/>
                    <a:pt x="26" y="22"/>
                    <a:pt x="2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9" y="22"/>
                    <a:pt x="69" y="35"/>
                  </a:cubicBezTo>
                  <a:cubicBezTo>
                    <a:pt x="69" y="48"/>
                    <a:pt x="64" y="50"/>
                    <a:pt x="58" y="50"/>
                  </a:cubicBezTo>
                  <a:cubicBezTo>
                    <a:pt x="26" y="50"/>
                    <a:pt x="26" y="50"/>
                    <a:pt x="26" y="50"/>
                  </a:cubicBezTo>
                  <a:moveTo>
                    <a:pt x="61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5" y="128"/>
                    <a:pt x="25" y="128"/>
                    <a:pt x="25" y="128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61" y="128"/>
                    <a:pt x="61" y="128"/>
                    <a:pt x="61" y="128"/>
                  </a:cubicBezTo>
                  <a:cubicBezTo>
                    <a:pt x="61" y="128"/>
                    <a:pt x="98" y="127"/>
                    <a:pt x="98" y="88"/>
                  </a:cubicBezTo>
                  <a:cubicBezTo>
                    <a:pt x="98" y="88"/>
                    <a:pt x="100" y="57"/>
                    <a:pt x="76" y="57"/>
                  </a:cubicBezTo>
                  <a:cubicBezTo>
                    <a:pt x="76" y="57"/>
                    <a:pt x="94" y="56"/>
                    <a:pt x="94" y="33"/>
                  </a:cubicBezTo>
                  <a:cubicBezTo>
                    <a:pt x="94" y="11"/>
                    <a:pt x="79" y="0"/>
                    <a:pt x="6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785"/>
            <p:cNvSpPr>
              <a:spLocks noEditPoints="1"/>
            </p:cNvSpPr>
            <p:nvPr/>
          </p:nvSpPr>
          <p:spPr bwMode="auto">
            <a:xfrm>
              <a:off x="2669921" y="1899348"/>
              <a:ext cx="98425" cy="98425"/>
            </a:xfrm>
            <a:custGeom>
              <a:avLst/>
              <a:gdLst>
                <a:gd name="T0" fmla="*/ 28 w 97"/>
                <a:gd name="T1" fmla="*/ 37 h 96"/>
                <a:gd name="T2" fmla="*/ 50 w 97"/>
                <a:gd name="T3" fmla="*/ 18 h 96"/>
                <a:gd name="T4" fmla="*/ 68 w 97"/>
                <a:gd name="T5" fmla="*/ 37 h 96"/>
                <a:gd name="T6" fmla="*/ 28 w 97"/>
                <a:gd name="T7" fmla="*/ 37 h 96"/>
                <a:gd name="T8" fmla="*/ 49 w 97"/>
                <a:gd name="T9" fmla="*/ 0 h 96"/>
                <a:gd name="T10" fmla="*/ 3 w 97"/>
                <a:gd name="T11" fmla="*/ 48 h 96"/>
                <a:gd name="T12" fmla="*/ 49 w 97"/>
                <a:gd name="T13" fmla="*/ 96 h 96"/>
                <a:gd name="T14" fmla="*/ 51 w 97"/>
                <a:gd name="T15" fmla="*/ 96 h 96"/>
                <a:gd name="T16" fmla="*/ 90 w 97"/>
                <a:gd name="T17" fmla="*/ 62 h 96"/>
                <a:gd name="T18" fmla="*/ 69 w 97"/>
                <a:gd name="T19" fmla="*/ 62 h 96"/>
                <a:gd name="T20" fmla="*/ 50 w 97"/>
                <a:gd name="T21" fmla="*/ 76 h 96"/>
                <a:gd name="T22" fmla="*/ 49 w 97"/>
                <a:gd name="T23" fmla="*/ 76 h 96"/>
                <a:gd name="T24" fmla="*/ 29 w 97"/>
                <a:gd name="T25" fmla="*/ 54 h 96"/>
                <a:gd name="T26" fmla="*/ 91 w 97"/>
                <a:gd name="T27" fmla="*/ 54 h 96"/>
                <a:gd name="T28" fmla="*/ 49 w 97"/>
                <a:gd name="T2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6">
                  <a:moveTo>
                    <a:pt x="28" y="37"/>
                  </a:moveTo>
                  <a:cubicBezTo>
                    <a:pt x="28" y="37"/>
                    <a:pt x="31" y="18"/>
                    <a:pt x="50" y="18"/>
                  </a:cubicBezTo>
                  <a:cubicBezTo>
                    <a:pt x="68" y="18"/>
                    <a:pt x="68" y="37"/>
                    <a:pt x="68" y="37"/>
                  </a:cubicBezTo>
                  <a:cubicBezTo>
                    <a:pt x="28" y="37"/>
                    <a:pt x="28" y="37"/>
                    <a:pt x="28" y="37"/>
                  </a:cubicBezTo>
                  <a:moveTo>
                    <a:pt x="49" y="0"/>
                  </a:moveTo>
                  <a:cubicBezTo>
                    <a:pt x="3" y="0"/>
                    <a:pt x="3" y="48"/>
                    <a:pt x="3" y="48"/>
                  </a:cubicBezTo>
                  <a:cubicBezTo>
                    <a:pt x="3" y="48"/>
                    <a:pt x="0" y="96"/>
                    <a:pt x="49" y="96"/>
                  </a:cubicBezTo>
                  <a:cubicBezTo>
                    <a:pt x="49" y="96"/>
                    <a:pt x="50" y="96"/>
                    <a:pt x="51" y="96"/>
                  </a:cubicBezTo>
                  <a:cubicBezTo>
                    <a:pt x="58" y="96"/>
                    <a:pt x="90" y="94"/>
                    <a:pt x="90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70" y="76"/>
                    <a:pt x="50" y="76"/>
                  </a:cubicBezTo>
                  <a:cubicBezTo>
                    <a:pt x="50" y="76"/>
                    <a:pt x="49" y="76"/>
                    <a:pt x="49" y="76"/>
                  </a:cubicBezTo>
                  <a:cubicBezTo>
                    <a:pt x="45" y="76"/>
                    <a:pt x="29" y="75"/>
                    <a:pt x="29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7" y="0"/>
                    <a:pt x="4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Rectangle 786"/>
            <p:cNvSpPr>
              <a:spLocks noChangeArrowheads="1"/>
            </p:cNvSpPr>
            <p:nvPr/>
          </p:nvSpPr>
          <p:spPr bwMode="auto">
            <a:xfrm>
              <a:off x="2693733" y="1873948"/>
              <a:ext cx="50800" cy="12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Rectangle 787"/>
            <p:cNvSpPr>
              <a:spLocks noChangeArrowheads="1"/>
            </p:cNvSpPr>
            <p:nvPr/>
          </p:nvSpPr>
          <p:spPr bwMode="auto">
            <a:xfrm>
              <a:off x="2693733" y="1873948"/>
              <a:ext cx="50800" cy="1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788"/>
            <p:cNvSpPr>
              <a:spLocks noEditPoints="1"/>
            </p:cNvSpPr>
            <p:nvPr/>
          </p:nvSpPr>
          <p:spPr bwMode="auto">
            <a:xfrm>
              <a:off x="3452558" y="2553398"/>
              <a:ext cx="155575" cy="198438"/>
            </a:xfrm>
            <a:custGeom>
              <a:avLst/>
              <a:gdLst>
                <a:gd name="T0" fmla="*/ 40 w 153"/>
                <a:gd name="T1" fmla="*/ 157 h 195"/>
                <a:gd name="T2" fmla="*/ 40 w 153"/>
                <a:gd name="T3" fmla="*/ 106 h 195"/>
                <a:gd name="T4" fmla="*/ 93 w 153"/>
                <a:gd name="T5" fmla="*/ 106 h 195"/>
                <a:gd name="T6" fmla="*/ 93 w 153"/>
                <a:gd name="T7" fmla="*/ 106 h 195"/>
                <a:gd name="T8" fmla="*/ 112 w 153"/>
                <a:gd name="T9" fmla="*/ 133 h 195"/>
                <a:gd name="T10" fmla="*/ 90 w 153"/>
                <a:gd name="T11" fmla="*/ 157 h 195"/>
                <a:gd name="T12" fmla="*/ 89 w 153"/>
                <a:gd name="T13" fmla="*/ 157 h 195"/>
                <a:gd name="T14" fmla="*/ 87 w 153"/>
                <a:gd name="T15" fmla="*/ 157 h 195"/>
                <a:gd name="T16" fmla="*/ 40 w 153"/>
                <a:gd name="T17" fmla="*/ 157 h 195"/>
                <a:gd name="T18" fmla="*/ 40 w 153"/>
                <a:gd name="T19" fmla="*/ 77 h 195"/>
                <a:gd name="T20" fmla="*/ 40 w 153"/>
                <a:gd name="T21" fmla="*/ 34 h 195"/>
                <a:gd name="T22" fmla="*/ 86 w 153"/>
                <a:gd name="T23" fmla="*/ 34 h 195"/>
                <a:gd name="T24" fmla="*/ 93 w 153"/>
                <a:gd name="T25" fmla="*/ 34 h 195"/>
                <a:gd name="T26" fmla="*/ 105 w 153"/>
                <a:gd name="T27" fmla="*/ 54 h 195"/>
                <a:gd name="T28" fmla="*/ 89 w 153"/>
                <a:gd name="T29" fmla="*/ 77 h 195"/>
                <a:gd name="T30" fmla="*/ 40 w 153"/>
                <a:gd name="T31" fmla="*/ 77 h 195"/>
                <a:gd name="T32" fmla="*/ 93 w 153"/>
                <a:gd name="T33" fmla="*/ 0 h 195"/>
                <a:gd name="T34" fmla="*/ 40 w 153"/>
                <a:gd name="T35" fmla="*/ 0 h 195"/>
                <a:gd name="T36" fmla="*/ 38 w 153"/>
                <a:gd name="T37" fmla="*/ 0 h 195"/>
                <a:gd name="T38" fmla="*/ 0 w 153"/>
                <a:gd name="T39" fmla="*/ 0 h 195"/>
                <a:gd name="T40" fmla="*/ 0 w 153"/>
                <a:gd name="T41" fmla="*/ 195 h 195"/>
                <a:gd name="T42" fmla="*/ 38 w 153"/>
                <a:gd name="T43" fmla="*/ 195 h 195"/>
                <a:gd name="T44" fmla="*/ 40 w 153"/>
                <a:gd name="T45" fmla="*/ 195 h 195"/>
                <a:gd name="T46" fmla="*/ 93 w 153"/>
                <a:gd name="T47" fmla="*/ 195 h 195"/>
                <a:gd name="T48" fmla="*/ 150 w 153"/>
                <a:gd name="T49" fmla="*/ 135 h 195"/>
                <a:gd name="T50" fmla="*/ 116 w 153"/>
                <a:gd name="T51" fmla="*/ 88 h 195"/>
                <a:gd name="T52" fmla="*/ 144 w 153"/>
                <a:gd name="T53" fmla="*/ 51 h 195"/>
                <a:gd name="T54" fmla="*/ 93 w 153"/>
                <a:gd name="T55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" h="195">
                  <a:moveTo>
                    <a:pt x="40" y="157"/>
                  </a:moveTo>
                  <a:cubicBezTo>
                    <a:pt x="40" y="106"/>
                    <a:pt x="40" y="106"/>
                    <a:pt x="40" y="106"/>
                  </a:cubicBezTo>
                  <a:cubicBezTo>
                    <a:pt x="93" y="106"/>
                    <a:pt x="93" y="106"/>
                    <a:pt x="93" y="106"/>
                  </a:cubicBezTo>
                  <a:cubicBezTo>
                    <a:pt x="93" y="106"/>
                    <a:pt x="93" y="106"/>
                    <a:pt x="93" y="106"/>
                  </a:cubicBezTo>
                  <a:cubicBezTo>
                    <a:pt x="93" y="106"/>
                    <a:pt x="112" y="107"/>
                    <a:pt x="112" y="133"/>
                  </a:cubicBezTo>
                  <a:cubicBezTo>
                    <a:pt x="112" y="155"/>
                    <a:pt x="97" y="157"/>
                    <a:pt x="90" y="157"/>
                  </a:cubicBezTo>
                  <a:cubicBezTo>
                    <a:pt x="89" y="157"/>
                    <a:pt x="89" y="157"/>
                    <a:pt x="89" y="157"/>
                  </a:cubicBezTo>
                  <a:cubicBezTo>
                    <a:pt x="88" y="157"/>
                    <a:pt x="87" y="157"/>
                    <a:pt x="87" y="157"/>
                  </a:cubicBezTo>
                  <a:cubicBezTo>
                    <a:pt x="40" y="157"/>
                    <a:pt x="40" y="157"/>
                    <a:pt x="40" y="157"/>
                  </a:cubicBezTo>
                  <a:moveTo>
                    <a:pt x="40" y="77"/>
                  </a:moveTo>
                  <a:cubicBezTo>
                    <a:pt x="40" y="34"/>
                    <a:pt x="40" y="34"/>
                    <a:pt x="4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105" y="34"/>
                    <a:pt x="105" y="54"/>
                  </a:cubicBezTo>
                  <a:cubicBezTo>
                    <a:pt x="105" y="74"/>
                    <a:pt x="98" y="77"/>
                    <a:pt x="89" y="77"/>
                  </a:cubicBezTo>
                  <a:cubicBezTo>
                    <a:pt x="40" y="77"/>
                    <a:pt x="40" y="77"/>
                    <a:pt x="40" y="77"/>
                  </a:cubicBezTo>
                  <a:moveTo>
                    <a:pt x="93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38" y="195"/>
                    <a:pt x="38" y="195"/>
                    <a:pt x="38" y="195"/>
                  </a:cubicBezTo>
                  <a:cubicBezTo>
                    <a:pt x="40" y="195"/>
                    <a:pt x="40" y="195"/>
                    <a:pt x="40" y="195"/>
                  </a:cubicBezTo>
                  <a:cubicBezTo>
                    <a:pt x="93" y="195"/>
                    <a:pt x="93" y="195"/>
                    <a:pt x="93" y="195"/>
                  </a:cubicBezTo>
                  <a:cubicBezTo>
                    <a:pt x="93" y="195"/>
                    <a:pt x="150" y="193"/>
                    <a:pt x="150" y="135"/>
                  </a:cubicBezTo>
                  <a:cubicBezTo>
                    <a:pt x="150" y="135"/>
                    <a:pt x="153" y="88"/>
                    <a:pt x="116" y="88"/>
                  </a:cubicBezTo>
                  <a:cubicBezTo>
                    <a:pt x="116" y="88"/>
                    <a:pt x="144" y="85"/>
                    <a:pt x="144" y="51"/>
                  </a:cubicBezTo>
                  <a:cubicBezTo>
                    <a:pt x="144" y="17"/>
                    <a:pt x="121" y="0"/>
                    <a:pt x="9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789"/>
            <p:cNvSpPr>
              <a:spLocks noEditPoints="1"/>
            </p:cNvSpPr>
            <p:nvPr/>
          </p:nvSpPr>
          <p:spPr bwMode="auto">
            <a:xfrm>
              <a:off x="3608133" y="2604198"/>
              <a:ext cx="150813" cy="147638"/>
            </a:xfrm>
            <a:custGeom>
              <a:avLst/>
              <a:gdLst>
                <a:gd name="T0" fmla="*/ 43 w 148"/>
                <a:gd name="T1" fmla="*/ 57 h 146"/>
                <a:gd name="T2" fmla="*/ 75 w 148"/>
                <a:gd name="T3" fmla="*/ 28 h 146"/>
                <a:gd name="T4" fmla="*/ 102 w 148"/>
                <a:gd name="T5" fmla="*/ 57 h 146"/>
                <a:gd name="T6" fmla="*/ 43 w 148"/>
                <a:gd name="T7" fmla="*/ 57 h 146"/>
                <a:gd name="T8" fmla="*/ 74 w 148"/>
                <a:gd name="T9" fmla="*/ 0 h 146"/>
                <a:gd name="T10" fmla="*/ 4 w 148"/>
                <a:gd name="T11" fmla="*/ 73 h 146"/>
                <a:gd name="T12" fmla="*/ 74 w 148"/>
                <a:gd name="T13" fmla="*/ 146 h 146"/>
                <a:gd name="T14" fmla="*/ 77 w 148"/>
                <a:gd name="T15" fmla="*/ 146 h 146"/>
                <a:gd name="T16" fmla="*/ 136 w 148"/>
                <a:gd name="T17" fmla="*/ 96 h 146"/>
                <a:gd name="T18" fmla="*/ 104 w 148"/>
                <a:gd name="T19" fmla="*/ 96 h 146"/>
                <a:gd name="T20" fmla="*/ 75 w 148"/>
                <a:gd name="T21" fmla="*/ 116 h 146"/>
                <a:gd name="T22" fmla="*/ 74 w 148"/>
                <a:gd name="T23" fmla="*/ 116 h 146"/>
                <a:gd name="T24" fmla="*/ 43 w 148"/>
                <a:gd name="T25" fmla="*/ 83 h 146"/>
                <a:gd name="T26" fmla="*/ 137 w 148"/>
                <a:gd name="T27" fmla="*/ 83 h 146"/>
                <a:gd name="T28" fmla="*/ 74 w 148"/>
                <a:gd name="T29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146">
                  <a:moveTo>
                    <a:pt x="43" y="57"/>
                  </a:moveTo>
                  <a:cubicBezTo>
                    <a:pt x="43" y="57"/>
                    <a:pt x="47" y="28"/>
                    <a:pt x="75" y="28"/>
                  </a:cubicBezTo>
                  <a:cubicBezTo>
                    <a:pt x="103" y="28"/>
                    <a:pt x="102" y="57"/>
                    <a:pt x="102" y="57"/>
                  </a:cubicBezTo>
                  <a:cubicBezTo>
                    <a:pt x="43" y="57"/>
                    <a:pt x="43" y="57"/>
                    <a:pt x="43" y="57"/>
                  </a:cubicBezTo>
                  <a:moveTo>
                    <a:pt x="74" y="0"/>
                  </a:moveTo>
                  <a:cubicBezTo>
                    <a:pt x="4" y="0"/>
                    <a:pt x="4" y="73"/>
                    <a:pt x="4" y="73"/>
                  </a:cubicBezTo>
                  <a:cubicBezTo>
                    <a:pt x="4" y="73"/>
                    <a:pt x="0" y="146"/>
                    <a:pt x="74" y="146"/>
                  </a:cubicBezTo>
                  <a:cubicBezTo>
                    <a:pt x="74" y="146"/>
                    <a:pt x="75" y="146"/>
                    <a:pt x="77" y="146"/>
                  </a:cubicBezTo>
                  <a:cubicBezTo>
                    <a:pt x="88" y="146"/>
                    <a:pt x="136" y="144"/>
                    <a:pt x="136" y="96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4" y="96"/>
                    <a:pt x="105" y="116"/>
                    <a:pt x="75" y="116"/>
                  </a:cubicBezTo>
                  <a:cubicBezTo>
                    <a:pt x="75" y="116"/>
                    <a:pt x="75" y="116"/>
                    <a:pt x="74" y="116"/>
                  </a:cubicBezTo>
                  <a:cubicBezTo>
                    <a:pt x="68" y="116"/>
                    <a:pt x="43" y="114"/>
                    <a:pt x="43" y="83"/>
                  </a:cubicBezTo>
                  <a:cubicBezTo>
                    <a:pt x="137" y="83"/>
                    <a:pt x="137" y="83"/>
                    <a:pt x="137" y="83"/>
                  </a:cubicBezTo>
                  <a:cubicBezTo>
                    <a:pt x="137" y="83"/>
                    <a:pt x="148" y="0"/>
                    <a:pt x="7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Rectangle 790"/>
            <p:cNvSpPr>
              <a:spLocks noChangeArrowheads="1"/>
            </p:cNvSpPr>
            <p:nvPr/>
          </p:nvSpPr>
          <p:spPr bwMode="auto">
            <a:xfrm>
              <a:off x="3643058" y="2566098"/>
              <a:ext cx="76200" cy="190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Rectangle 791"/>
            <p:cNvSpPr>
              <a:spLocks noChangeArrowheads="1"/>
            </p:cNvSpPr>
            <p:nvPr/>
          </p:nvSpPr>
          <p:spPr bwMode="auto">
            <a:xfrm>
              <a:off x="3643058" y="2566098"/>
              <a:ext cx="76200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792"/>
            <p:cNvSpPr>
              <a:spLocks noEditPoints="1"/>
            </p:cNvSpPr>
            <p:nvPr/>
          </p:nvSpPr>
          <p:spPr bwMode="auto">
            <a:xfrm>
              <a:off x="2862008" y="2313686"/>
              <a:ext cx="142875" cy="142875"/>
            </a:xfrm>
            <a:custGeom>
              <a:avLst/>
              <a:gdLst>
                <a:gd name="T0" fmla="*/ 70 w 140"/>
                <a:gd name="T1" fmla="*/ 108 h 140"/>
                <a:gd name="T2" fmla="*/ 108 w 140"/>
                <a:gd name="T3" fmla="*/ 70 h 140"/>
                <a:gd name="T4" fmla="*/ 106 w 140"/>
                <a:gd name="T5" fmla="*/ 56 h 140"/>
                <a:gd name="T6" fmla="*/ 127 w 140"/>
                <a:gd name="T7" fmla="*/ 56 h 140"/>
                <a:gd name="T8" fmla="*/ 127 w 140"/>
                <a:gd name="T9" fmla="*/ 113 h 140"/>
                <a:gd name="T10" fmla="*/ 113 w 140"/>
                <a:gd name="T11" fmla="*/ 126 h 140"/>
                <a:gd name="T12" fmla="*/ 27 w 140"/>
                <a:gd name="T13" fmla="*/ 126 h 140"/>
                <a:gd name="T14" fmla="*/ 14 w 140"/>
                <a:gd name="T15" fmla="*/ 113 h 140"/>
                <a:gd name="T16" fmla="*/ 14 w 140"/>
                <a:gd name="T17" fmla="*/ 56 h 140"/>
                <a:gd name="T18" fmla="*/ 35 w 140"/>
                <a:gd name="T19" fmla="*/ 56 h 140"/>
                <a:gd name="T20" fmla="*/ 32 w 140"/>
                <a:gd name="T21" fmla="*/ 70 h 140"/>
                <a:gd name="T22" fmla="*/ 70 w 140"/>
                <a:gd name="T23" fmla="*/ 108 h 140"/>
                <a:gd name="T24" fmla="*/ 70 w 140"/>
                <a:gd name="T25" fmla="*/ 95 h 140"/>
                <a:gd name="T26" fmla="*/ 46 w 140"/>
                <a:gd name="T27" fmla="*/ 70 h 140"/>
                <a:gd name="T28" fmla="*/ 50 w 140"/>
                <a:gd name="T29" fmla="*/ 56 h 140"/>
                <a:gd name="T30" fmla="*/ 70 w 140"/>
                <a:gd name="T31" fmla="*/ 45 h 140"/>
                <a:gd name="T32" fmla="*/ 90 w 140"/>
                <a:gd name="T33" fmla="*/ 56 h 140"/>
                <a:gd name="T34" fmla="*/ 95 w 140"/>
                <a:gd name="T35" fmla="*/ 70 h 140"/>
                <a:gd name="T36" fmla="*/ 70 w 140"/>
                <a:gd name="T37" fmla="*/ 95 h 140"/>
                <a:gd name="T38" fmla="*/ 100 w 140"/>
                <a:gd name="T39" fmla="*/ 40 h 140"/>
                <a:gd name="T40" fmla="*/ 100 w 140"/>
                <a:gd name="T41" fmla="*/ 16 h 140"/>
                <a:gd name="T42" fmla="*/ 121 w 140"/>
                <a:gd name="T43" fmla="*/ 16 h 140"/>
                <a:gd name="T44" fmla="*/ 124 w 140"/>
                <a:gd name="T45" fmla="*/ 16 h 140"/>
                <a:gd name="T46" fmla="*/ 124 w 140"/>
                <a:gd name="T47" fmla="*/ 19 h 140"/>
                <a:gd name="T48" fmla="*/ 124 w 140"/>
                <a:gd name="T49" fmla="*/ 40 h 140"/>
                <a:gd name="T50" fmla="*/ 100 w 140"/>
                <a:gd name="T51" fmla="*/ 40 h 140"/>
                <a:gd name="T52" fmla="*/ 113 w 140"/>
                <a:gd name="T53" fmla="*/ 0 h 140"/>
                <a:gd name="T54" fmla="*/ 27 w 140"/>
                <a:gd name="T55" fmla="*/ 0 h 140"/>
                <a:gd name="T56" fmla="*/ 0 w 140"/>
                <a:gd name="T57" fmla="*/ 27 h 140"/>
                <a:gd name="T58" fmla="*/ 0 w 140"/>
                <a:gd name="T59" fmla="*/ 56 h 140"/>
                <a:gd name="T60" fmla="*/ 0 w 140"/>
                <a:gd name="T61" fmla="*/ 113 h 140"/>
                <a:gd name="T62" fmla="*/ 27 w 140"/>
                <a:gd name="T63" fmla="*/ 140 h 140"/>
                <a:gd name="T64" fmla="*/ 113 w 140"/>
                <a:gd name="T65" fmla="*/ 140 h 140"/>
                <a:gd name="T66" fmla="*/ 140 w 140"/>
                <a:gd name="T67" fmla="*/ 113 h 140"/>
                <a:gd name="T68" fmla="*/ 140 w 140"/>
                <a:gd name="T69" fmla="*/ 56 h 140"/>
                <a:gd name="T70" fmla="*/ 140 w 140"/>
                <a:gd name="T71" fmla="*/ 27 h 140"/>
                <a:gd name="T72" fmla="*/ 113 w 140"/>
                <a:gd name="T7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140">
                  <a:moveTo>
                    <a:pt x="70" y="108"/>
                  </a:moveTo>
                  <a:cubicBezTo>
                    <a:pt x="91" y="108"/>
                    <a:pt x="108" y="91"/>
                    <a:pt x="108" y="70"/>
                  </a:cubicBezTo>
                  <a:cubicBezTo>
                    <a:pt x="108" y="65"/>
                    <a:pt x="107" y="60"/>
                    <a:pt x="106" y="56"/>
                  </a:cubicBezTo>
                  <a:cubicBezTo>
                    <a:pt x="127" y="56"/>
                    <a:pt x="127" y="56"/>
                    <a:pt x="127" y="56"/>
                  </a:cubicBezTo>
                  <a:cubicBezTo>
                    <a:pt x="127" y="113"/>
                    <a:pt x="127" y="113"/>
                    <a:pt x="127" y="113"/>
                  </a:cubicBezTo>
                  <a:cubicBezTo>
                    <a:pt x="127" y="120"/>
                    <a:pt x="120" y="126"/>
                    <a:pt x="113" y="126"/>
                  </a:cubicBezTo>
                  <a:cubicBezTo>
                    <a:pt x="27" y="126"/>
                    <a:pt x="27" y="126"/>
                    <a:pt x="27" y="126"/>
                  </a:cubicBezTo>
                  <a:cubicBezTo>
                    <a:pt x="20" y="126"/>
                    <a:pt x="14" y="120"/>
                    <a:pt x="14" y="113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3" y="60"/>
                    <a:pt x="32" y="65"/>
                    <a:pt x="32" y="70"/>
                  </a:cubicBezTo>
                  <a:cubicBezTo>
                    <a:pt x="32" y="91"/>
                    <a:pt x="49" y="108"/>
                    <a:pt x="70" y="108"/>
                  </a:cubicBezTo>
                  <a:moveTo>
                    <a:pt x="70" y="95"/>
                  </a:moveTo>
                  <a:cubicBezTo>
                    <a:pt x="57" y="95"/>
                    <a:pt x="46" y="84"/>
                    <a:pt x="46" y="70"/>
                  </a:cubicBezTo>
                  <a:cubicBezTo>
                    <a:pt x="46" y="65"/>
                    <a:pt x="47" y="60"/>
                    <a:pt x="50" y="56"/>
                  </a:cubicBezTo>
                  <a:cubicBezTo>
                    <a:pt x="55" y="50"/>
                    <a:pt x="62" y="45"/>
                    <a:pt x="70" y="45"/>
                  </a:cubicBezTo>
                  <a:cubicBezTo>
                    <a:pt x="78" y="45"/>
                    <a:pt x="86" y="50"/>
                    <a:pt x="90" y="56"/>
                  </a:cubicBezTo>
                  <a:cubicBezTo>
                    <a:pt x="93" y="60"/>
                    <a:pt x="95" y="65"/>
                    <a:pt x="95" y="70"/>
                  </a:cubicBezTo>
                  <a:cubicBezTo>
                    <a:pt x="95" y="84"/>
                    <a:pt x="84" y="95"/>
                    <a:pt x="70" y="95"/>
                  </a:cubicBezTo>
                  <a:moveTo>
                    <a:pt x="100" y="40"/>
                  </a:moveTo>
                  <a:cubicBezTo>
                    <a:pt x="100" y="16"/>
                    <a:pt x="100" y="16"/>
                    <a:pt x="100" y="16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00" y="40"/>
                    <a:pt x="100" y="40"/>
                    <a:pt x="100" y="40"/>
                  </a:cubicBezTo>
                  <a:moveTo>
                    <a:pt x="113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28"/>
                    <a:pt x="13" y="140"/>
                    <a:pt x="27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28" y="140"/>
                    <a:pt x="140" y="128"/>
                    <a:pt x="140" y="113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0" y="12"/>
                    <a:pt x="128" y="0"/>
                    <a:pt x="11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793"/>
            <p:cNvSpPr>
              <a:spLocks noEditPoints="1"/>
            </p:cNvSpPr>
            <p:nvPr/>
          </p:nvSpPr>
          <p:spPr bwMode="auto">
            <a:xfrm>
              <a:off x="2030158" y="1905698"/>
              <a:ext cx="119063" cy="119063"/>
            </a:xfrm>
            <a:custGeom>
              <a:avLst/>
              <a:gdLst>
                <a:gd name="T0" fmla="*/ 59 w 118"/>
                <a:gd name="T1" fmla="*/ 91 h 118"/>
                <a:gd name="T2" fmla="*/ 91 w 118"/>
                <a:gd name="T3" fmla="*/ 59 h 118"/>
                <a:gd name="T4" fmla="*/ 88 w 118"/>
                <a:gd name="T5" fmla="*/ 47 h 118"/>
                <a:gd name="T6" fmla="*/ 106 w 118"/>
                <a:gd name="T7" fmla="*/ 47 h 118"/>
                <a:gd name="T8" fmla="*/ 106 w 118"/>
                <a:gd name="T9" fmla="*/ 95 h 118"/>
                <a:gd name="T10" fmla="*/ 95 w 118"/>
                <a:gd name="T11" fmla="*/ 106 h 118"/>
                <a:gd name="T12" fmla="*/ 22 w 118"/>
                <a:gd name="T13" fmla="*/ 106 h 118"/>
                <a:gd name="T14" fmla="*/ 11 w 118"/>
                <a:gd name="T15" fmla="*/ 95 h 118"/>
                <a:gd name="T16" fmla="*/ 11 w 118"/>
                <a:gd name="T17" fmla="*/ 47 h 118"/>
                <a:gd name="T18" fmla="*/ 29 w 118"/>
                <a:gd name="T19" fmla="*/ 47 h 118"/>
                <a:gd name="T20" fmla="*/ 26 w 118"/>
                <a:gd name="T21" fmla="*/ 59 h 118"/>
                <a:gd name="T22" fmla="*/ 59 w 118"/>
                <a:gd name="T23" fmla="*/ 91 h 118"/>
                <a:gd name="T24" fmla="*/ 59 w 118"/>
                <a:gd name="T25" fmla="*/ 79 h 118"/>
                <a:gd name="T26" fmla="*/ 38 w 118"/>
                <a:gd name="T27" fmla="*/ 59 h 118"/>
                <a:gd name="T28" fmla="*/ 42 w 118"/>
                <a:gd name="T29" fmla="*/ 47 h 118"/>
                <a:gd name="T30" fmla="*/ 59 w 118"/>
                <a:gd name="T31" fmla="*/ 38 h 118"/>
                <a:gd name="T32" fmla="*/ 75 w 118"/>
                <a:gd name="T33" fmla="*/ 47 h 118"/>
                <a:gd name="T34" fmla="*/ 79 w 118"/>
                <a:gd name="T35" fmla="*/ 59 h 118"/>
                <a:gd name="T36" fmla="*/ 59 w 118"/>
                <a:gd name="T37" fmla="*/ 79 h 118"/>
                <a:gd name="T38" fmla="*/ 84 w 118"/>
                <a:gd name="T39" fmla="*/ 33 h 118"/>
                <a:gd name="T40" fmla="*/ 84 w 118"/>
                <a:gd name="T41" fmla="*/ 13 h 118"/>
                <a:gd name="T42" fmla="*/ 101 w 118"/>
                <a:gd name="T43" fmla="*/ 13 h 118"/>
                <a:gd name="T44" fmla="*/ 104 w 118"/>
                <a:gd name="T45" fmla="*/ 13 h 118"/>
                <a:gd name="T46" fmla="*/ 104 w 118"/>
                <a:gd name="T47" fmla="*/ 16 h 118"/>
                <a:gd name="T48" fmla="*/ 104 w 118"/>
                <a:gd name="T49" fmla="*/ 33 h 118"/>
                <a:gd name="T50" fmla="*/ 84 w 118"/>
                <a:gd name="T51" fmla="*/ 33 h 118"/>
                <a:gd name="T52" fmla="*/ 95 w 118"/>
                <a:gd name="T53" fmla="*/ 0 h 118"/>
                <a:gd name="T54" fmla="*/ 22 w 118"/>
                <a:gd name="T55" fmla="*/ 0 h 118"/>
                <a:gd name="T56" fmla="*/ 0 w 118"/>
                <a:gd name="T57" fmla="*/ 23 h 118"/>
                <a:gd name="T58" fmla="*/ 0 w 118"/>
                <a:gd name="T59" fmla="*/ 47 h 118"/>
                <a:gd name="T60" fmla="*/ 0 w 118"/>
                <a:gd name="T61" fmla="*/ 95 h 118"/>
                <a:gd name="T62" fmla="*/ 22 w 118"/>
                <a:gd name="T63" fmla="*/ 118 h 118"/>
                <a:gd name="T64" fmla="*/ 95 w 118"/>
                <a:gd name="T65" fmla="*/ 118 h 118"/>
                <a:gd name="T66" fmla="*/ 118 w 118"/>
                <a:gd name="T67" fmla="*/ 95 h 118"/>
                <a:gd name="T68" fmla="*/ 118 w 118"/>
                <a:gd name="T69" fmla="*/ 47 h 118"/>
                <a:gd name="T70" fmla="*/ 118 w 118"/>
                <a:gd name="T71" fmla="*/ 23 h 118"/>
                <a:gd name="T72" fmla="*/ 95 w 118"/>
                <a:gd name="T7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8" h="118">
                  <a:moveTo>
                    <a:pt x="59" y="91"/>
                  </a:moveTo>
                  <a:cubicBezTo>
                    <a:pt x="76" y="91"/>
                    <a:pt x="91" y="76"/>
                    <a:pt x="91" y="59"/>
                  </a:cubicBezTo>
                  <a:cubicBezTo>
                    <a:pt x="91" y="54"/>
                    <a:pt x="90" y="50"/>
                    <a:pt x="88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101"/>
                    <a:pt x="101" y="106"/>
                    <a:pt x="95" y="106"/>
                  </a:cubicBezTo>
                  <a:cubicBezTo>
                    <a:pt x="22" y="106"/>
                    <a:pt x="22" y="106"/>
                    <a:pt x="22" y="106"/>
                  </a:cubicBezTo>
                  <a:cubicBezTo>
                    <a:pt x="16" y="106"/>
                    <a:pt x="11" y="101"/>
                    <a:pt x="11" y="95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7" y="50"/>
                    <a:pt x="26" y="54"/>
                    <a:pt x="26" y="59"/>
                  </a:cubicBezTo>
                  <a:cubicBezTo>
                    <a:pt x="26" y="76"/>
                    <a:pt x="41" y="91"/>
                    <a:pt x="59" y="91"/>
                  </a:cubicBezTo>
                  <a:moveTo>
                    <a:pt x="59" y="79"/>
                  </a:moveTo>
                  <a:cubicBezTo>
                    <a:pt x="47" y="79"/>
                    <a:pt x="38" y="70"/>
                    <a:pt x="38" y="59"/>
                  </a:cubicBezTo>
                  <a:cubicBezTo>
                    <a:pt x="38" y="54"/>
                    <a:pt x="39" y="50"/>
                    <a:pt x="42" y="47"/>
                  </a:cubicBezTo>
                  <a:cubicBezTo>
                    <a:pt x="46" y="41"/>
                    <a:pt x="52" y="38"/>
                    <a:pt x="59" y="38"/>
                  </a:cubicBezTo>
                  <a:cubicBezTo>
                    <a:pt x="65" y="38"/>
                    <a:pt x="72" y="41"/>
                    <a:pt x="75" y="47"/>
                  </a:cubicBezTo>
                  <a:cubicBezTo>
                    <a:pt x="78" y="50"/>
                    <a:pt x="79" y="54"/>
                    <a:pt x="79" y="59"/>
                  </a:cubicBezTo>
                  <a:cubicBezTo>
                    <a:pt x="79" y="70"/>
                    <a:pt x="70" y="79"/>
                    <a:pt x="59" y="79"/>
                  </a:cubicBezTo>
                  <a:moveTo>
                    <a:pt x="84" y="33"/>
                  </a:moveTo>
                  <a:cubicBezTo>
                    <a:pt x="84" y="13"/>
                    <a:pt x="84" y="13"/>
                    <a:pt x="84" y="13"/>
                  </a:cubicBezTo>
                  <a:cubicBezTo>
                    <a:pt x="101" y="13"/>
                    <a:pt x="101" y="13"/>
                    <a:pt x="101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84" y="33"/>
                    <a:pt x="84" y="33"/>
                    <a:pt x="84" y="33"/>
                  </a:cubicBezTo>
                  <a:moveTo>
                    <a:pt x="95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07"/>
                    <a:pt x="10" y="118"/>
                    <a:pt x="22" y="118"/>
                  </a:cubicBezTo>
                  <a:cubicBezTo>
                    <a:pt x="95" y="118"/>
                    <a:pt x="95" y="118"/>
                    <a:pt x="95" y="118"/>
                  </a:cubicBezTo>
                  <a:cubicBezTo>
                    <a:pt x="107" y="118"/>
                    <a:pt x="118" y="107"/>
                    <a:pt x="118" y="95"/>
                  </a:cubicBezTo>
                  <a:cubicBezTo>
                    <a:pt x="118" y="47"/>
                    <a:pt x="118" y="47"/>
                    <a:pt x="118" y="47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10"/>
                    <a:pt x="107" y="0"/>
                    <a:pt x="9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794"/>
            <p:cNvSpPr>
              <a:spLocks noEditPoints="1"/>
            </p:cNvSpPr>
            <p:nvPr/>
          </p:nvSpPr>
          <p:spPr bwMode="auto">
            <a:xfrm>
              <a:off x="991933" y="3250311"/>
              <a:ext cx="176213" cy="176213"/>
            </a:xfrm>
            <a:custGeom>
              <a:avLst/>
              <a:gdLst>
                <a:gd name="T0" fmla="*/ 86 w 173"/>
                <a:gd name="T1" fmla="*/ 135 h 174"/>
                <a:gd name="T2" fmla="*/ 134 w 173"/>
                <a:gd name="T3" fmla="*/ 87 h 174"/>
                <a:gd name="T4" fmla="*/ 131 w 173"/>
                <a:gd name="T5" fmla="*/ 69 h 174"/>
                <a:gd name="T6" fmla="*/ 156 w 173"/>
                <a:gd name="T7" fmla="*/ 69 h 174"/>
                <a:gd name="T8" fmla="*/ 156 w 173"/>
                <a:gd name="T9" fmla="*/ 140 h 174"/>
                <a:gd name="T10" fmla="*/ 140 w 173"/>
                <a:gd name="T11" fmla="*/ 157 h 174"/>
                <a:gd name="T12" fmla="*/ 33 w 173"/>
                <a:gd name="T13" fmla="*/ 157 h 174"/>
                <a:gd name="T14" fmla="*/ 17 w 173"/>
                <a:gd name="T15" fmla="*/ 140 h 174"/>
                <a:gd name="T16" fmla="*/ 17 w 173"/>
                <a:gd name="T17" fmla="*/ 69 h 174"/>
                <a:gd name="T18" fmla="*/ 42 w 173"/>
                <a:gd name="T19" fmla="*/ 69 h 174"/>
                <a:gd name="T20" fmla="*/ 39 w 173"/>
                <a:gd name="T21" fmla="*/ 87 h 174"/>
                <a:gd name="T22" fmla="*/ 86 w 173"/>
                <a:gd name="T23" fmla="*/ 135 h 174"/>
                <a:gd name="T24" fmla="*/ 86 w 173"/>
                <a:gd name="T25" fmla="*/ 118 h 174"/>
                <a:gd name="T26" fmla="*/ 56 w 173"/>
                <a:gd name="T27" fmla="*/ 87 h 174"/>
                <a:gd name="T28" fmla="*/ 62 w 173"/>
                <a:gd name="T29" fmla="*/ 69 h 174"/>
                <a:gd name="T30" fmla="*/ 86 w 173"/>
                <a:gd name="T31" fmla="*/ 56 h 174"/>
                <a:gd name="T32" fmla="*/ 111 w 173"/>
                <a:gd name="T33" fmla="*/ 69 h 174"/>
                <a:gd name="T34" fmla="*/ 117 w 173"/>
                <a:gd name="T35" fmla="*/ 87 h 174"/>
                <a:gd name="T36" fmla="*/ 86 w 173"/>
                <a:gd name="T37" fmla="*/ 118 h 174"/>
                <a:gd name="T38" fmla="*/ 124 w 173"/>
                <a:gd name="T39" fmla="*/ 50 h 174"/>
                <a:gd name="T40" fmla="*/ 124 w 173"/>
                <a:gd name="T41" fmla="*/ 20 h 174"/>
                <a:gd name="T42" fmla="*/ 149 w 173"/>
                <a:gd name="T43" fmla="*/ 20 h 174"/>
                <a:gd name="T44" fmla="*/ 153 w 173"/>
                <a:gd name="T45" fmla="*/ 20 h 174"/>
                <a:gd name="T46" fmla="*/ 153 w 173"/>
                <a:gd name="T47" fmla="*/ 24 h 174"/>
                <a:gd name="T48" fmla="*/ 153 w 173"/>
                <a:gd name="T49" fmla="*/ 50 h 174"/>
                <a:gd name="T50" fmla="*/ 124 w 173"/>
                <a:gd name="T51" fmla="*/ 50 h 174"/>
                <a:gd name="T52" fmla="*/ 140 w 173"/>
                <a:gd name="T53" fmla="*/ 0 h 174"/>
                <a:gd name="T54" fmla="*/ 33 w 173"/>
                <a:gd name="T55" fmla="*/ 0 h 174"/>
                <a:gd name="T56" fmla="*/ 0 w 173"/>
                <a:gd name="T57" fmla="*/ 34 h 174"/>
                <a:gd name="T58" fmla="*/ 0 w 173"/>
                <a:gd name="T59" fmla="*/ 69 h 174"/>
                <a:gd name="T60" fmla="*/ 0 w 173"/>
                <a:gd name="T61" fmla="*/ 140 h 174"/>
                <a:gd name="T62" fmla="*/ 33 w 173"/>
                <a:gd name="T63" fmla="*/ 174 h 174"/>
                <a:gd name="T64" fmla="*/ 140 w 173"/>
                <a:gd name="T65" fmla="*/ 174 h 174"/>
                <a:gd name="T66" fmla="*/ 173 w 173"/>
                <a:gd name="T67" fmla="*/ 140 h 174"/>
                <a:gd name="T68" fmla="*/ 173 w 173"/>
                <a:gd name="T69" fmla="*/ 69 h 174"/>
                <a:gd name="T70" fmla="*/ 173 w 173"/>
                <a:gd name="T71" fmla="*/ 34 h 174"/>
                <a:gd name="T72" fmla="*/ 140 w 173"/>
                <a:gd name="T7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3" h="174">
                  <a:moveTo>
                    <a:pt x="86" y="135"/>
                  </a:moveTo>
                  <a:cubicBezTo>
                    <a:pt x="113" y="135"/>
                    <a:pt x="134" y="113"/>
                    <a:pt x="134" y="87"/>
                  </a:cubicBezTo>
                  <a:cubicBezTo>
                    <a:pt x="134" y="81"/>
                    <a:pt x="133" y="75"/>
                    <a:pt x="131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49"/>
                    <a:pt x="149" y="157"/>
                    <a:pt x="140" y="157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24" y="157"/>
                    <a:pt x="17" y="149"/>
                    <a:pt x="17" y="140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0" y="75"/>
                    <a:pt x="39" y="81"/>
                    <a:pt x="39" y="87"/>
                  </a:cubicBezTo>
                  <a:cubicBezTo>
                    <a:pt x="39" y="113"/>
                    <a:pt x="60" y="135"/>
                    <a:pt x="86" y="135"/>
                  </a:cubicBezTo>
                  <a:moveTo>
                    <a:pt x="86" y="118"/>
                  </a:moveTo>
                  <a:cubicBezTo>
                    <a:pt x="70" y="118"/>
                    <a:pt x="56" y="104"/>
                    <a:pt x="56" y="87"/>
                  </a:cubicBezTo>
                  <a:cubicBezTo>
                    <a:pt x="56" y="80"/>
                    <a:pt x="58" y="74"/>
                    <a:pt x="62" y="69"/>
                  </a:cubicBezTo>
                  <a:cubicBezTo>
                    <a:pt x="67" y="61"/>
                    <a:pt x="76" y="56"/>
                    <a:pt x="86" y="56"/>
                  </a:cubicBezTo>
                  <a:cubicBezTo>
                    <a:pt x="97" y="56"/>
                    <a:pt x="106" y="61"/>
                    <a:pt x="111" y="69"/>
                  </a:cubicBezTo>
                  <a:cubicBezTo>
                    <a:pt x="115" y="74"/>
                    <a:pt x="117" y="80"/>
                    <a:pt x="117" y="87"/>
                  </a:cubicBezTo>
                  <a:cubicBezTo>
                    <a:pt x="117" y="104"/>
                    <a:pt x="103" y="118"/>
                    <a:pt x="86" y="118"/>
                  </a:cubicBezTo>
                  <a:moveTo>
                    <a:pt x="124" y="50"/>
                  </a:moveTo>
                  <a:cubicBezTo>
                    <a:pt x="124" y="20"/>
                    <a:pt x="124" y="20"/>
                    <a:pt x="124" y="20"/>
                  </a:cubicBezTo>
                  <a:cubicBezTo>
                    <a:pt x="149" y="20"/>
                    <a:pt x="149" y="20"/>
                    <a:pt x="149" y="20"/>
                  </a:cubicBezTo>
                  <a:cubicBezTo>
                    <a:pt x="153" y="20"/>
                    <a:pt x="153" y="20"/>
                    <a:pt x="153" y="20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53" y="50"/>
                    <a:pt x="153" y="50"/>
                    <a:pt x="153" y="50"/>
                  </a:cubicBezTo>
                  <a:cubicBezTo>
                    <a:pt x="124" y="50"/>
                    <a:pt x="124" y="50"/>
                    <a:pt x="124" y="50"/>
                  </a:cubicBezTo>
                  <a:moveTo>
                    <a:pt x="140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59"/>
                    <a:pt x="15" y="174"/>
                    <a:pt x="33" y="174"/>
                  </a:cubicBezTo>
                  <a:cubicBezTo>
                    <a:pt x="140" y="174"/>
                    <a:pt x="140" y="174"/>
                    <a:pt x="140" y="174"/>
                  </a:cubicBezTo>
                  <a:cubicBezTo>
                    <a:pt x="158" y="174"/>
                    <a:pt x="173" y="159"/>
                    <a:pt x="173" y="140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34"/>
                    <a:pt x="173" y="34"/>
                    <a:pt x="173" y="34"/>
                  </a:cubicBezTo>
                  <a:cubicBezTo>
                    <a:pt x="173" y="15"/>
                    <a:pt x="158" y="0"/>
                    <a:pt x="14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795"/>
            <p:cNvSpPr>
              <a:spLocks/>
            </p:cNvSpPr>
            <p:nvPr/>
          </p:nvSpPr>
          <p:spPr bwMode="auto">
            <a:xfrm>
              <a:off x="1690433" y="2643886"/>
              <a:ext cx="80963" cy="138113"/>
            </a:xfrm>
            <a:custGeom>
              <a:avLst/>
              <a:gdLst>
                <a:gd name="T0" fmla="*/ 46 w 80"/>
                <a:gd name="T1" fmla="*/ 0 h 135"/>
                <a:gd name="T2" fmla="*/ 27 w 80"/>
                <a:gd name="T3" fmla="*/ 0 h 135"/>
                <a:gd name="T4" fmla="*/ 23 w 80"/>
                <a:gd name="T5" fmla="*/ 17 h 135"/>
                <a:gd name="T6" fmla="*/ 14 w 80"/>
                <a:gd name="T7" fmla="*/ 29 h 135"/>
                <a:gd name="T8" fmla="*/ 0 w 80"/>
                <a:gd name="T9" fmla="*/ 36 h 135"/>
                <a:gd name="T10" fmla="*/ 0 w 80"/>
                <a:gd name="T11" fmla="*/ 55 h 135"/>
                <a:gd name="T12" fmla="*/ 17 w 80"/>
                <a:gd name="T13" fmla="*/ 55 h 135"/>
                <a:gd name="T14" fmla="*/ 17 w 80"/>
                <a:gd name="T15" fmla="*/ 103 h 135"/>
                <a:gd name="T16" fmla="*/ 19 w 80"/>
                <a:gd name="T17" fmla="*/ 117 h 135"/>
                <a:gd name="T18" fmla="*/ 26 w 80"/>
                <a:gd name="T19" fmla="*/ 126 h 135"/>
                <a:gd name="T20" fmla="*/ 37 w 80"/>
                <a:gd name="T21" fmla="*/ 132 h 135"/>
                <a:gd name="T22" fmla="*/ 51 w 80"/>
                <a:gd name="T23" fmla="*/ 135 h 135"/>
                <a:gd name="T24" fmla="*/ 65 w 80"/>
                <a:gd name="T25" fmla="*/ 133 h 135"/>
                <a:gd name="T26" fmla="*/ 80 w 80"/>
                <a:gd name="T27" fmla="*/ 127 h 135"/>
                <a:gd name="T28" fmla="*/ 80 w 80"/>
                <a:gd name="T29" fmla="*/ 106 h 135"/>
                <a:gd name="T30" fmla="*/ 61 w 80"/>
                <a:gd name="T31" fmla="*/ 113 h 135"/>
                <a:gd name="T32" fmla="*/ 51 w 80"/>
                <a:gd name="T33" fmla="*/ 110 h 135"/>
                <a:gd name="T34" fmla="*/ 46 w 80"/>
                <a:gd name="T35" fmla="*/ 104 h 135"/>
                <a:gd name="T36" fmla="*/ 46 w 80"/>
                <a:gd name="T37" fmla="*/ 90 h 135"/>
                <a:gd name="T38" fmla="*/ 46 w 80"/>
                <a:gd name="T39" fmla="*/ 55 h 135"/>
                <a:gd name="T40" fmla="*/ 75 w 80"/>
                <a:gd name="T41" fmla="*/ 55 h 135"/>
                <a:gd name="T42" fmla="*/ 75 w 80"/>
                <a:gd name="T43" fmla="*/ 31 h 135"/>
                <a:gd name="T44" fmla="*/ 46 w 80"/>
                <a:gd name="T45" fmla="*/ 31 h 135"/>
                <a:gd name="T46" fmla="*/ 46 w 80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" h="135">
                  <a:moveTo>
                    <a:pt x="46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5" y="13"/>
                    <a:pt x="23" y="17"/>
                  </a:cubicBezTo>
                  <a:cubicBezTo>
                    <a:pt x="21" y="22"/>
                    <a:pt x="18" y="26"/>
                    <a:pt x="14" y="29"/>
                  </a:cubicBezTo>
                  <a:cubicBezTo>
                    <a:pt x="10" y="32"/>
                    <a:pt x="5" y="35"/>
                    <a:pt x="0" y="3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9"/>
                    <a:pt x="18" y="113"/>
                    <a:pt x="19" y="117"/>
                  </a:cubicBezTo>
                  <a:cubicBezTo>
                    <a:pt x="20" y="120"/>
                    <a:pt x="22" y="123"/>
                    <a:pt x="26" y="126"/>
                  </a:cubicBezTo>
                  <a:cubicBezTo>
                    <a:pt x="29" y="129"/>
                    <a:pt x="33" y="131"/>
                    <a:pt x="37" y="132"/>
                  </a:cubicBezTo>
                  <a:cubicBezTo>
                    <a:pt x="42" y="134"/>
                    <a:pt x="45" y="135"/>
                    <a:pt x="51" y="135"/>
                  </a:cubicBezTo>
                  <a:cubicBezTo>
                    <a:pt x="56" y="135"/>
                    <a:pt x="61" y="134"/>
                    <a:pt x="65" y="133"/>
                  </a:cubicBezTo>
                  <a:cubicBezTo>
                    <a:pt x="70" y="132"/>
                    <a:pt x="75" y="130"/>
                    <a:pt x="80" y="12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74" y="111"/>
                    <a:pt x="67" y="113"/>
                    <a:pt x="61" y="113"/>
                  </a:cubicBezTo>
                  <a:cubicBezTo>
                    <a:pt x="57" y="113"/>
                    <a:pt x="54" y="112"/>
                    <a:pt x="51" y="110"/>
                  </a:cubicBezTo>
                  <a:cubicBezTo>
                    <a:pt x="49" y="109"/>
                    <a:pt x="47" y="107"/>
                    <a:pt x="46" y="104"/>
                  </a:cubicBezTo>
                  <a:cubicBezTo>
                    <a:pt x="45" y="102"/>
                    <a:pt x="46" y="98"/>
                    <a:pt x="46" y="90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796"/>
            <p:cNvSpPr>
              <a:spLocks/>
            </p:cNvSpPr>
            <p:nvPr/>
          </p:nvSpPr>
          <p:spPr bwMode="auto">
            <a:xfrm>
              <a:off x="3090608" y="1531048"/>
              <a:ext cx="82550" cy="136525"/>
            </a:xfrm>
            <a:custGeom>
              <a:avLst/>
              <a:gdLst>
                <a:gd name="T0" fmla="*/ 46 w 80"/>
                <a:gd name="T1" fmla="*/ 0 h 135"/>
                <a:gd name="T2" fmla="*/ 27 w 80"/>
                <a:gd name="T3" fmla="*/ 0 h 135"/>
                <a:gd name="T4" fmla="*/ 23 w 80"/>
                <a:gd name="T5" fmla="*/ 17 h 135"/>
                <a:gd name="T6" fmla="*/ 14 w 80"/>
                <a:gd name="T7" fmla="*/ 29 h 135"/>
                <a:gd name="T8" fmla="*/ 0 w 80"/>
                <a:gd name="T9" fmla="*/ 36 h 135"/>
                <a:gd name="T10" fmla="*/ 0 w 80"/>
                <a:gd name="T11" fmla="*/ 55 h 135"/>
                <a:gd name="T12" fmla="*/ 17 w 80"/>
                <a:gd name="T13" fmla="*/ 55 h 135"/>
                <a:gd name="T14" fmla="*/ 17 w 80"/>
                <a:gd name="T15" fmla="*/ 103 h 135"/>
                <a:gd name="T16" fmla="*/ 19 w 80"/>
                <a:gd name="T17" fmla="*/ 117 h 135"/>
                <a:gd name="T18" fmla="*/ 26 w 80"/>
                <a:gd name="T19" fmla="*/ 126 h 135"/>
                <a:gd name="T20" fmla="*/ 37 w 80"/>
                <a:gd name="T21" fmla="*/ 132 h 135"/>
                <a:gd name="T22" fmla="*/ 51 w 80"/>
                <a:gd name="T23" fmla="*/ 135 h 135"/>
                <a:gd name="T24" fmla="*/ 65 w 80"/>
                <a:gd name="T25" fmla="*/ 133 h 135"/>
                <a:gd name="T26" fmla="*/ 80 w 80"/>
                <a:gd name="T27" fmla="*/ 127 h 135"/>
                <a:gd name="T28" fmla="*/ 80 w 80"/>
                <a:gd name="T29" fmla="*/ 106 h 135"/>
                <a:gd name="T30" fmla="*/ 61 w 80"/>
                <a:gd name="T31" fmla="*/ 113 h 135"/>
                <a:gd name="T32" fmla="*/ 51 w 80"/>
                <a:gd name="T33" fmla="*/ 110 h 135"/>
                <a:gd name="T34" fmla="*/ 46 w 80"/>
                <a:gd name="T35" fmla="*/ 104 h 135"/>
                <a:gd name="T36" fmla="*/ 46 w 80"/>
                <a:gd name="T37" fmla="*/ 90 h 135"/>
                <a:gd name="T38" fmla="*/ 46 w 80"/>
                <a:gd name="T39" fmla="*/ 55 h 135"/>
                <a:gd name="T40" fmla="*/ 75 w 80"/>
                <a:gd name="T41" fmla="*/ 55 h 135"/>
                <a:gd name="T42" fmla="*/ 75 w 80"/>
                <a:gd name="T43" fmla="*/ 31 h 135"/>
                <a:gd name="T44" fmla="*/ 46 w 80"/>
                <a:gd name="T45" fmla="*/ 31 h 135"/>
                <a:gd name="T46" fmla="*/ 46 w 80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" h="135">
                  <a:moveTo>
                    <a:pt x="46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5" y="13"/>
                    <a:pt x="23" y="17"/>
                  </a:cubicBezTo>
                  <a:cubicBezTo>
                    <a:pt x="21" y="22"/>
                    <a:pt x="18" y="26"/>
                    <a:pt x="14" y="29"/>
                  </a:cubicBezTo>
                  <a:cubicBezTo>
                    <a:pt x="10" y="32"/>
                    <a:pt x="5" y="35"/>
                    <a:pt x="0" y="3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9"/>
                    <a:pt x="18" y="113"/>
                    <a:pt x="19" y="117"/>
                  </a:cubicBezTo>
                  <a:cubicBezTo>
                    <a:pt x="20" y="120"/>
                    <a:pt x="22" y="123"/>
                    <a:pt x="26" y="126"/>
                  </a:cubicBezTo>
                  <a:cubicBezTo>
                    <a:pt x="29" y="129"/>
                    <a:pt x="33" y="131"/>
                    <a:pt x="37" y="132"/>
                  </a:cubicBezTo>
                  <a:cubicBezTo>
                    <a:pt x="42" y="134"/>
                    <a:pt x="45" y="135"/>
                    <a:pt x="51" y="135"/>
                  </a:cubicBezTo>
                  <a:cubicBezTo>
                    <a:pt x="56" y="135"/>
                    <a:pt x="61" y="134"/>
                    <a:pt x="65" y="133"/>
                  </a:cubicBezTo>
                  <a:cubicBezTo>
                    <a:pt x="70" y="132"/>
                    <a:pt x="75" y="130"/>
                    <a:pt x="80" y="12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74" y="111"/>
                    <a:pt x="67" y="113"/>
                    <a:pt x="61" y="113"/>
                  </a:cubicBezTo>
                  <a:cubicBezTo>
                    <a:pt x="57" y="113"/>
                    <a:pt x="54" y="112"/>
                    <a:pt x="51" y="110"/>
                  </a:cubicBezTo>
                  <a:cubicBezTo>
                    <a:pt x="49" y="109"/>
                    <a:pt x="47" y="107"/>
                    <a:pt x="46" y="104"/>
                  </a:cubicBezTo>
                  <a:cubicBezTo>
                    <a:pt x="45" y="102"/>
                    <a:pt x="46" y="98"/>
                    <a:pt x="46" y="90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797"/>
            <p:cNvSpPr>
              <a:spLocks/>
            </p:cNvSpPr>
            <p:nvPr/>
          </p:nvSpPr>
          <p:spPr bwMode="auto">
            <a:xfrm>
              <a:off x="2687383" y="2512123"/>
              <a:ext cx="82550" cy="138113"/>
            </a:xfrm>
            <a:custGeom>
              <a:avLst/>
              <a:gdLst>
                <a:gd name="T0" fmla="*/ 46 w 81"/>
                <a:gd name="T1" fmla="*/ 0 h 135"/>
                <a:gd name="T2" fmla="*/ 28 w 81"/>
                <a:gd name="T3" fmla="*/ 0 h 135"/>
                <a:gd name="T4" fmla="*/ 23 w 81"/>
                <a:gd name="T5" fmla="*/ 18 h 135"/>
                <a:gd name="T6" fmla="*/ 15 w 81"/>
                <a:gd name="T7" fmla="*/ 29 h 135"/>
                <a:gd name="T8" fmla="*/ 0 w 81"/>
                <a:gd name="T9" fmla="*/ 36 h 135"/>
                <a:gd name="T10" fmla="*/ 0 w 81"/>
                <a:gd name="T11" fmla="*/ 56 h 135"/>
                <a:gd name="T12" fmla="*/ 18 w 81"/>
                <a:gd name="T13" fmla="*/ 56 h 135"/>
                <a:gd name="T14" fmla="*/ 18 w 81"/>
                <a:gd name="T15" fmla="*/ 103 h 135"/>
                <a:gd name="T16" fmla="*/ 20 w 81"/>
                <a:gd name="T17" fmla="*/ 117 h 135"/>
                <a:gd name="T18" fmla="*/ 26 w 81"/>
                <a:gd name="T19" fmla="*/ 126 h 135"/>
                <a:gd name="T20" fmla="*/ 38 w 81"/>
                <a:gd name="T21" fmla="*/ 133 h 135"/>
                <a:gd name="T22" fmla="*/ 52 w 81"/>
                <a:gd name="T23" fmla="*/ 135 h 135"/>
                <a:gd name="T24" fmla="*/ 66 w 81"/>
                <a:gd name="T25" fmla="*/ 133 h 135"/>
                <a:gd name="T26" fmla="*/ 81 w 81"/>
                <a:gd name="T27" fmla="*/ 128 h 135"/>
                <a:gd name="T28" fmla="*/ 81 w 81"/>
                <a:gd name="T29" fmla="*/ 106 h 135"/>
                <a:gd name="T30" fmla="*/ 62 w 81"/>
                <a:gd name="T31" fmla="*/ 113 h 135"/>
                <a:gd name="T32" fmla="*/ 52 w 81"/>
                <a:gd name="T33" fmla="*/ 110 h 135"/>
                <a:gd name="T34" fmla="*/ 47 w 81"/>
                <a:gd name="T35" fmla="*/ 105 h 135"/>
                <a:gd name="T36" fmla="*/ 46 w 81"/>
                <a:gd name="T37" fmla="*/ 90 h 135"/>
                <a:gd name="T38" fmla="*/ 46 w 81"/>
                <a:gd name="T39" fmla="*/ 56 h 135"/>
                <a:gd name="T40" fmla="*/ 76 w 81"/>
                <a:gd name="T41" fmla="*/ 56 h 135"/>
                <a:gd name="T42" fmla="*/ 76 w 81"/>
                <a:gd name="T43" fmla="*/ 32 h 135"/>
                <a:gd name="T44" fmla="*/ 46 w 81"/>
                <a:gd name="T45" fmla="*/ 32 h 135"/>
                <a:gd name="T46" fmla="*/ 46 w 81"/>
                <a:gd name="T4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" h="135">
                  <a:moveTo>
                    <a:pt x="4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7" y="7"/>
                    <a:pt x="26" y="13"/>
                    <a:pt x="23" y="18"/>
                  </a:cubicBezTo>
                  <a:cubicBezTo>
                    <a:pt x="21" y="22"/>
                    <a:pt x="18" y="26"/>
                    <a:pt x="15" y="29"/>
                  </a:cubicBezTo>
                  <a:cubicBezTo>
                    <a:pt x="11" y="32"/>
                    <a:pt x="5" y="35"/>
                    <a:pt x="0" y="3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8" y="103"/>
                    <a:pt x="18" y="103"/>
                    <a:pt x="18" y="103"/>
                  </a:cubicBezTo>
                  <a:cubicBezTo>
                    <a:pt x="18" y="109"/>
                    <a:pt x="18" y="114"/>
                    <a:pt x="20" y="117"/>
                  </a:cubicBezTo>
                  <a:cubicBezTo>
                    <a:pt x="21" y="120"/>
                    <a:pt x="23" y="123"/>
                    <a:pt x="26" y="126"/>
                  </a:cubicBezTo>
                  <a:cubicBezTo>
                    <a:pt x="29" y="129"/>
                    <a:pt x="33" y="131"/>
                    <a:pt x="38" y="133"/>
                  </a:cubicBezTo>
                  <a:cubicBezTo>
                    <a:pt x="42" y="134"/>
                    <a:pt x="46" y="135"/>
                    <a:pt x="52" y="135"/>
                  </a:cubicBezTo>
                  <a:cubicBezTo>
                    <a:pt x="57" y="135"/>
                    <a:pt x="62" y="134"/>
                    <a:pt x="66" y="133"/>
                  </a:cubicBezTo>
                  <a:cubicBezTo>
                    <a:pt x="71" y="132"/>
                    <a:pt x="76" y="130"/>
                    <a:pt x="81" y="128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75" y="111"/>
                    <a:pt x="68" y="113"/>
                    <a:pt x="62" y="113"/>
                  </a:cubicBezTo>
                  <a:cubicBezTo>
                    <a:pt x="58" y="113"/>
                    <a:pt x="55" y="112"/>
                    <a:pt x="52" y="110"/>
                  </a:cubicBezTo>
                  <a:cubicBezTo>
                    <a:pt x="50" y="109"/>
                    <a:pt x="48" y="107"/>
                    <a:pt x="47" y="105"/>
                  </a:cubicBezTo>
                  <a:cubicBezTo>
                    <a:pt x="46" y="102"/>
                    <a:pt x="46" y="98"/>
                    <a:pt x="46" y="90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798"/>
            <p:cNvSpPr>
              <a:spLocks/>
            </p:cNvSpPr>
            <p:nvPr/>
          </p:nvSpPr>
          <p:spPr bwMode="auto">
            <a:xfrm>
              <a:off x="2828671" y="3763073"/>
              <a:ext cx="144463" cy="239713"/>
            </a:xfrm>
            <a:custGeom>
              <a:avLst/>
              <a:gdLst>
                <a:gd name="T0" fmla="*/ 80 w 142"/>
                <a:gd name="T1" fmla="*/ 0 h 236"/>
                <a:gd name="T2" fmla="*/ 48 w 142"/>
                <a:gd name="T3" fmla="*/ 0 h 236"/>
                <a:gd name="T4" fmla="*/ 40 w 142"/>
                <a:gd name="T5" fmla="*/ 30 h 236"/>
                <a:gd name="T6" fmla="*/ 25 w 142"/>
                <a:gd name="T7" fmla="*/ 51 h 236"/>
                <a:gd name="T8" fmla="*/ 0 w 142"/>
                <a:gd name="T9" fmla="*/ 63 h 236"/>
                <a:gd name="T10" fmla="*/ 0 w 142"/>
                <a:gd name="T11" fmla="*/ 97 h 236"/>
                <a:gd name="T12" fmla="*/ 30 w 142"/>
                <a:gd name="T13" fmla="*/ 97 h 236"/>
                <a:gd name="T14" fmla="*/ 30 w 142"/>
                <a:gd name="T15" fmla="*/ 180 h 236"/>
                <a:gd name="T16" fmla="*/ 34 w 142"/>
                <a:gd name="T17" fmla="*/ 205 h 236"/>
                <a:gd name="T18" fmla="*/ 45 w 142"/>
                <a:gd name="T19" fmla="*/ 221 h 236"/>
                <a:gd name="T20" fmla="*/ 66 w 142"/>
                <a:gd name="T21" fmla="*/ 232 h 236"/>
                <a:gd name="T22" fmla="*/ 90 w 142"/>
                <a:gd name="T23" fmla="*/ 236 h 236"/>
                <a:gd name="T24" fmla="*/ 115 w 142"/>
                <a:gd name="T25" fmla="*/ 234 h 236"/>
                <a:gd name="T26" fmla="*/ 142 w 142"/>
                <a:gd name="T27" fmla="*/ 224 h 236"/>
                <a:gd name="T28" fmla="*/ 142 w 142"/>
                <a:gd name="T29" fmla="*/ 186 h 236"/>
                <a:gd name="T30" fmla="*/ 107 w 142"/>
                <a:gd name="T31" fmla="*/ 198 h 236"/>
                <a:gd name="T32" fmla="*/ 90 w 142"/>
                <a:gd name="T33" fmla="*/ 193 h 236"/>
                <a:gd name="T34" fmla="*/ 82 w 142"/>
                <a:gd name="T35" fmla="*/ 183 h 236"/>
                <a:gd name="T36" fmla="*/ 80 w 142"/>
                <a:gd name="T37" fmla="*/ 158 h 236"/>
                <a:gd name="T38" fmla="*/ 80 w 142"/>
                <a:gd name="T39" fmla="*/ 97 h 236"/>
                <a:gd name="T40" fmla="*/ 133 w 142"/>
                <a:gd name="T41" fmla="*/ 97 h 236"/>
                <a:gd name="T42" fmla="*/ 133 w 142"/>
                <a:gd name="T43" fmla="*/ 55 h 236"/>
                <a:gd name="T44" fmla="*/ 80 w 142"/>
                <a:gd name="T45" fmla="*/ 55 h 236"/>
                <a:gd name="T46" fmla="*/ 80 w 142"/>
                <a:gd name="T4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" h="236">
                  <a:moveTo>
                    <a:pt x="80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7" y="12"/>
                    <a:pt x="44" y="22"/>
                    <a:pt x="40" y="30"/>
                  </a:cubicBezTo>
                  <a:cubicBezTo>
                    <a:pt x="37" y="38"/>
                    <a:pt x="32" y="45"/>
                    <a:pt x="25" y="51"/>
                  </a:cubicBezTo>
                  <a:cubicBezTo>
                    <a:pt x="19" y="56"/>
                    <a:pt x="9" y="60"/>
                    <a:pt x="0" y="63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91"/>
                    <a:pt x="32" y="199"/>
                    <a:pt x="34" y="205"/>
                  </a:cubicBezTo>
                  <a:cubicBezTo>
                    <a:pt x="36" y="210"/>
                    <a:pt x="40" y="216"/>
                    <a:pt x="45" y="221"/>
                  </a:cubicBezTo>
                  <a:cubicBezTo>
                    <a:pt x="51" y="226"/>
                    <a:pt x="58" y="230"/>
                    <a:pt x="66" y="232"/>
                  </a:cubicBezTo>
                  <a:cubicBezTo>
                    <a:pt x="74" y="235"/>
                    <a:pt x="80" y="236"/>
                    <a:pt x="90" y="236"/>
                  </a:cubicBezTo>
                  <a:cubicBezTo>
                    <a:pt x="99" y="236"/>
                    <a:pt x="108" y="235"/>
                    <a:pt x="115" y="234"/>
                  </a:cubicBezTo>
                  <a:cubicBezTo>
                    <a:pt x="123" y="232"/>
                    <a:pt x="132" y="228"/>
                    <a:pt x="142" y="224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30" y="194"/>
                    <a:pt x="119" y="198"/>
                    <a:pt x="107" y="198"/>
                  </a:cubicBezTo>
                  <a:cubicBezTo>
                    <a:pt x="101" y="198"/>
                    <a:pt x="95" y="196"/>
                    <a:pt x="90" y="193"/>
                  </a:cubicBezTo>
                  <a:cubicBezTo>
                    <a:pt x="87" y="191"/>
                    <a:pt x="83" y="187"/>
                    <a:pt x="82" y="183"/>
                  </a:cubicBezTo>
                  <a:cubicBezTo>
                    <a:pt x="80" y="179"/>
                    <a:pt x="80" y="171"/>
                    <a:pt x="80" y="158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799"/>
            <p:cNvSpPr>
              <a:spLocks/>
            </p:cNvSpPr>
            <p:nvPr/>
          </p:nvSpPr>
          <p:spPr bwMode="auto">
            <a:xfrm>
              <a:off x="1384046" y="3451923"/>
              <a:ext cx="144463" cy="239713"/>
            </a:xfrm>
            <a:custGeom>
              <a:avLst/>
              <a:gdLst>
                <a:gd name="T0" fmla="*/ 34 w 142"/>
                <a:gd name="T1" fmla="*/ 205 h 236"/>
                <a:gd name="T2" fmla="*/ 45 w 142"/>
                <a:gd name="T3" fmla="*/ 221 h 236"/>
                <a:gd name="T4" fmla="*/ 66 w 142"/>
                <a:gd name="T5" fmla="*/ 232 h 236"/>
                <a:gd name="T6" fmla="*/ 90 w 142"/>
                <a:gd name="T7" fmla="*/ 236 h 236"/>
                <a:gd name="T8" fmla="*/ 115 w 142"/>
                <a:gd name="T9" fmla="*/ 234 h 236"/>
                <a:gd name="T10" fmla="*/ 142 w 142"/>
                <a:gd name="T11" fmla="*/ 224 h 236"/>
                <a:gd name="T12" fmla="*/ 142 w 142"/>
                <a:gd name="T13" fmla="*/ 186 h 236"/>
                <a:gd name="T14" fmla="*/ 107 w 142"/>
                <a:gd name="T15" fmla="*/ 198 h 236"/>
                <a:gd name="T16" fmla="*/ 90 w 142"/>
                <a:gd name="T17" fmla="*/ 193 h 236"/>
                <a:gd name="T18" fmla="*/ 82 w 142"/>
                <a:gd name="T19" fmla="*/ 183 h 236"/>
                <a:gd name="T20" fmla="*/ 81 w 142"/>
                <a:gd name="T21" fmla="*/ 158 h 236"/>
                <a:gd name="T22" fmla="*/ 81 w 142"/>
                <a:gd name="T23" fmla="*/ 97 h 236"/>
                <a:gd name="T24" fmla="*/ 133 w 142"/>
                <a:gd name="T25" fmla="*/ 97 h 236"/>
                <a:gd name="T26" fmla="*/ 133 w 142"/>
                <a:gd name="T27" fmla="*/ 55 h 236"/>
                <a:gd name="T28" fmla="*/ 81 w 142"/>
                <a:gd name="T29" fmla="*/ 55 h 236"/>
                <a:gd name="T30" fmla="*/ 81 w 142"/>
                <a:gd name="T31" fmla="*/ 0 h 236"/>
                <a:gd name="T32" fmla="*/ 48 w 142"/>
                <a:gd name="T33" fmla="*/ 0 h 236"/>
                <a:gd name="T34" fmla="*/ 41 w 142"/>
                <a:gd name="T35" fmla="*/ 30 h 236"/>
                <a:gd name="T36" fmla="*/ 25 w 142"/>
                <a:gd name="T37" fmla="*/ 51 h 236"/>
                <a:gd name="T38" fmla="*/ 0 w 142"/>
                <a:gd name="T39" fmla="*/ 63 h 236"/>
                <a:gd name="T40" fmla="*/ 0 w 142"/>
                <a:gd name="T41" fmla="*/ 97 h 236"/>
                <a:gd name="T42" fmla="*/ 31 w 142"/>
                <a:gd name="T43" fmla="*/ 97 h 236"/>
                <a:gd name="T44" fmla="*/ 31 w 142"/>
                <a:gd name="T45" fmla="*/ 180 h 236"/>
                <a:gd name="T46" fmla="*/ 34 w 142"/>
                <a:gd name="T47" fmla="*/ 20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" h="236">
                  <a:moveTo>
                    <a:pt x="34" y="205"/>
                  </a:moveTo>
                  <a:cubicBezTo>
                    <a:pt x="36" y="210"/>
                    <a:pt x="40" y="216"/>
                    <a:pt x="45" y="221"/>
                  </a:cubicBezTo>
                  <a:cubicBezTo>
                    <a:pt x="51" y="226"/>
                    <a:pt x="58" y="230"/>
                    <a:pt x="66" y="232"/>
                  </a:cubicBezTo>
                  <a:cubicBezTo>
                    <a:pt x="74" y="235"/>
                    <a:pt x="80" y="236"/>
                    <a:pt x="90" y="236"/>
                  </a:cubicBezTo>
                  <a:cubicBezTo>
                    <a:pt x="99" y="236"/>
                    <a:pt x="108" y="235"/>
                    <a:pt x="115" y="234"/>
                  </a:cubicBezTo>
                  <a:cubicBezTo>
                    <a:pt x="123" y="232"/>
                    <a:pt x="132" y="228"/>
                    <a:pt x="142" y="224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30" y="194"/>
                    <a:pt x="119" y="198"/>
                    <a:pt x="107" y="198"/>
                  </a:cubicBezTo>
                  <a:cubicBezTo>
                    <a:pt x="101" y="198"/>
                    <a:pt x="95" y="196"/>
                    <a:pt x="90" y="193"/>
                  </a:cubicBezTo>
                  <a:cubicBezTo>
                    <a:pt x="87" y="191"/>
                    <a:pt x="83" y="187"/>
                    <a:pt x="82" y="183"/>
                  </a:cubicBezTo>
                  <a:cubicBezTo>
                    <a:pt x="80" y="179"/>
                    <a:pt x="81" y="171"/>
                    <a:pt x="81" y="158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12"/>
                    <a:pt x="44" y="22"/>
                    <a:pt x="41" y="30"/>
                  </a:cubicBezTo>
                  <a:cubicBezTo>
                    <a:pt x="37" y="38"/>
                    <a:pt x="32" y="45"/>
                    <a:pt x="25" y="51"/>
                  </a:cubicBezTo>
                  <a:cubicBezTo>
                    <a:pt x="19" y="56"/>
                    <a:pt x="9" y="60"/>
                    <a:pt x="0" y="63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31" y="97"/>
                    <a:pt x="31" y="97"/>
                    <a:pt x="31" y="97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91"/>
                    <a:pt x="32" y="199"/>
                    <a:pt x="34" y="2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Oval 800"/>
            <p:cNvSpPr>
              <a:spLocks noChangeArrowheads="1"/>
            </p:cNvSpPr>
            <p:nvPr/>
          </p:nvSpPr>
          <p:spPr bwMode="auto">
            <a:xfrm>
              <a:off x="2936621" y="3242373"/>
              <a:ext cx="34925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801"/>
            <p:cNvSpPr>
              <a:spLocks/>
            </p:cNvSpPr>
            <p:nvPr/>
          </p:nvSpPr>
          <p:spPr bwMode="auto">
            <a:xfrm>
              <a:off x="2936621" y="3188398"/>
              <a:ext cx="87313" cy="88900"/>
            </a:xfrm>
            <a:custGeom>
              <a:avLst/>
              <a:gdLst>
                <a:gd name="T0" fmla="*/ 0 w 86"/>
                <a:gd name="T1" fmla="*/ 0 h 87"/>
                <a:gd name="T2" fmla="*/ 0 w 86"/>
                <a:gd name="T3" fmla="*/ 25 h 87"/>
                <a:gd name="T4" fmla="*/ 43 w 86"/>
                <a:gd name="T5" fmla="*/ 43 h 87"/>
                <a:gd name="T6" fmla="*/ 61 w 86"/>
                <a:gd name="T7" fmla="*/ 87 h 87"/>
                <a:gd name="T8" fmla="*/ 86 w 86"/>
                <a:gd name="T9" fmla="*/ 87 h 87"/>
                <a:gd name="T10" fmla="*/ 0 w 86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1" y="32"/>
                    <a:pt x="43" y="43"/>
                  </a:cubicBezTo>
                  <a:cubicBezTo>
                    <a:pt x="55" y="55"/>
                    <a:pt x="61" y="71"/>
                    <a:pt x="61" y="87"/>
                  </a:cubicBezTo>
                  <a:cubicBezTo>
                    <a:pt x="86" y="87"/>
                    <a:pt x="86" y="87"/>
                    <a:pt x="86" y="87"/>
                  </a:cubicBezTo>
                  <a:cubicBezTo>
                    <a:pt x="86" y="39"/>
                    <a:pt x="47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802"/>
            <p:cNvSpPr>
              <a:spLocks/>
            </p:cNvSpPr>
            <p:nvPr/>
          </p:nvSpPr>
          <p:spPr bwMode="auto">
            <a:xfrm>
              <a:off x="2936621" y="3143948"/>
              <a:ext cx="131763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8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2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Oval 803"/>
            <p:cNvSpPr>
              <a:spLocks noChangeArrowheads="1"/>
            </p:cNvSpPr>
            <p:nvPr/>
          </p:nvSpPr>
          <p:spPr bwMode="auto">
            <a:xfrm>
              <a:off x="1509458" y="3024886"/>
              <a:ext cx="34925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804"/>
            <p:cNvSpPr>
              <a:spLocks/>
            </p:cNvSpPr>
            <p:nvPr/>
          </p:nvSpPr>
          <p:spPr bwMode="auto">
            <a:xfrm>
              <a:off x="1509458" y="2970911"/>
              <a:ext cx="87313" cy="889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5 h 87"/>
                <a:gd name="T4" fmla="*/ 43 w 87"/>
                <a:gd name="T5" fmla="*/ 43 h 87"/>
                <a:gd name="T6" fmla="*/ 61 w 87"/>
                <a:gd name="T7" fmla="*/ 87 h 87"/>
                <a:gd name="T8" fmla="*/ 87 w 87"/>
                <a:gd name="T9" fmla="*/ 87 h 87"/>
                <a:gd name="T10" fmla="*/ 0 w 87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2" y="32"/>
                    <a:pt x="43" y="43"/>
                  </a:cubicBezTo>
                  <a:cubicBezTo>
                    <a:pt x="55" y="55"/>
                    <a:pt x="61" y="70"/>
                    <a:pt x="61" y="87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87" y="39"/>
                    <a:pt x="4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805"/>
            <p:cNvSpPr>
              <a:spLocks/>
            </p:cNvSpPr>
            <p:nvPr/>
          </p:nvSpPr>
          <p:spPr bwMode="auto">
            <a:xfrm>
              <a:off x="1509458" y="2926461"/>
              <a:ext cx="131763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9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3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Oval 806"/>
            <p:cNvSpPr>
              <a:spLocks noChangeArrowheads="1"/>
            </p:cNvSpPr>
            <p:nvPr/>
          </p:nvSpPr>
          <p:spPr bwMode="auto">
            <a:xfrm>
              <a:off x="1491996" y="1600898"/>
              <a:ext cx="49213" cy="4921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807"/>
            <p:cNvSpPr>
              <a:spLocks/>
            </p:cNvSpPr>
            <p:nvPr/>
          </p:nvSpPr>
          <p:spPr bwMode="auto">
            <a:xfrm>
              <a:off x="1491996" y="1527873"/>
              <a:ext cx="122238" cy="122238"/>
            </a:xfrm>
            <a:custGeom>
              <a:avLst/>
              <a:gdLst>
                <a:gd name="T0" fmla="*/ 0 w 119"/>
                <a:gd name="T1" fmla="*/ 0 h 120"/>
                <a:gd name="T2" fmla="*/ 0 w 119"/>
                <a:gd name="T3" fmla="*/ 35 h 120"/>
                <a:gd name="T4" fmla="*/ 60 w 119"/>
                <a:gd name="T5" fmla="*/ 60 h 120"/>
                <a:gd name="T6" fmla="*/ 85 w 119"/>
                <a:gd name="T7" fmla="*/ 120 h 120"/>
                <a:gd name="T8" fmla="*/ 119 w 119"/>
                <a:gd name="T9" fmla="*/ 120 h 120"/>
                <a:gd name="T10" fmla="*/ 0 w 119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120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23" y="35"/>
                    <a:pt x="44" y="44"/>
                    <a:pt x="60" y="60"/>
                  </a:cubicBezTo>
                  <a:cubicBezTo>
                    <a:pt x="76" y="76"/>
                    <a:pt x="85" y="97"/>
                    <a:pt x="85" y="120"/>
                  </a:cubicBezTo>
                  <a:cubicBezTo>
                    <a:pt x="119" y="120"/>
                    <a:pt x="119" y="120"/>
                    <a:pt x="119" y="120"/>
                  </a:cubicBezTo>
                  <a:cubicBezTo>
                    <a:pt x="119" y="54"/>
                    <a:pt x="66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808"/>
            <p:cNvSpPr>
              <a:spLocks/>
            </p:cNvSpPr>
            <p:nvPr/>
          </p:nvSpPr>
          <p:spPr bwMode="auto">
            <a:xfrm>
              <a:off x="1491996" y="1465961"/>
              <a:ext cx="184150" cy="184150"/>
            </a:xfrm>
            <a:custGeom>
              <a:avLst/>
              <a:gdLst>
                <a:gd name="T0" fmla="*/ 0 w 181"/>
                <a:gd name="T1" fmla="*/ 0 h 181"/>
                <a:gd name="T2" fmla="*/ 0 w 181"/>
                <a:gd name="T3" fmla="*/ 34 h 181"/>
                <a:gd name="T4" fmla="*/ 146 w 181"/>
                <a:gd name="T5" fmla="*/ 181 h 181"/>
                <a:gd name="T6" fmla="*/ 181 w 181"/>
                <a:gd name="T7" fmla="*/ 181 h 181"/>
                <a:gd name="T8" fmla="*/ 0 w 181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1">
                  <a:moveTo>
                    <a:pt x="0" y="0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81" y="34"/>
                    <a:pt x="146" y="100"/>
                    <a:pt x="146" y="181"/>
                  </a:cubicBezTo>
                  <a:cubicBezTo>
                    <a:pt x="181" y="181"/>
                    <a:pt x="181" y="181"/>
                    <a:pt x="181" y="181"/>
                  </a:cubicBezTo>
                  <a:cubicBezTo>
                    <a:pt x="181" y="81"/>
                    <a:pt x="10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Oval 809"/>
            <p:cNvSpPr>
              <a:spLocks noChangeArrowheads="1"/>
            </p:cNvSpPr>
            <p:nvPr/>
          </p:nvSpPr>
          <p:spPr bwMode="auto">
            <a:xfrm>
              <a:off x="3257296" y="3397948"/>
              <a:ext cx="36513" cy="34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810"/>
            <p:cNvSpPr>
              <a:spLocks/>
            </p:cNvSpPr>
            <p:nvPr/>
          </p:nvSpPr>
          <p:spPr bwMode="auto">
            <a:xfrm>
              <a:off x="3257296" y="3343973"/>
              <a:ext cx="88900" cy="889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5 h 87"/>
                <a:gd name="T4" fmla="*/ 43 w 87"/>
                <a:gd name="T5" fmla="*/ 43 h 87"/>
                <a:gd name="T6" fmla="*/ 61 w 87"/>
                <a:gd name="T7" fmla="*/ 87 h 87"/>
                <a:gd name="T8" fmla="*/ 87 w 87"/>
                <a:gd name="T9" fmla="*/ 87 h 87"/>
                <a:gd name="T10" fmla="*/ 0 w 87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87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32" y="32"/>
                    <a:pt x="43" y="43"/>
                  </a:cubicBezTo>
                  <a:cubicBezTo>
                    <a:pt x="55" y="55"/>
                    <a:pt x="61" y="71"/>
                    <a:pt x="61" y="87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87" y="39"/>
                    <a:pt x="48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811"/>
            <p:cNvSpPr>
              <a:spLocks/>
            </p:cNvSpPr>
            <p:nvPr/>
          </p:nvSpPr>
          <p:spPr bwMode="auto">
            <a:xfrm>
              <a:off x="3257296" y="3299523"/>
              <a:ext cx="133350" cy="133350"/>
            </a:xfrm>
            <a:custGeom>
              <a:avLst/>
              <a:gdLst>
                <a:gd name="T0" fmla="*/ 0 w 131"/>
                <a:gd name="T1" fmla="*/ 0 h 132"/>
                <a:gd name="T2" fmla="*/ 0 w 131"/>
                <a:gd name="T3" fmla="*/ 25 h 132"/>
                <a:gd name="T4" fmla="*/ 106 w 131"/>
                <a:gd name="T5" fmla="*/ 132 h 132"/>
                <a:gd name="T6" fmla="*/ 131 w 131"/>
                <a:gd name="T7" fmla="*/ 132 h 132"/>
                <a:gd name="T8" fmla="*/ 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0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9" y="25"/>
                    <a:pt x="106" y="73"/>
                    <a:pt x="106" y="132"/>
                  </a:cubicBezTo>
                  <a:cubicBezTo>
                    <a:pt x="131" y="132"/>
                    <a:pt x="131" y="132"/>
                    <a:pt x="131" y="132"/>
                  </a:cubicBezTo>
                  <a:cubicBezTo>
                    <a:pt x="131" y="59"/>
                    <a:pt x="72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812"/>
            <p:cNvSpPr>
              <a:spLocks/>
            </p:cNvSpPr>
            <p:nvPr/>
          </p:nvSpPr>
          <p:spPr bwMode="auto">
            <a:xfrm>
              <a:off x="1920621" y="2921698"/>
              <a:ext cx="127000" cy="109538"/>
            </a:xfrm>
            <a:custGeom>
              <a:avLst/>
              <a:gdLst>
                <a:gd name="T0" fmla="*/ 104 w 125"/>
                <a:gd name="T1" fmla="*/ 0 h 107"/>
                <a:gd name="T2" fmla="*/ 71 w 125"/>
                <a:gd name="T3" fmla="*/ 29 h 107"/>
                <a:gd name="T4" fmla="*/ 80 w 125"/>
                <a:gd name="T5" fmla="*/ 27 h 107"/>
                <a:gd name="T6" fmla="*/ 88 w 125"/>
                <a:gd name="T7" fmla="*/ 38 h 107"/>
                <a:gd name="T8" fmla="*/ 80 w 125"/>
                <a:gd name="T9" fmla="*/ 56 h 107"/>
                <a:gd name="T10" fmla="*/ 68 w 125"/>
                <a:gd name="T11" fmla="*/ 69 h 107"/>
                <a:gd name="T12" fmla="*/ 59 w 125"/>
                <a:gd name="T13" fmla="*/ 50 h 107"/>
                <a:gd name="T14" fmla="*/ 54 w 125"/>
                <a:gd name="T15" fmla="*/ 21 h 107"/>
                <a:gd name="T16" fmla="*/ 38 w 125"/>
                <a:gd name="T17" fmla="*/ 2 h 107"/>
                <a:gd name="T18" fmla="*/ 36 w 125"/>
                <a:gd name="T19" fmla="*/ 2 h 107"/>
                <a:gd name="T20" fmla="*/ 18 w 125"/>
                <a:gd name="T21" fmla="*/ 13 h 107"/>
                <a:gd name="T22" fmla="*/ 0 w 125"/>
                <a:gd name="T23" fmla="*/ 29 h 107"/>
                <a:gd name="T24" fmla="*/ 6 w 125"/>
                <a:gd name="T25" fmla="*/ 36 h 107"/>
                <a:gd name="T26" fmla="*/ 15 w 125"/>
                <a:gd name="T27" fmla="*/ 31 h 107"/>
                <a:gd name="T28" fmla="*/ 27 w 125"/>
                <a:gd name="T29" fmla="*/ 51 h 107"/>
                <a:gd name="T30" fmla="*/ 37 w 125"/>
                <a:gd name="T31" fmla="*/ 87 h 107"/>
                <a:gd name="T32" fmla="*/ 56 w 125"/>
                <a:gd name="T33" fmla="*/ 107 h 107"/>
                <a:gd name="T34" fmla="*/ 99 w 125"/>
                <a:gd name="T35" fmla="*/ 74 h 107"/>
                <a:gd name="T36" fmla="*/ 124 w 125"/>
                <a:gd name="T37" fmla="*/ 25 h 107"/>
                <a:gd name="T38" fmla="*/ 106 w 125"/>
                <a:gd name="T39" fmla="*/ 0 h 107"/>
                <a:gd name="T40" fmla="*/ 104 w 125"/>
                <a:gd name="T4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" h="107">
                  <a:moveTo>
                    <a:pt x="104" y="0"/>
                  </a:moveTo>
                  <a:cubicBezTo>
                    <a:pt x="88" y="0"/>
                    <a:pt x="77" y="10"/>
                    <a:pt x="71" y="29"/>
                  </a:cubicBezTo>
                  <a:cubicBezTo>
                    <a:pt x="74" y="28"/>
                    <a:pt x="77" y="27"/>
                    <a:pt x="80" y="27"/>
                  </a:cubicBezTo>
                  <a:cubicBezTo>
                    <a:pt x="86" y="27"/>
                    <a:pt x="89" y="31"/>
                    <a:pt x="88" y="38"/>
                  </a:cubicBezTo>
                  <a:cubicBezTo>
                    <a:pt x="88" y="42"/>
                    <a:pt x="85" y="48"/>
                    <a:pt x="80" y="56"/>
                  </a:cubicBezTo>
                  <a:cubicBezTo>
                    <a:pt x="75" y="65"/>
                    <a:pt x="71" y="69"/>
                    <a:pt x="68" y="69"/>
                  </a:cubicBezTo>
                  <a:cubicBezTo>
                    <a:pt x="65" y="69"/>
                    <a:pt x="62" y="62"/>
                    <a:pt x="59" y="50"/>
                  </a:cubicBezTo>
                  <a:cubicBezTo>
                    <a:pt x="58" y="46"/>
                    <a:pt x="56" y="37"/>
                    <a:pt x="54" y="21"/>
                  </a:cubicBezTo>
                  <a:cubicBezTo>
                    <a:pt x="52" y="8"/>
                    <a:pt x="47" y="2"/>
                    <a:pt x="38" y="2"/>
                  </a:cubicBezTo>
                  <a:cubicBezTo>
                    <a:pt x="37" y="2"/>
                    <a:pt x="37" y="2"/>
                    <a:pt x="36" y="2"/>
                  </a:cubicBezTo>
                  <a:cubicBezTo>
                    <a:pt x="32" y="2"/>
                    <a:pt x="26" y="6"/>
                    <a:pt x="18" y="13"/>
                  </a:cubicBezTo>
                  <a:cubicBezTo>
                    <a:pt x="12" y="18"/>
                    <a:pt x="6" y="24"/>
                    <a:pt x="0" y="29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1" y="33"/>
                    <a:pt x="15" y="31"/>
                    <a:pt x="15" y="31"/>
                  </a:cubicBezTo>
                  <a:cubicBezTo>
                    <a:pt x="20" y="31"/>
                    <a:pt x="24" y="37"/>
                    <a:pt x="27" y="51"/>
                  </a:cubicBezTo>
                  <a:cubicBezTo>
                    <a:pt x="31" y="63"/>
                    <a:pt x="34" y="75"/>
                    <a:pt x="37" y="87"/>
                  </a:cubicBezTo>
                  <a:cubicBezTo>
                    <a:pt x="42" y="101"/>
                    <a:pt x="49" y="107"/>
                    <a:pt x="56" y="107"/>
                  </a:cubicBezTo>
                  <a:cubicBezTo>
                    <a:pt x="67" y="107"/>
                    <a:pt x="82" y="96"/>
                    <a:pt x="99" y="74"/>
                  </a:cubicBezTo>
                  <a:cubicBezTo>
                    <a:pt x="115" y="54"/>
                    <a:pt x="123" y="37"/>
                    <a:pt x="124" y="25"/>
                  </a:cubicBezTo>
                  <a:cubicBezTo>
                    <a:pt x="125" y="9"/>
                    <a:pt x="119" y="1"/>
                    <a:pt x="106" y="0"/>
                  </a:cubicBezTo>
                  <a:cubicBezTo>
                    <a:pt x="105" y="0"/>
                    <a:pt x="105" y="0"/>
                    <a:pt x="10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813"/>
            <p:cNvSpPr>
              <a:spLocks/>
            </p:cNvSpPr>
            <p:nvPr/>
          </p:nvSpPr>
          <p:spPr bwMode="auto">
            <a:xfrm>
              <a:off x="1288796" y="2610548"/>
              <a:ext cx="127000" cy="107950"/>
            </a:xfrm>
            <a:custGeom>
              <a:avLst/>
              <a:gdLst>
                <a:gd name="T0" fmla="*/ 105 w 125"/>
                <a:gd name="T1" fmla="*/ 0 h 107"/>
                <a:gd name="T2" fmla="*/ 71 w 125"/>
                <a:gd name="T3" fmla="*/ 29 h 107"/>
                <a:gd name="T4" fmla="*/ 80 w 125"/>
                <a:gd name="T5" fmla="*/ 27 h 107"/>
                <a:gd name="T6" fmla="*/ 88 w 125"/>
                <a:gd name="T7" fmla="*/ 37 h 107"/>
                <a:gd name="T8" fmla="*/ 80 w 125"/>
                <a:gd name="T9" fmla="*/ 56 h 107"/>
                <a:gd name="T10" fmla="*/ 68 w 125"/>
                <a:gd name="T11" fmla="*/ 68 h 107"/>
                <a:gd name="T12" fmla="*/ 59 w 125"/>
                <a:gd name="T13" fmla="*/ 49 h 107"/>
                <a:gd name="T14" fmla="*/ 54 w 125"/>
                <a:gd name="T15" fmla="*/ 21 h 107"/>
                <a:gd name="T16" fmla="*/ 38 w 125"/>
                <a:gd name="T17" fmla="*/ 1 h 107"/>
                <a:gd name="T18" fmla="*/ 36 w 125"/>
                <a:gd name="T19" fmla="*/ 1 h 107"/>
                <a:gd name="T20" fmla="*/ 18 w 125"/>
                <a:gd name="T21" fmla="*/ 12 h 107"/>
                <a:gd name="T22" fmla="*/ 0 w 125"/>
                <a:gd name="T23" fmla="*/ 28 h 107"/>
                <a:gd name="T24" fmla="*/ 6 w 125"/>
                <a:gd name="T25" fmla="*/ 36 h 107"/>
                <a:gd name="T26" fmla="*/ 16 w 125"/>
                <a:gd name="T27" fmla="*/ 30 h 107"/>
                <a:gd name="T28" fmla="*/ 28 w 125"/>
                <a:gd name="T29" fmla="*/ 50 h 107"/>
                <a:gd name="T30" fmla="*/ 38 w 125"/>
                <a:gd name="T31" fmla="*/ 87 h 107"/>
                <a:gd name="T32" fmla="*/ 56 w 125"/>
                <a:gd name="T33" fmla="*/ 107 h 107"/>
                <a:gd name="T34" fmla="*/ 99 w 125"/>
                <a:gd name="T35" fmla="*/ 74 h 107"/>
                <a:gd name="T36" fmla="*/ 124 w 125"/>
                <a:gd name="T37" fmla="*/ 25 h 107"/>
                <a:gd name="T38" fmla="*/ 106 w 125"/>
                <a:gd name="T39" fmla="*/ 0 h 107"/>
                <a:gd name="T40" fmla="*/ 105 w 125"/>
                <a:gd name="T4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" h="107">
                  <a:moveTo>
                    <a:pt x="105" y="0"/>
                  </a:moveTo>
                  <a:cubicBezTo>
                    <a:pt x="88" y="0"/>
                    <a:pt x="77" y="10"/>
                    <a:pt x="71" y="29"/>
                  </a:cubicBezTo>
                  <a:cubicBezTo>
                    <a:pt x="74" y="27"/>
                    <a:pt x="77" y="27"/>
                    <a:pt x="80" y="27"/>
                  </a:cubicBezTo>
                  <a:cubicBezTo>
                    <a:pt x="86" y="27"/>
                    <a:pt x="89" y="30"/>
                    <a:pt x="88" y="37"/>
                  </a:cubicBezTo>
                  <a:cubicBezTo>
                    <a:pt x="88" y="42"/>
                    <a:pt x="85" y="48"/>
                    <a:pt x="80" y="56"/>
                  </a:cubicBezTo>
                  <a:cubicBezTo>
                    <a:pt x="75" y="64"/>
                    <a:pt x="71" y="68"/>
                    <a:pt x="68" y="68"/>
                  </a:cubicBezTo>
                  <a:cubicBezTo>
                    <a:pt x="65" y="68"/>
                    <a:pt x="62" y="62"/>
                    <a:pt x="59" y="49"/>
                  </a:cubicBezTo>
                  <a:cubicBezTo>
                    <a:pt x="58" y="46"/>
                    <a:pt x="57" y="36"/>
                    <a:pt x="54" y="21"/>
                  </a:cubicBezTo>
                  <a:cubicBezTo>
                    <a:pt x="52" y="8"/>
                    <a:pt x="47" y="1"/>
                    <a:pt x="38" y="1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2" y="2"/>
                    <a:pt x="26" y="5"/>
                    <a:pt x="18" y="12"/>
                  </a:cubicBezTo>
                  <a:cubicBezTo>
                    <a:pt x="12" y="18"/>
                    <a:pt x="6" y="23"/>
                    <a:pt x="0" y="2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2" y="32"/>
                    <a:pt x="15" y="30"/>
                    <a:pt x="16" y="30"/>
                  </a:cubicBezTo>
                  <a:cubicBezTo>
                    <a:pt x="20" y="30"/>
                    <a:pt x="24" y="37"/>
                    <a:pt x="28" y="50"/>
                  </a:cubicBezTo>
                  <a:cubicBezTo>
                    <a:pt x="31" y="62"/>
                    <a:pt x="34" y="75"/>
                    <a:pt x="38" y="87"/>
                  </a:cubicBezTo>
                  <a:cubicBezTo>
                    <a:pt x="43" y="100"/>
                    <a:pt x="49" y="107"/>
                    <a:pt x="56" y="107"/>
                  </a:cubicBezTo>
                  <a:cubicBezTo>
                    <a:pt x="68" y="107"/>
                    <a:pt x="82" y="96"/>
                    <a:pt x="99" y="74"/>
                  </a:cubicBezTo>
                  <a:cubicBezTo>
                    <a:pt x="115" y="53"/>
                    <a:pt x="123" y="37"/>
                    <a:pt x="124" y="25"/>
                  </a:cubicBezTo>
                  <a:cubicBezTo>
                    <a:pt x="125" y="9"/>
                    <a:pt x="119" y="0"/>
                    <a:pt x="106" y="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814"/>
            <p:cNvSpPr>
              <a:spLocks/>
            </p:cNvSpPr>
            <p:nvPr/>
          </p:nvSpPr>
          <p:spPr bwMode="auto">
            <a:xfrm>
              <a:off x="2677858" y="1486598"/>
              <a:ext cx="161925" cy="139700"/>
            </a:xfrm>
            <a:custGeom>
              <a:avLst/>
              <a:gdLst>
                <a:gd name="T0" fmla="*/ 133 w 159"/>
                <a:gd name="T1" fmla="*/ 0 h 136"/>
                <a:gd name="T2" fmla="*/ 90 w 159"/>
                <a:gd name="T3" fmla="*/ 37 h 136"/>
                <a:gd name="T4" fmla="*/ 102 w 159"/>
                <a:gd name="T5" fmla="*/ 34 h 136"/>
                <a:gd name="T6" fmla="*/ 113 w 159"/>
                <a:gd name="T7" fmla="*/ 48 h 136"/>
                <a:gd name="T8" fmla="*/ 102 w 159"/>
                <a:gd name="T9" fmla="*/ 71 h 136"/>
                <a:gd name="T10" fmla="*/ 87 w 159"/>
                <a:gd name="T11" fmla="*/ 87 h 136"/>
                <a:gd name="T12" fmla="*/ 75 w 159"/>
                <a:gd name="T13" fmla="*/ 63 h 136"/>
                <a:gd name="T14" fmla="*/ 69 w 159"/>
                <a:gd name="T15" fmla="*/ 27 h 136"/>
                <a:gd name="T16" fmla="*/ 49 w 159"/>
                <a:gd name="T17" fmla="*/ 2 h 136"/>
                <a:gd name="T18" fmla="*/ 46 w 159"/>
                <a:gd name="T19" fmla="*/ 2 h 136"/>
                <a:gd name="T20" fmla="*/ 23 w 159"/>
                <a:gd name="T21" fmla="*/ 16 h 136"/>
                <a:gd name="T22" fmla="*/ 0 w 159"/>
                <a:gd name="T23" fmla="*/ 36 h 136"/>
                <a:gd name="T24" fmla="*/ 8 w 159"/>
                <a:gd name="T25" fmla="*/ 46 h 136"/>
                <a:gd name="T26" fmla="*/ 20 w 159"/>
                <a:gd name="T27" fmla="*/ 38 h 136"/>
                <a:gd name="T28" fmla="*/ 35 w 159"/>
                <a:gd name="T29" fmla="*/ 64 h 136"/>
                <a:gd name="T30" fmla="*/ 48 w 159"/>
                <a:gd name="T31" fmla="*/ 110 h 136"/>
                <a:gd name="T32" fmla="*/ 71 w 159"/>
                <a:gd name="T33" fmla="*/ 136 h 136"/>
                <a:gd name="T34" fmla="*/ 126 w 159"/>
                <a:gd name="T35" fmla="*/ 94 h 136"/>
                <a:gd name="T36" fmla="*/ 158 w 159"/>
                <a:gd name="T37" fmla="*/ 31 h 136"/>
                <a:gd name="T38" fmla="*/ 135 w 159"/>
                <a:gd name="T39" fmla="*/ 0 h 136"/>
                <a:gd name="T40" fmla="*/ 133 w 159"/>
                <a:gd name="T4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136">
                  <a:moveTo>
                    <a:pt x="133" y="0"/>
                  </a:moveTo>
                  <a:cubicBezTo>
                    <a:pt x="112" y="0"/>
                    <a:pt x="98" y="12"/>
                    <a:pt x="90" y="37"/>
                  </a:cubicBezTo>
                  <a:cubicBezTo>
                    <a:pt x="94" y="35"/>
                    <a:pt x="98" y="34"/>
                    <a:pt x="102" y="34"/>
                  </a:cubicBezTo>
                  <a:cubicBezTo>
                    <a:pt x="110" y="34"/>
                    <a:pt x="113" y="39"/>
                    <a:pt x="113" y="48"/>
                  </a:cubicBezTo>
                  <a:cubicBezTo>
                    <a:pt x="112" y="53"/>
                    <a:pt x="109" y="61"/>
                    <a:pt x="102" y="71"/>
                  </a:cubicBezTo>
                  <a:cubicBezTo>
                    <a:pt x="95" y="82"/>
                    <a:pt x="90" y="87"/>
                    <a:pt x="87" y="87"/>
                  </a:cubicBezTo>
                  <a:cubicBezTo>
                    <a:pt x="83" y="87"/>
                    <a:pt x="79" y="79"/>
                    <a:pt x="75" y="63"/>
                  </a:cubicBezTo>
                  <a:cubicBezTo>
                    <a:pt x="74" y="58"/>
                    <a:pt x="72" y="46"/>
                    <a:pt x="69" y="27"/>
                  </a:cubicBezTo>
                  <a:cubicBezTo>
                    <a:pt x="66" y="10"/>
                    <a:pt x="60" y="2"/>
                    <a:pt x="49" y="2"/>
                  </a:cubicBezTo>
                  <a:cubicBezTo>
                    <a:pt x="48" y="2"/>
                    <a:pt x="47" y="2"/>
                    <a:pt x="46" y="2"/>
                  </a:cubicBezTo>
                  <a:cubicBezTo>
                    <a:pt x="41" y="2"/>
                    <a:pt x="34" y="7"/>
                    <a:pt x="23" y="16"/>
                  </a:cubicBezTo>
                  <a:cubicBezTo>
                    <a:pt x="16" y="23"/>
                    <a:pt x="8" y="29"/>
                    <a:pt x="0" y="3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15" y="41"/>
                    <a:pt x="19" y="38"/>
                    <a:pt x="20" y="38"/>
                  </a:cubicBezTo>
                  <a:cubicBezTo>
                    <a:pt x="25" y="38"/>
                    <a:pt x="30" y="47"/>
                    <a:pt x="35" y="64"/>
                  </a:cubicBezTo>
                  <a:cubicBezTo>
                    <a:pt x="39" y="79"/>
                    <a:pt x="44" y="95"/>
                    <a:pt x="48" y="110"/>
                  </a:cubicBezTo>
                  <a:cubicBezTo>
                    <a:pt x="54" y="127"/>
                    <a:pt x="62" y="136"/>
                    <a:pt x="71" y="136"/>
                  </a:cubicBezTo>
                  <a:cubicBezTo>
                    <a:pt x="86" y="136"/>
                    <a:pt x="104" y="122"/>
                    <a:pt x="126" y="94"/>
                  </a:cubicBezTo>
                  <a:cubicBezTo>
                    <a:pt x="146" y="68"/>
                    <a:pt x="157" y="47"/>
                    <a:pt x="158" y="31"/>
                  </a:cubicBezTo>
                  <a:cubicBezTo>
                    <a:pt x="159" y="11"/>
                    <a:pt x="151" y="0"/>
                    <a:pt x="135" y="0"/>
                  </a:cubicBezTo>
                  <a:cubicBezTo>
                    <a:pt x="134" y="0"/>
                    <a:pt x="134" y="0"/>
                    <a:pt x="13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815"/>
            <p:cNvSpPr>
              <a:spLocks noEditPoints="1"/>
            </p:cNvSpPr>
            <p:nvPr/>
          </p:nvSpPr>
          <p:spPr bwMode="auto">
            <a:xfrm>
              <a:off x="2700083" y="2832798"/>
              <a:ext cx="106363" cy="55563"/>
            </a:xfrm>
            <a:custGeom>
              <a:avLst/>
              <a:gdLst>
                <a:gd name="T0" fmla="*/ 30 w 105"/>
                <a:gd name="T1" fmla="*/ 39 h 54"/>
                <a:gd name="T2" fmla="*/ 25 w 105"/>
                <a:gd name="T3" fmla="*/ 33 h 54"/>
                <a:gd name="T4" fmla="*/ 30 w 105"/>
                <a:gd name="T5" fmla="*/ 28 h 54"/>
                <a:gd name="T6" fmla="*/ 36 w 105"/>
                <a:gd name="T7" fmla="*/ 33 h 54"/>
                <a:gd name="T8" fmla="*/ 30 w 105"/>
                <a:gd name="T9" fmla="*/ 39 h 54"/>
                <a:gd name="T10" fmla="*/ 75 w 105"/>
                <a:gd name="T11" fmla="*/ 39 h 54"/>
                <a:gd name="T12" fmla="*/ 69 w 105"/>
                <a:gd name="T13" fmla="*/ 33 h 54"/>
                <a:gd name="T14" fmla="*/ 75 w 105"/>
                <a:gd name="T15" fmla="*/ 28 h 54"/>
                <a:gd name="T16" fmla="*/ 81 w 105"/>
                <a:gd name="T17" fmla="*/ 33 h 54"/>
                <a:gd name="T18" fmla="*/ 75 w 105"/>
                <a:gd name="T19" fmla="*/ 39 h 54"/>
                <a:gd name="T20" fmla="*/ 86 w 105"/>
                <a:gd name="T21" fmla="*/ 0 h 54"/>
                <a:gd name="T22" fmla="*/ 84 w 105"/>
                <a:gd name="T23" fmla="*/ 1 h 54"/>
                <a:gd name="T24" fmla="*/ 79 w 105"/>
                <a:gd name="T25" fmla="*/ 8 h 54"/>
                <a:gd name="T26" fmla="*/ 77 w 105"/>
                <a:gd name="T27" fmla="*/ 12 h 54"/>
                <a:gd name="T28" fmla="*/ 75 w 105"/>
                <a:gd name="T29" fmla="*/ 15 h 54"/>
                <a:gd name="T30" fmla="*/ 53 w 105"/>
                <a:gd name="T31" fmla="*/ 11 h 54"/>
                <a:gd name="T32" fmla="*/ 30 w 105"/>
                <a:gd name="T33" fmla="*/ 15 h 54"/>
                <a:gd name="T34" fmla="*/ 28 w 105"/>
                <a:gd name="T35" fmla="*/ 12 h 54"/>
                <a:gd name="T36" fmla="*/ 26 w 105"/>
                <a:gd name="T37" fmla="*/ 8 h 54"/>
                <a:gd name="T38" fmla="*/ 21 w 105"/>
                <a:gd name="T39" fmla="*/ 1 h 54"/>
                <a:gd name="T40" fmla="*/ 20 w 105"/>
                <a:gd name="T41" fmla="*/ 0 h 54"/>
                <a:gd name="T42" fmla="*/ 18 w 105"/>
                <a:gd name="T43" fmla="*/ 0 h 54"/>
                <a:gd name="T44" fmla="*/ 18 w 105"/>
                <a:gd name="T45" fmla="*/ 3 h 54"/>
                <a:gd name="T46" fmla="*/ 23 w 105"/>
                <a:gd name="T47" fmla="*/ 10 h 54"/>
                <a:gd name="T48" fmla="*/ 25 w 105"/>
                <a:gd name="T49" fmla="*/ 13 h 54"/>
                <a:gd name="T50" fmla="*/ 27 w 105"/>
                <a:gd name="T51" fmla="*/ 16 h 54"/>
                <a:gd name="T52" fmla="*/ 0 w 105"/>
                <a:gd name="T53" fmla="*/ 54 h 54"/>
                <a:gd name="T54" fmla="*/ 105 w 105"/>
                <a:gd name="T55" fmla="*/ 54 h 54"/>
                <a:gd name="T56" fmla="*/ 78 w 105"/>
                <a:gd name="T57" fmla="*/ 16 h 54"/>
                <a:gd name="T58" fmla="*/ 80 w 105"/>
                <a:gd name="T59" fmla="*/ 13 h 54"/>
                <a:gd name="T60" fmla="*/ 83 w 105"/>
                <a:gd name="T61" fmla="*/ 10 h 54"/>
                <a:gd name="T62" fmla="*/ 87 w 105"/>
                <a:gd name="T63" fmla="*/ 3 h 54"/>
                <a:gd name="T64" fmla="*/ 87 w 105"/>
                <a:gd name="T65" fmla="*/ 0 h 54"/>
                <a:gd name="T66" fmla="*/ 86 w 105"/>
                <a:gd name="T6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54">
                  <a:moveTo>
                    <a:pt x="30" y="39"/>
                  </a:moveTo>
                  <a:cubicBezTo>
                    <a:pt x="27" y="39"/>
                    <a:pt x="25" y="36"/>
                    <a:pt x="25" y="33"/>
                  </a:cubicBezTo>
                  <a:cubicBezTo>
                    <a:pt x="25" y="30"/>
                    <a:pt x="27" y="28"/>
                    <a:pt x="30" y="28"/>
                  </a:cubicBezTo>
                  <a:cubicBezTo>
                    <a:pt x="33" y="28"/>
                    <a:pt x="36" y="30"/>
                    <a:pt x="36" y="33"/>
                  </a:cubicBezTo>
                  <a:cubicBezTo>
                    <a:pt x="36" y="36"/>
                    <a:pt x="33" y="39"/>
                    <a:pt x="30" y="39"/>
                  </a:cubicBezTo>
                  <a:moveTo>
                    <a:pt x="75" y="39"/>
                  </a:moveTo>
                  <a:cubicBezTo>
                    <a:pt x="72" y="39"/>
                    <a:pt x="69" y="36"/>
                    <a:pt x="69" y="33"/>
                  </a:cubicBezTo>
                  <a:cubicBezTo>
                    <a:pt x="69" y="30"/>
                    <a:pt x="72" y="28"/>
                    <a:pt x="75" y="28"/>
                  </a:cubicBezTo>
                  <a:cubicBezTo>
                    <a:pt x="78" y="28"/>
                    <a:pt x="81" y="30"/>
                    <a:pt x="81" y="33"/>
                  </a:cubicBezTo>
                  <a:cubicBezTo>
                    <a:pt x="81" y="36"/>
                    <a:pt x="78" y="39"/>
                    <a:pt x="75" y="39"/>
                  </a:cubicBezTo>
                  <a:moveTo>
                    <a:pt x="86" y="0"/>
                  </a:moveTo>
                  <a:cubicBezTo>
                    <a:pt x="85" y="0"/>
                    <a:pt x="84" y="0"/>
                    <a:pt x="84" y="1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68" y="12"/>
                    <a:pt x="61" y="11"/>
                    <a:pt x="53" y="11"/>
                  </a:cubicBezTo>
                  <a:cubicBezTo>
                    <a:pt x="45" y="11"/>
                    <a:pt x="37" y="12"/>
                    <a:pt x="30" y="15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8" y="1"/>
                    <a:pt x="17" y="2"/>
                    <a:pt x="18" y="3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11" y="24"/>
                    <a:pt x="0" y="38"/>
                    <a:pt x="0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38"/>
                    <a:pt x="94" y="24"/>
                    <a:pt x="78" y="16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2"/>
                    <a:pt x="88" y="1"/>
                    <a:pt x="87" y="0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816"/>
            <p:cNvSpPr>
              <a:spLocks/>
            </p:cNvSpPr>
            <p:nvPr/>
          </p:nvSpPr>
          <p:spPr bwMode="auto">
            <a:xfrm>
              <a:off x="2700083" y="2894711"/>
              <a:ext cx="106363" cy="136525"/>
            </a:xfrm>
            <a:custGeom>
              <a:avLst/>
              <a:gdLst>
                <a:gd name="T0" fmla="*/ 105 w 105"/>
                <a:gd name="T1" fmla="*/ 0 h 133"/>
                <a:gd name="T2" fmla="*/ 104 w 105"/>
                <a:gd name="T3" fmla="*/ 0 h 133"/>
                <a:gd name="T4" fmla="*/ 1 w 105"/>
                <a:gd name="T5" fmla="*/ 0 h 133"/>
                <a:gd name="T6" fmla="*/ 0 w 105"/>
                <a:gd name="T7" fmla="*/ 0 h 133"/>
                <a:gd name="T8" fmla="*/ 0 w 105"/>
                <a:gd name="T9" fmla="*/ 10 h 133"/>
                <a:gd name="T10" fmla="*/ 0 w 105"/>
                <a:gd name="T11" fmla="*/ 17 h 133"/>
                <a:gd name="T12" fmla="*/ 0 w 105"/>
                <a:gd name="T13" fmla="*/ 83 h 133"/>
                <a:gd name="T14" fmla="*/ 12 w 105"/>
                <a:gd name="T15" fmla="*/ 95 h 133"/>
                <a:gd name="T16" fmla="*/ 21 w 105"/>
                <a:gd name="T17" fmla="*/ 95 h 133"/>
                <a:gd name="T18" fmla="*/ 20 w 105"/>
                <a:gd name="T19" fmla="*/ 98 h 133"/>
                <a:gd name="T20" fmla="*/ 20 w 105"/>
                <a:gd name="T21" fmla="*/ 98 h 133"/>
                <a:gd name="T22" fmla="*/ 20 w 105"/>
                <a:gd name="T23" fmla="*/ 102 h 133"/>
                <a:gd name="T24" fmla="*/ 20 w 105"/>
                <a:gd name="T25" fmla="*/ 121 h 133"/>
                <a:gd name="T26" fmla="*/ 31 w 105"/>
                <a:gd name="T27" fmla="*/ 133 h 133"/>
                <a:gd name="T28" fmla="*/ 43 w 105"/>
                <a:gd name="T29" fmla="*/ 121 h 133"/>
                <a:gd name="T30" fmla="*/ 43 w 105"/>
                <a:gd name="T31" fmla="*/ 102 h 133"/>
                <a:gd name="T32" fmla="*/ 43 w 105"/>
                <a:gd name="T33" fmla="*/ 98 h 133"/>
                <a:gd name="T34" fmla="*/ 43 w 105"/>
                <a:gd name="T35" fmla="*/ 98 h 133"/>
                <a:gd name="T36" fmla="*/ 42 w 105"/>
                <a:gd name="T37" fmla="*/ 95 h 133"/>
                <a:gd name="T38" fmla="*/ 63 w 105"/>
                <a:gd name="T39" fmla="*/ 95 h 133"/>
                <a:gd name="T40" fmla="*/ 63 w 105"/>
                <a:gd name="T41" fmla="*/ 98 h 133"/>
                <a:gd name="T42" fmla="*/ 63 w 105"/>
                <a:gd name="T43" fmla="*/ 98 h 133"/>
                <a:gd name="T44" fmla="*/ 63 w 105"/>
                <a:gd name="T45" fmla="*/ 102 h 133"/>
                <a:gd name="T46" fmla="*/ 63 w 105"/>
                <a:gd name="T47" fmla="*/ 121 h 133"/>
                <a:gd name="T48" fmla="*/ 74 w 105"/>
                <a:gd name="T49" fmla="*/ 133 h 133"/>
                <a:gd name="T50" fmla="*/ 85 w 105"/>
                <a:gd name="T51" fmla="*/ 121 h 133"/>
                <a:gd name="T52" fmla="*/ 85 w 105"/>
                <a:gd name="T53" fmla="*/ 102 h 133"/>
                <a:gd name="T54" fmla="*/ 85 w 105"/>
                <a:gd name="T55" fmla="*/ 98 h 133"/>
                <a:gd name="T56" fmla="*/ 85 w 105"/>
                <a:gd name="T57" fmla="*/ 98 h 133"/>
                <a:gd name="T58" fmla="*/ 85 w 105"/>
                <a:gd name="T59" fmla="*/ 95 h 133"/>
                <a:gd name="T60" fmla="*/ 93 w 105"/>
                <a:gd name="T61" fmla="*/ 95 h 133"/>
                <a:gd name="T62" fmla="*/ 105 w 105"/>
                <a:gd name="T63" fmla="*/ 83 h 133"/>
                <a:gd name="T64" fmla="*/ 105 w 105"/>
                <a:gd name="T65" fmla="*/ 17 h 133"/>
                <a:gd name="T66" fmla="*/ 105 w 105"/>
                <a:gd name="T67" fmla="*/ 10 h 133"/>
                <a:gd name="T68" fmla="*/ 105 w 105"/>
                <a:gd name="T6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33">
                  <a:moveTo>
                    <a:pt x="105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6" y="95"/>
                    <a:pt x="12" y="95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20" y="96"/>
                    <a:pt x="20" y="97"/>
                    <a:pt x="20" y="98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2"/>
                    <a:pt x="20" y="102"/>
                    <a:pt x="20" y="102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8"/>
                    <a:pt x="25" y="133"/>
                    <a:pt x="31" y="133"/>
                  </a:cubicBezTo>
                  <a:cubicBezTo>
                    <a:pt x="38" y="133"/>
                    <a:pt x="43" y="128"/>
                    <a:pt x="43" y="121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7"/>
                    <a:pt x="42" y="96"/>
                    <a:pt x="42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6"/>
                    <a:pt x="63" y="97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121"/>
                    <a:pt x="63" y="121"/>
                    <a:pt x="63" y="121"/>
                  </a:cubicBezTo>
                  <a:cubicBezTo>
                    <a:pt x="63" y="128"/>
                    <a:pt x="68" y="133"/>
                    <a:pt x="74" y="133"/>
                  </a:cubicBezTo>
                  <a:cubicBezTo>
                    <a:pt x="80" y="133"/>
                    <a:pt x="85" y="128"/>
                    <a:pt x="85" y="121"/>
                  </a:cubicBezTo>
                  <a:cubicBezTo>
                    <a:pt x="85" y="102"/>
                    <a:pt x="85" y="102"/>
                    <a:pt x="85" y="102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7"/>
                    <a:pt x="85" y="96"/>
                    <a:pt x="85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100" y="95"/>
                    <a:pt x="105" y="89"/>
                    <a:pt x="105" y="83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817"/>
            <p:cNvSpPr>
              <a:spLocks/>
            </p:cNvSpPr>
            <p:nvPr/>
          </p:nvSpPr>
          <p:spPr bwMode="auto">
            <a:xfrm>
              <a:off x="2669921" y="2894711"/>
              <a:ext cx="23813" cy="73025"/>
            </a:xfrm>
            <a:custGeom>
              <a:avLst/>
              <a:gdLst>
                <a:gd name="T0" fmla="*/ 11 w 23"/>
                <a:gd name="T1" fmla="*/ 0 h 71"/>
                <a:gd name="T2" fmla="*/ 0 w 23"/>
                <a:gd name="T3" fmla="*/ 11 h 71"/>
                <a:gd name="T4" fmla="*/ 0 w 23"/>
                <a:gd name="T5" fmla="*/ 60 h 71"/>
                <a:gd name="T6" fmla="*/ 11 w 23"/>
                <a:gd name="T7" fmla="*/ 71 h 71"/>
                <a:gd name="T8" fmla="*/ 23 w 23"/>
                <a:gd name="T9" fmla="*/ 60 h 71"/>
                <a:gd name="T10" fmla="*/ 23 w 23"/>
                <a:gd name="T11" fmla="*/ 11 h 71"/>
                <a:gd name="T12" fmla="*/ 11 w 23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8" y="71"/>
                    <a:pt x="23" y="66"/>
                    <a:pt x="23" y="6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5"/>
                    <a:pt x="18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Freeform 818"/>
            <p:cNvSpPr>
              <a:spLocks/>
            </p:cNvSpPr>
            <p:nvPr/>
          </p:nvSpPr>
          <p:spPr bwMode="auto">
            <a:xfrm>
              <a:off x="2814383" y="2894711"/>
              <a:ext cx="22225" cy="73025"/>
            </a:xfrm>
            <a:custGeom>
              <a:avLst/>
              <a:gdLst>
                <a:gd name="T0" fmla="*/ 11 w 22"/>
                <a:gd name="T1" fmla="*/ 0 h 71"/>
                <a:gd name="T2" fmla="*/ 0 w 22"/>
                <a:gd name="T3" fmla="*/ 11 h 71"/>
                <a:gd name="T4" fmla="*/ 0 w 22"/>
                <a:gd name="T5" fmla="*/ 60 h 71"/>
                <a:gd name="T6" fmla="*/ 11 w 22"/>
                <a:gd name="T7" fmla="*/ 71 h 71"/>
                <a:gd name="T8" fmla="*/ 22 w 22"/>
                <a:gd name="T9" fmla="*/ 60 h 71"/>
                <a:gd name="T10" fmla="*/ 22 w 22"/>
                <a:gd name="T11" fmla="*/ 11 h 71"/>
                <a:gd name="T12" fmla="*/ 11 w 22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7" y="71"/>
                    <a:pt x="22" y="66"/>
                    <a:pt x="22" y="60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Freeform 819"/>
            <p:cNvSpPr>
              <a:spLocks noEditPoints="1"/>
            </p:cNvSpPr>
            <p:nvPr/>
          </p:nvSpPr>
          <p:spPr bwMode="auto">
            <a:xfrm>
              <a:off x="798258" y="2878836"/>
              <a:ext cx="106363" cy="53975"/>
            </a:xfrm>
            <a:custGeom>
              <a:avLst/>
              <a:gdLst>
                <a:gd name="T0" fmla="*/ 30 w 105"/>
                <a:gd name="T1" fmla="*/ 39 h 54"/>
                <a:gd name="T2" fmla="*/ 25 w 105"/>
                <a:gd name="T3" fmla="*/ 33 h 54"/>
                <a:gd name="T4" fmla="*/ 30 w 105"/>
                <a:gd name="T5" fmla="*/ 27 h 54"/>
                <a:gd name="T6" fmla="*/ 36 w 105"/>
                <a:gd name="T7" fmla="*/ 33 h 54"/>
                <a:gd name="T8" fmla="*/ 30 w 105"/>
                <a:gd name="T9" fmla="*/ 39 h 54"/>
                <a:gd name="T10" fmla="*/ 75 w 105"/>
                <a:gd name="T11" fmla="*/ 39 h 54"/>
                <a:gd name="T12" fmla="*/ 70 w 105"/>
                <a:gd name="T13" fmla="*/ 33 h 54"/>
                <a:gd name="T14" fmla="*/ 75 w 105"/>
                <a:gd name="T15" fmla="*/ 27 h 54"/>
                <a:gd name="T16" fmla="*/ 81 w 105"/>
                <a:gd name="T17" fmla="*/ 33 h 54"/>
                <a:gd name="T18" fmla="*/ 75 w 105"/>
                <a:gd name="T19" fmla="*/ 39 h 54"/>
                <a:gd name="T20" fmla="*/ 86 w 105"/>
                <a:gd name="T21" fmla="*/ 0 h 54"/>
                <a:gd name="T22" fmla="*/ 84 w 105"/>
                <a:gd name="T23" fmla="*/ 1 h 54"/>
                <a:gd name="T24" fmla="*/ 79 w 105"/>
                <a:gd name="T25" fmla="*/ 8 h 54"/>
                <a:gd name="T26" fmla="*/ 77 w 105"/>
                <a:gd name="T27" fmla="*/ 12 h 54"/>
                <a:gd name="T28" fmla="*/ 75 w 105"/>
                <a:gd name="T29" fmla="*/ 15 h 54"/>
                <a:gd name="T30" fmla="*/ 53 w 105"/>
                <a:gd name="T31" fmla="*/ 11 h 54"/>
                <a:gd name="T32" fmla="*/ 31 w 105"/>
                <a:gd name="T33" fmla="*/ 15 h 54"/>
                <a:gd name="T34" fmla="*/ 28 w 105"/>
                <a:gd name="T35" fmla="*/ 12 h 54"/>
                <a:gd name="T36" fmla="*/ 26 w 105"/>
                <a:gd name="T37" fmla="*/ 8 h 54"/>
                <a:gd name="T38" fmla="*/ 21 w 105"/>
                <a:gd name="T39" fmla="*/ 1 h 54"/>
                <a:gd name="T40" fmla="*/ 20 w 105"/>
                <a:gd name="T41" fmla="*/ 0 h 54"/>
                <a:gd name="T42" fmla="*/ 19 w 105"/>
                <a:gd name="T43" fmla="*/ 0 h 54"/>
                <a:gd name="T44" fmla="*/ 18 w 105"/>
                <a:gd name="T45" fmla="*/ 3 h 54"/>
                <a:gd name="T46" fmla="*/ 23 w 105"/>
                <a:gd name="T47" fmla="*/ 10 h 54"/>
                <a:gd name="T48" fmla="*/ 25 w 105"/>
                <a:gd name="T49" fmla="*/ 13 h 54"/>
                <a:gd name="T50" fmla="*/ 27 w 105"/>
                <a:gd name="T51" fmla="*/ 16 h 54"/>
                <a:gd name="T52" fmla="*/ 0 w 105"/>
                <a:gd name="T53" fmla="*/ 54 h 54"/>
                <a:gd name="T54" fmla="*/ 105 w 105"/>
                <a:gd name="T55" fmla="*/ 54 h 54"/>
                <a:gd name="T56" fmla="*/ 79 w 105"/>
                <a:gd name="T57" fmla="*/ 16 h 54"/>
                <a:gd name="T58" fmla="*/ 81 w 105"/>
                <a:gd name="T59" fmla="*/ 13 h 54"/>
                <a:gd name="T60" fmla="*/ 83 w 105"/>
                <a:gd name="T61" fmla="*/ 10 h 54"/>
                <a:gd name="T62" fmla="*/ 87 w 105"/>
                <a:gd name="T63" fmla="*/ 3 h 54"/>
                <a:gd name="T64" fmla="*/ 87 w 105"/>
                <a:gd name="T65" fmla="*/ 0 h 54"/>
                <a:gd name="T66" fmla="*/ 86 w 105"/>
                <a:gd name="T6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54">
                  <a:moveTo>
                    <a:pt x="30" y="39"/>
                  </a:moveTo>
                  <a:cubicBezTo>
                    <a:pt x="27" y="39"/>
                    <a:pt x="25" y="36"/>
                    <a:pt x="25" y="33"/>
                  </a:cubicBezTo>
                  <a:cubicBezTo>
                    <a:pt x="25" y="30"/>
                    <a:pt x="27" y="27"/>
                    <a:pt x="30" y="27"/>
                  </a:cubicBezTo>
                  <a:cubicBezTo>
                    <a:pt x="33" y="27"/>
                    <a:pt x="36" y="30"/>
                    <a:pt x="36" y="33"/>
                  </a:cubicBezTo>
                  <a:cubicBezTo>
                    <a:pt x="36" y="36"/>
                    <a:pt x="33" y="39"/>
                    <a:pt x="30" y="39"/>
                  </a:cubicBezTo>
                  <a:moveTo>
                    <a:pt x="75" y="39"/>
                  </a:moveTo>
                  <a:cubicBezTo>
                    <a:pt x="72" y="39"/>
                    <a:pt x="70" y="36"/>
                    <a:pt x="70" y="33"/>
                  </a:cubicBezTo>
                  <a:cubicBezTo>
                    <a:pt x="70" y="30"/>
                    <a:pt x="72" y="27"/>
                    <a:pt x="75" y="27"/>
                  </a:cubicBezTo>
                  <a:cubicBezTo>
                    <a:pt x="78" y="27"/>
                    <a:pt x="81" y="30"/>
                    <a:pt x="81" y="33"/>
                  </a:cubicBezTo>
                  <a:cubicBezTo>
                    <a:pt x="81" y="36"/>
                    <a:pt x="78" y="39"/>
                    <a:pt x="75" y="39"/>
                  </a:cubicBezTo>
                  <a:moveTo>
                    <a:pt x="86" y="0"/>
                  </a:moveTo>
                  <a:cubicBezTo>
                    <a:pt x="85" y="0"/>
                    <a:pt x="85" y="0"/>
                    <a:pt x="84" y="1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68" y="12"/>
                    <a:pt x="61" y="11"/>
                    <a:pt x="53" y="11"/>
                  </a:cubicBezTo>
                  <a:cubicBezTo>
                    <a:pt x="45" y="11"/>
                    <a:pt x="37" y="12"/>
                    <a:pt x="31" y="15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"/>
                    <a:pt x="18" y="2"/>
                    <a:pt x="18" y="3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11" y="24"/>
                    <a:pt x="0" y="38"/>
                    <a:pt x="0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38"/>
                    <a:pt x="94" y="24"/>
                    <a:pt x="79" y="16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2"/>
                    <a:pt x="88" y="1"/>
                    <a:pt x="87" y="0"/>
                  </a:cubicBezTo>
                  <a:cubicBezTo>
                    <a:pt x="87" y="0"/>
                    <a:pt x="86" y="0"/>
                    <a:pt x="8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20"/>
            <p:cNvSpPr>
              <a:spLocks/>
            </p:cNvSpPr>
            <p:nvPr/>
          </p:nvSpPr>
          <p:spPr bwMode="auto">
            <a:xfrm>
              <a:off x="798258" y="2940748"/>
              <a:ext cx="106363" cy="134938"/>
            </a:xfrm>
            <a:custGeom>
              <a:avLst/>
              <a:gdLst>
                <a:gd name="T0" fmla="*/ 105 w 105"/>
                <a:gd name="T1" fmla="*/ 0 h 133"/>
                <a:gd name="T2" fmla="*/ 104 w 105"/>
                <a:gd name="T3" fmla="*/ 0 h 133"/>
                <a:gd name="T4" fmla="*/ 1 w 105"/>
                <a:gd name="T5" fmla="*/ 0 h 133"/>
                <a:gd name="T6" fmla="*/ 0 w 105"/>
                <a:gd name="T7" fmla="*/ 0 h 133"/>
                <a:gd name="T8" fmla="*/ 0 w 105"/>
                <a:gd name="T9" fmla="*/ 10 h 133"/>
                <a:gd name="T10" fmla="*/ 0 w 105"/>
                <a:gd name="T11" fmla="*/ 17 h 133"/>
                <a:gd name="T12" fmla="*/ 0 w 105"/>
                <a:gd name="T13" fmla="*/ 83 h 133"/>
                <a:gd name="T14" fmla="*/ 12 w 105"/>
                <a:gd name="T15" fmla="*/ 94 h 133"/>
                <a:gd name="T16" fmla="*/ 21 w 105"/>
                <a:gd name="T17" fmla="*/ 94 h 133"/>
                <a:gd name="T18" fmla="*/ 20 w 105"/>
                <a:gd name="T19" fmla="*/ 98 h 133"/>
                <a:gd name="T20" fmla="*/ 20 w 105"/>
                <a:gd name="T21" fmla="*/ 98 h 133"/>
                <a:gd name="T22" fmla="*/ 20 w 105"/>
                <a:gd name="T23" fmla="*/ 102 h 133"/>
                <a:gd name="T24" fmla="*/ 20 w 105"/>
                <a:gd name="T25" fmla="*/ 121 h 133"/>
                <a:gd name="T26" fmla="*/ 32 w 105"/>
                <a:gd name="T27" fmla="*/ 133 h 133"/>
                <a:gd name="T28" fmla="*/ 43 w 105"/>
                <a:gd name="T29" fmla="*/ 121 h 133"/>
                <a:gd name="T30" fmla="*/ 43 w 105"/>
                <a:gd name="T31" fmla="*/ 102 h 133"/>
                <a:gd name="T32" fmla="*/ 43 w 105"/>
                <a:gd name="T33" fmla="*/ 98 h 133"/>
                <a:gd name="T34" fmla="*/ 43 w 105"/>
                <a:gd name="T35" fmla="*/ 98 h 133"/>
                <a:gd name="T36" fmla="*/ 42 w 105"/>
                <a:gd name="T37" fmla="*/ 94 h 133"/>
                <a:gd name="T38" fmla="*/ 63 w 105"/>
                <a:gd name="T39" fmla="*/ 94 h 133"/>
                <a:gd name="T40" fmla="*/ 63 w 105"/>
                <a:gd name="T41" fmla="*/ 98 h 133"/>
                <a:gd name="T42" fmla="*/ 63 w 105"/>
                <a:gd name="T43" fmla="*/ 98 h 133"/>
                <a:gd name="T44" fmla="*/ 63 w 105"/>
                <a:gd name="T45" fmla="*/ 102 h 133"/>
                <a:gd name="T46" fmla="*/ 63 w 105"/>
                <a:gd name="T47" fmla="*/ 121 h 133"/>
                <a:gd name="T48" fmla="*/ 74 w 105"/>
                <a:gd name="T49" fmla="*/ 133 h 133"/>
                <a:gd name="T50" fmla="*/ 85 w 105"/>
                <a:gd name="T51" fmla="*/ 121 h 133"/>
                <a:gd name="T52" fmla="*/ 85 w 105"/>
                <a:gd name="T53" fmla="*/ 102 h 133"/>
                <a:gd name="T54" fmla="*/ 85 w 105"/>
                <a:gd name="T55" fmla="*/ 98 h 133"/>
                <a:gd name="T56" fmla="*/ 85 w 105"/>
                <a:gd name="T57" fmla="*/ 98 h 133"/>
                <a:gd name="T58" fmla="*/ 85 w 105"/>
                <a:gd name="T59" fmla="*/ 94 h 133"/>
                <a:gd name="T60" fmla="*/ 93 w 105"/>
                <a:gd name="T61" fmla="*/ 94 h 133"/>
                <a:gd name="T62" fmla="*/ 105 w 105"/>
                <a:gd name="T63" fmla="*/ 83 h 133"/>
                <a:gd name="T64" fmla="*/ 105 w 105"/>
                <a:gd name="T65" fmla="*/ 17 h 133"/>
                <a:gd name="T66" fmla="*/ 105 w 105"/>
                <a:gd name="T67" fmla="*/ 10 h 133"/>
                <a:gd name="T68" fmla="*/ 105 w 105"/>
                <a:gd name="T6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33">
                  <a:moveTo>
                    <a:pt x="105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6" y="94"/>
                    <a:pt x="12" y="94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1" y="95"/>
                    <a:pt x="20" y="96"/>
                    <a:pt x="20" y="98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0" y="102"/>
                    <a:pt x="20" y="102"/>
                    <a:pt x="20" y="102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7"/>
                    <a:pt x="25" y="133"/>
                    <a:pt x="32" y="133"/>
                  </a:cubicBezTo>
                  <a:cubicBezTo>
                    <a:pt x="38" y="133"/>
                    <a:pt x="43" y="127"/>
                    <a:pt x="43" y="121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8"/>
                    <a:pt x="43" y="98"/>
                    <a:pt x="43" y="98"/>
                  </a:cubicBezTo>
                  <a:cubicBezTo>
                    <a:pt x="43" y="96"/>
                    <a:pt x="43" y="95"/>
                    <a:pt x="42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5"/>
                    <a:pt x="63" y="96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121"/>
                    <a:pt x="63" y="121"/>
                    <a:pt x="63" y="121"/>
                  </a:cubicBezTo>
                  <a:cubicBezTo>
                    <a:pt x="63" y="127"/>
                    <a:pt x="68" y="133"/>
                    <a:pt x="74" y="133"/>
                  </a:cubicBezTo>
                  <a:cubicBezTo>
                    <a:pt x="80" y="133"/>
                    <a:pt x="85" y="127"/>
                    <a:pt x="85" y="121"/>
                  </a:cubicBezTo>
                  <a:cubicBezTo>
                    <a:pt x="85" y="102"/>
                    <a:pt x="85" y="102"/>
                    <a:pt x="85" y="102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6"/>
                    <a:pt x="85" y="95"/>
                    <a:pt x="85" y="94"/>
                  </a:cubicBezTo>
                  <a:cubicBezTo>
                    <a:pt x="93" y="94"/>
                    <a:pt x="93" y="94"/>
                    <a:pt x="93" y="94"/>
                  </a:cubicBezTo>
                  <a:cubicBezTo>
                    <a:pt x="100" y="94"/>
                    <a:pt x="105" y="89"/>
                    <a:pt x="105" y="83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21"/>
            <p:cNvSpPr>
              <a:spLocks/>
            </p:cNvSpPr>
            <p:nvPr/>
          </p:nvSpPr>
          <p:spPr bwMode="auto">
            <a:xfrm>
              <a:off x="768096" y="2940748"/>
              <a:ext cx="22225" cy="71438"/>
            </a:xfrm>
            <a:custGeom>
              <a:avLst/>
              <a:gdLst>
                <a:gd name="T0" fmla="*/ 12 w 23"/>
                <a:gd name="T1" fmla="*/ 0 h 71"/>
                <a:gd name="T2" fmla="*/ 0 w 23"/>
                <a:gd name="T3" fmla="*/ 11 h 71"/>
                <a:gd name="T4" fmla="*/ 0 w 23"/>
                <a:gd name="T5" fmla="*/ 59 h 71"/>
                <a:gd name="T6" fmla="*/ 12 w 23"/>
                <a:gd name="T7" fmla="*/ 71 h 71"/>
                <a:gd name="T8" fmla="*/ 23 w 23"/>
                <a:gd name="T9" fmla="*/ 59 h 71"/>
                <a:gd name="T10" fmla="*/ 23 w 23"/>
                <a:gd name="T11" fmla="*/ 11 h 71"/>
                <a:gd name="T12" fmla="*/ 12 w 23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1">
                  <a:moveTo>
                    <a:pt x="12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6"/>
                    <a:pt x="5" y="71"/>
                    <a:pt x="12" y="71"/>
                  </a:cubicBezTo>
                  <a:cubicBezTo>
                    <a:pt x="18" y="71"/>
                    <a:pt x="23" y="66"/>
                    <a:pt x="23" y="59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5"/>
                    <a:pt x="18" y="0"/>
                    <a:pt x="12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822"/>
            <p:cNvSpPr>
              <a:spLocks/>
            </p:cNvSpPr>
            <p:nvPr/>
          </p:nvSpPr>
          <p:spPr bwMode="auto">
            <a:xfrm>
              <a:off x="912558" y="2940748"/>
              <a:ext cx="22225" cy="71438"/>
            </a:xfrm>
            <a:custGeom>
              <a:avLst/>
              <a:gdLst>
                <a:gd name="T0" fmla="*/ 11 w 22"/>
                <a:gd name="T1" fmla="*/ 0 h 71"/>
                <a:gd name="T2" fmla="*/ 0 w 22"/>
                <a:gd name="T3" fmla="*/ 11 h 71"/>
                <a:gd name="T4" fmla="*/ 0 w 22"/>
                <a:gd name="T5" fmla="*/ 59 h 71"/>
                <a:gd name="T6" fmla="*/ 11 w 22"/>
                <a:gd name="T7" fmla="*/ 71 h 71"/>
                <a:gd name="T8" fmla="*/ 22 w 22"/>
                <a:gd name="T9" fmla="*/ 59 h 71"/>
                <a:gd name="T10" fmla="*/ 22 w 22"/>
                <a:gd name="T11" fmla="*/ 11 h 71"/>
                <a:gd name="T12" fmla="*/ 11 w 22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71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6"/>
                    <a:pt x="5" y="71"/>
                    <a:pt x="11" y="71"/>
                  </a:cubicBezTo>
                  <a:cubicBezTo>
                    <a:pt x="17" y="71"/>
                    <a:pt x="22" y="66"/>
                    <a:pt x="22" y="59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823"/>
            <p:cNvSpPr>
              <a:spLocks noEditPoints="1"/>
            </p:cNvSpPr>
            <p:nvPr/>
          </p:nvSpPr>
          <p:spPr bwMode="auto">
            <a:xfrm>
              <a:off x="2342896" y="2139061"/>
              <a:ext cx="66675" cy="36513"/>
            </a:xfrm>
            <a:custGeom>
              <a:avLst/>
              <a:gdLst>
                <a:gd name="T0" fmla="*/ 19 w 65"/>
                <a:gd name="T1" fmla="*/ 26 h 36"/>
                <a:gd name="T2" fmla="*/ 15 w 65"/>
                <a:gd name="T3" fmla="*/ 22 h 36"/>
                <a:gd name="T4" fmla="*/ 19 w 65"/>
                <a:gd name="T5" fmla="*/ 18 h 36"/>
                <a:gd name="T6" fmla="*/ 22 w 65"/>
                <a:gd name="T7" fmla="*/ 22 h 36"/>
                <a:gd name="T8" fmla="*/ 19 w 65"/>
                <a:gd name="T9" fmla="*/ 26 h 36"/>
                <a:gd name="T10" fmla="*/ 47 w 65"/>
                <a:gd name="T11" fmla="*/ 26 h 36"/>
                <a:gd name="T12" fmla="*/ 43 w 65"/>
                <a:gd name="T13" fmla="*/ 22 h 36"/>
                <a:gd name="T14" fmla="*/ 47 w 65"/>
                <a:gd name="T15" fmla="*/ 18 h 36"/>
                <a:gd name="T16" fmla="*/ 50 w 65"/>
                <a:gd name="T17" fmla="*/ 22 h 36"/>
                <a:gd name="T18" fmla="*/ 47 w 65"/>
                <a:gd name="T19" fmla="*/ 26 h 36"/>
                <a:gd name="T20" fmla="*/ 53 w 65"/>
                <a:gd name="T21" fmla="*/ 0 h 36"/>
                <a:gd name="T22" fmla="*/ 52 w 65"/>
                <a:gd name="T23" fmla="*/ 1 h 36"/>
                <a:gd name="T24" fmla="*/ 49 w 65"/>
                <a:gd name="T25" fmla="*/ 6 h 36"/>
                <a:gd name="T26" fmla="*/ 48 w 65"/>
                <a:gd name="T27" fmla="*/ 8 h 36"/>
                <a:gd name="T28" fmla="*/ 47 w 65"/>
                <a:gd name="T29" fmla="*/ 10 h 36"/>
                <a:gd name="T30" fmla="*/ 33 w 65"/>
                <a:gd name="T31" fmla="*/ 7 h 36"/>
                <a:gd name="T32" fmla="*/ 19 w 65"/>
                <a:gd name="T33" fmla="*/ 10 h 36"/>
                <a:gd name="T34" fmla="*/ 17 w 65"/>
                <a:gd name="T35" fmla="*/ 8 h 36"/>
                <a:gd name="T36" fmla="*/ 16 w 65"/>
                <a:gd name="T37" fmla="*/ 6 h 36"/>
                <a:gd name="T38" fmla="*/ 13 w 65"/>
                <a:gd name="T39" fmla="*/ 1 h 36"/>
                <a:gd name="T40" fmla="*/ 12 w 65"/>
                <a:gd name="T41" fmla="*/ 0 h 36"/>
                <a:gd name="T42" fmla="*/ 11 w 65"/>
                <a:gd name="T43" fmla="*/ 1 h 36"/>
                <a:gd name="T44" fmla="*/ 11 w 65"/>
                <a:gd name="T45" fmla="*/ 2 h 36"/>
                <a:gd name="T46" fmla="*/ 14 w 65"/>
                <a:gd name="T47" fmla="*/ 7 h 36"/>
                <a:gd name="T48" fmla="*/ 15 w 65"/>
                <a:gd name="T49" fmla="*/ 9 h 36"/>
                <a:gd name="T50" fmla="*/ 17 w 65"/>
                <a:gd name="T51" fmla="*/ 11 h 36"/>
                <a:gd name="T52" fmla="*/ 0 w 65"/>
                <a:gd name="T53" fmla="*/ 36 h 36"/>
                <a:gd name="T54" fmla="*/ 65 w 65"/>
                <a:gd name="T55" fmla="*/ 36 h 36"/>
                <a:gd name="T56" fmla="*/ 49 w 65"/>
                <a:gd name="T57" fmla="*/ 11 h 36"/>
                <a:gd name="T58" fmla="*/ 50 w 65"/>
                <a:gd name="T59" fmla="*/ 9 h 36"/>
                <a:gd name="T60" fmla="*/ 51 w 65"/>
                <a:gd name="T61" fmla="*/ 7 h 36"/>
                <a:gd name="T62" fmla="*/ 54 w 65"/>
                <a:gd name="T63" fmla="*/ 2 h 36"/>
                <a:gd name="T64" fmla="*/ 54 w 65"/>
                <a:gd name="T65" fmla="*/ 1 h 36"/>
                <a:gd name="T66" fmla="*/ 53 w 65"/>
                <a:gd name="T6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5" h="36">
                  <a:moveTo>
                    <a:pt x="19" y="26"/>
                  </a:moveTo>
                  <a:cubicBezTo>
                    <a:pt x="17" y="26"/>
                    <a:pt x="15" y="24"/>
                    <a:pt x="15" y="22"/>
                  </a:cubicBezTo>
                  <a:cubicBezTo>
                    <a:pt x="15" y="20"/>
                    <a:pt x="17" y="18"/>
                    <a:pt x="19" y="18"/>
                  </a:cubicBezTo>
                  <a:cubicBezTo>
                    <a:pt x="21" y="18"/>
                    <a:pt x="22" y="20"/>
                    <a:pt x="22" y="22"/>
                  </a:cubicBezTo>
                  <a:cubicBezTo>
                    <a:pt x="22" y="24"/>
                    <a:pt x="21" y="26"/>
                    <a:pt x="19" y="26"/>
                  </a:cubicBezTo>
                  <a:moveTo>
                    <a:pt x="47" y="26"/>
                  </a:moveTo>
                  <a:cubicBezTo>
                    <a:pt x="45" y="26"/>
                    <a:pt x="43" y="24"/>
                    <a:pt x="43" y="22"/>
                  </a:cubicBezTo>
                  <a:cubicBezTo>
                    <a:pt x="43" y="20"/>
                    <a:pt x="45" y="18"/>
                    <a:pt x="47" y="18"/>
                  </a:cubicBezTo>
                  <a:cubicBezTo>
                    <a:pt x="49" y="18"/>
                    <a:pt x="50" y="20"/>
                    <a:pt x="50" y="22"/>
                  </a:cubicBezTo>
                  <a:cubicBezTo>
                    <a:pt x="50" y="24"/>
                    <a:pt x="49" y="26"/>
                    <a:pt x="47" y="26"/>
                  </a:cubicBezTo>
                  <a:moveTo>
                    <a:pt x="53" y="0"/>
                  </a:moveTo>
                  <a:cubicBezTo>
                    <a:pt x="53" y="0"/>
                    <a:pt x="53" y="1"/>
                    <a:pt x="52" y="1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2" y="8"/>
                    <a:pt x="38" y="7"/>
                    <a:pt x="33" y="7"/>
                  </a:cubicBezTo>
                  <a:cubicBezTo>
                    <a:pt x="28" y="7"/>
                    <a:pt x="23" y="8"/>
                    <a:pt x="19" y="10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7" y="16"/>
                    <a:pt x="0" y="25"/>
                    <a:pt x="0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25"/>
                    <a:pt x="59" y="16"/>
                    <a:pt x="49" y="11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5" y="2"/>
                    <a:pt x="55" y="1"/>
                    <a:pt x="54" y="1"/>
                  </a:cubicBezTo>
                  <a:cubicBezTo>
                    <a:pt x="54" y="0"/>
                    <a:pt x="54" y="0"/>
                    <a:pt x="5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824"/>
            <p:cNvSpPr>
              <a:spLocks/>
            </p:cNvSpPr>
            <p:nvPr/>
          </p:nvSpPr>
          <p:spPr bwMode="auto">
            <a:xfrm>
              <a:off x="2342896" y="2180336"/>
              <a:ext cx="66675" cy="88900"/>
            </a:xfrm>
            <a:custGeom>
              <a:avLst/>
              <a:gdLst>
                <a:gd name="T0" fmla="*/ 65 w 65"/>
                <a:gd name="T1" fmla="*/ 0 h 87"/>
                <a:gd name="T2" fmla="*/ 65 w 65"/>
                <a:gd name="T3" fmla="*/ 0 h 87"/>
                <a:gd name="T4" fmla="*/ 0 w 65"/>
                <a:gd name="T5" fmla="*/ 0 h 87"/>
                <a:gd name="T6" fmla="*/ 0 w 65"/>
                <a:gd name="T7" fmla="*/ 0 h 87"/>
                <a:gd name="T8" fmla="*/ 0 w 65"/>
                <a:gd name="T9" fmla="*/ 6 h 87"/>
                <a:gd name="T10" fmla="*/ 0 w 65"/>
                <a:gd name="T11" fmla="*/ 11 h 87"/>
                <a:gd name="T12" fmla="*/ 0 w 65"/>
                <a:gd name="T13" fmla="*/ 54 h 87"/>
                <a:gd name="T14" fmla="*/ 7 w 65"/>
                <a:gd name="T15" fmla="*/ 62 h 87"/>
                <a:gd name="T16" fmla="*/ 13 w 65"/>
                <a:gd name="T17" fmla="*/ 62 h 87"/>
                <a:gd name="T18" fmla="*/ 12 w 65"/>
                <a:gd name="T19" fmla="*/ 64 h 87"/>
                <a:gd name="T20" fmla="*/ 12 w 65"/>
                <a:gd name="T21" fmla="*/ 64 h 87"/>
                <a:gd name="T22" fmla="*/ 12 w 65"/>
                <a:gd name="T23" fmla="*/ 66 h 87"/>
                <a:gd name="T24" fmla="*/ 12 w 65"/>
                <a:gd name="T25" fmla="*/ 79 h 87"/>
                <a:gd name="T26" fmla="*/ 19 w 65"/>
                <a:gd name="T27" fmla="*/ 87 h 87"/>
                <a:gd name="T28" fmla="*/ 26 w 65"/>
                <a:gd name="T29" fmla="*/ 79 h 87"/>
                <a:gd name="T30" fmla="*/ 26 w 65"/>
                <a:gd name="T31" fmla="*/ 66 h 87"/>
                <a:gd name="T32" fmla="*/ 26 w 65"/>
                <a:gd name="T33" fmla="*/ 64 h 87"/>
                <a:gd name="T34" fmla="*/ 26 w 65"/>
                <a:gd name="T35" fmla="*/ 64 h 87"/>
                <a:gd name="T36" fmla="*/ 26 w 65"/>
                <a:gd name="T37" fmla="*/ 62 h 87"/>
                <a:gd name="T38" fmla="*/ 39 w 65"/>
                <a:gd name="T39" fmla="*/ 62 h 87"/>
                <a:gd name="T40" fmla="*/ 39 w 65"/>
                <a:gd name="T41" fmla="*/ 64 h 87"/>
                <a:gd name="T42" fmla="*/ 39 w 65"/>
                <a:gd name="T43" fmla="*/ 64 h 87"/>
                <a:gd name="T44" fmla="*/ 39 w 65"/>
                <a:gd name="T45" fmla="*/ 66 h 87"/>
                <a:gd name="T46" fmla="*/ 39 w 65"/>
                <a:gd name="T47" fmla="*/ 79 h 87"/>
                <a:gd name="T48" fmla="*/ 46 w 65"/>
                <a:gd name="T49" fmla="*/ 87 h 87"/>
                <a:gd name="T50" fmla="*/ 53 w 65"/>
                <a:gd name="T51" fmla="*/ 79 h 87"/>
                <a:gd name="T52" fmla="*/ 53 w 65"/>
                <a:gd name="T53" fmla="*/ 66 h 87"/>
                <a:gd name="T54" fmla="*/ 53 w 65"/>
                <a:gd name="T55" fmla="*/ 64 h 87"/>
                <a:gd name="T56" fmla="*/ 53 w 65"/>
                <a:gd name="T57" fmla="*/ 64 h 87"/>
                <a:gd name="T58" fmla="*/ 53 w 65"/>
                <a:gd name="T59" fmla="*/ 62 h 87"/>
                <a:gd name="T60" fmla="*/ 58 w 65"/>
                <a:gd name="T61" fmla="*/ 62 h 87"/>
                <a:gd name="T62" fmla="*/ 65 w 65"/>
                <a:gd name="T63" fmla="*/ 54 h 87"/>
                <a:gd name="T64" fmla="*/ 65 w 65"/>
                <a:gd name="T65" fmla="*/ 11 h 87"/>
                <a:gd name="T66" fmla="*/ 65 w 65"/>
                <a:gd name="T67" fmla="*/ 6 h 87"/>
                <a:gd name="T68" fmla="*/ 65 w 65"/>
                <a:gd name="T6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" h="87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8"/>
                    <a:pt x="3" y="62"/>
                    <a:pt x="7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2"/>
                    <a:pt x="12" y="63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83"/>
                    <a:pt x="16" y="87"/>
                    <a:pt x="19" y="87"/>
                  </a:cubicBezTo>
                  <a:cubicBezTo>
                    <a:pt x="23" y="87"/>
                    <a:pt x="26" y="83"/>
                    <a:pt x="26" y="79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3"/>
                    <a:pt x="26" y="62"/>
                    <a:pt x="26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3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83"/>
                    <a:pt x="42" y="87"/>
                    <a:pt x="46" y="87"/>
                  </a:cubicBezTo>
                  <a:cubicBezTo>
                    <a:pt x="50" y="87"/>
                    <a:pt x="53" y="83"/>
                    <a:pt x="53" y="79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3" y="63"/>
                    <a:pt x="53" y="62"/>
                    <a:pt x="53" y="62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62" y="62"/>
                    <a:pt x="65" y="58"/>
                    <a:pt x="65" y="5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0"/>
                    <a:pt x="65" y="0"/>
                    <a:pt x="6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825"/>
            <p:cNvSpPr>
              <a:spLocks/>
            </p:cNvSpPr>
            <p:nvPr/>
          </p:nvSpPr>
          <p:spPr bwMode="auto">
            <a:xfrm>
              <a:off x="2323846" y="2180336"/>
              <a:ext cx="14288" cy="46038"/>
            </a:xfrm>
            <a:custGeom>
              <a:avLst/>
              <a:gdLst>
                <a:gd name="T0" fmla="*/ 7 w 14"/>
                <a:gd name="T1" fmla="*/ 0 h 46"/>
                <a:gd name="T2" fmla="*/ 0 w 14"/>
                <a:gd name="T3" fmla="*/ 7 h 46"/>
                <a:gd name="T4" fmla="*/ 0 w 14"/>
                <a:gd name="T5" fmla="*/ 39 h 46"/>
                <a:gd name="T6" fmla="*/ 7 w 14"/>
                <a:gd name="T7" fmla="*/ 46 h 46"/>
                <a:gd name="T8" fmla="*/ 14 w 14"/>
                <a:gd name="T9" fmla="*/ 39 h 46"/>
                <a:gd name="T10" fmla="*/ 14 w 14"/>
                <a:gd name="T11" fmla="*/ 7 h 46"/>
                <a:gd name="T12" fmla="*/ 7 w 14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6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11" y="46"/>
                    <a:pt x="14" y="43"/>
                    <a:pt x="14" y="3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826"/>
            <p:cNvSpPr>
              <a:spLocks/>
            </p:cNvSpPr>
            <p:nvPr/>
          </p:nvSpPr>
          <p:spPr bwMode="auto">
            <a:xfrm>
              <a:off x="2414333" y="2180336"/>
              <a:ext cx="14288" cy="46038"/>
            </a:xfrm>
            <a:custGeom>
              <a:avLst/>
              <a:gdLst>
                <a:gd name="T0" fmla="*/ 7 w 14"/>
                <a:gd name="T1" fmla="*/ 0 h 46"/>
                <a:gd name="T2" fmla="*/ 0 w 14"/>
                <a:gd name="T3" fmla="*/ 7 h 46"/>
                <a:gd name="T4" fmla="*/ 0 w 14"/>
                <a:gd name="T5" fmla="*/ 39 h 46"/>
                <a:gd name="T6" fmla="*/ 7 w 14"/>
                <a:gd name="T7" fmla="*/ 46 h 46"/>
                <a:gd name="T8" fmla="*/ 14 w 14"/>
                <a:gd name="T9" fmla="*/ 39 h 46"/>
                <a:gd name="T10" fmla="*/ 14 w 14"/>
                <a:gd name="T11" fmla="*/ 7 h 46"/>
                <a:gd name="T12" fmla="*/ 7 w 14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6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11" y="46"/>
                    <a:pt x="14" y="43"/>
                    <a:pt x="14" y="3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827"/>
            <p:cNvSpPr>
              <a:spLocks noEditPoints="1"/>
            </p:cNvSpPr>
            <p:nvPr/>
          </p:nvSpPr>
          <p:spPr bwMode="auto">
            <a:xfrm>
              <a:off x="3003296" y="2824861"/>
              <a:ext cx="131763" cy="133350"/>
            </a:xfrm>
            <a:custGeom>
              <a:avLst/>
              <a:gdLst>
                <a:gd name="T0" fmla="*/ 65 w 130"/>
                <a:gd name="T1" fmla="*/ 96 h 132"/>
                <a:gd name="T2" fmla="*/ 78 w 130"/>
                <a:gd name="T3" fmla="*/ 92 h 132"/>
                <a:gd name="T4" fmla="*/ 83 w 130"/>
                <a:gd name="T5" fmla="*/ 85 h 132"/>
                <a:gd name="T6" fmla="*/ 80 w 130"/>
                <a:gd name="T7" fmla="*/ 79 h 132"/>
                <a:gd name="T8" fmla="*/ 74 w 130"/>
                <a:gd name="T9" fmla="*/ 75 h 132"/>
                <a:gd name="T10" fmla="*/ 62 w 130"/>
                <a:gd name="T11" fmla="*/ 72 h 132"/>
                <a:gd name="T12" fmla="*/ 46 w 130"/>
                <a:gd name="T13" fmla="*/ 67 h 132"/>
                <a:gd name="T14" fmla="*/ 35 w 130"/>
                <a:gd name="T15" fmla="*/ 60 h 132"/>
                <a:gd name="T16" fmla="*/ 31 w 130"/>
                <a:gd name="T17" fmla="*/ 47 h 132"/>
                <a:gd name="T18" fmla="*/ 35 w 130"/>
                <a:gd name="T19" fmla="*/ 35 h 132"/>
                <a:gd name="T20" fmla="*/ 47 w 130"/>
                <a:gd name="T21" fmla="*/ 26 h 132"/>
                <a:gd name="T22" fmla="*/ 66 w 130"/>
                <a:gd name="T23" fmla="*/ 23 h 132"/>
                <a:gd name="T24" fmla="*/ 80 w 130"/>
                <a:gd name="T25" fmla="*/ 25 h 132"/>
                <a:gd name="T26" fmla="*/ 90 w 130"/>
                <a:gd name="T27" fmla="*/ 30 h 132"/>
                <a:gd name="T28" fmla="*/ 96 w 130"/>
                <a:gd name="T29" fmla="*/ 37 h 132"/>
                <a:gd name="T30" fmla="*/ 98 w 130"/>
                <a:gd name="T31" fmla="*/ 44 h 132"/>
                <a:gd name="T32" fmla="*/ 96 w 130"/>
                <a:gd name="T33" fmla="*/ 50 h 132"/>
                <a:gd name="T34" fmla="*/ 89 w 130"/>
                <a:gd name="T35" fmla="*/ 53 h 132"/>
                <a:gd name="T36" fmla="*/ 84 w 130"/>
                <a:gd name="T37" fmla="*/ 51 h 132"/>
                <a:gd name="T38" fmla="*/ 80 w 130"/>
                <a:gd name="T39" fmla="*/ 46 h 132"/>
                <a:gd name="T40" fmla="*/ 75 w 130"/>
                <a:gd name="T41" fmla="*/ 39 h 132"/>
                <a:gd name="T42" fmla="*/ 64 w 130"/>
                <a:gd name="T43" fmla="*/ 37 h 132"/>
                <a:gd name="T44" fmla="*/ 54 w 130"/>
                <a:gd name="T45" fmla="*/ 40 h 132"/>
                <a:gd name="T46" fmla="*/ 50 w 130"/>
                <a:gd name="T47" fmla="*/ 46 h 132"/>
                <a:gd name="T48" fmla="*/ 51 w 130"/>
                <a:gd name="T49" fmla="*/ 49 h 132"/>
                <a:gd name="T50" fmla="*/ 55 w 130"/>
                <a:gd name="T51" fmla="*/ 52 h 132"/>
                <a:gd name="T52" fmla="*/ 60 w 130"/>
                <a:gd name="T53" fmla="*/ 54 h 132"/>
                <a:gd name="T54" fmla="*/ 68 w 130"/>
                <a:gd name="T55" fmla="*/ 56 h 132"/>
                <a:gd name="T56" fmla="*/ 82 w 130"/>
                <a:gd name="T57" fmla="*/ 60 h 132"/>
                <a:gd name="T58" fmla="*/ 93 w 130"/>
                <a:gd name="T59" fmla="*/ 64 h 132"/>
                <a:gd name="T60" fmla="*/ 100 w 130"/>
                <a:gd name="T61" fmla="*/ 72 h 132"/>
                <a:gd name="T62" fmla="*/ 102 w 130"/>
                <a:gd name="T63" fmla="*/ 83 h 132"/>
                <a:gd name="T64" fmla="*/ 98 w 130"/>
                <a:gd name="T65" fmla="*/ 97 h 132"/>
                <a:gd name="T66" fmla="*/ 85 w 130"/>
                <a:gd name="T67" fmla="*/ 106 h 132"/>
                <a:gd name="T68" fmla="*/ 66 w 130"/>
                <a:gd name="T69" fmla="*/ 110 h 132"/>
                <a:gd name="T70" fmla="*/ 44 w 130"/>
                <a:gd name="T71" fmla="*/ 105 h 132"/>
                <a:gd name="T72" fmla="*/ 33 w 130"/>
                <a:gd name="T73" fmla="*/ 96 h 132"/>
                <a:gd name="T74" fmla="*/ 30 w 130"/>
                <a:gd name="T75" fmla="*/ 85 h 132"/>
                <a:gd name="T76" fmla="*/ 32 w 130"/>
                <a:gd name="T77" fmla="*/ 79 h 132"/>
                <a:gd name="T78" fmla="*/ 39 w 130"/>
                <a:gd name="T79" fmla="*/ 76 h 132"/>
                <a:gd name="T80" fmla="*/ 44 w 130"/>
                <a:gd name="T81" fmla="*/ 78 h 132"/>
                <a:gd name="T82" fmla="*/ 48 w 130"/>
                <a:gd name="T83" fmla="*/ 84 h 132"/>
                <a:gd name="T84" fmla="*/ 51 w 130"/>
                <a:gd name="T85" fmla="*/ 90 h 132"/>
                <a:gd name="T86" fmla="*/ 56 w 130"/>
                <a:gd name="T87" fmla="*/ 94 h 132"/>
                <a:gd name="T88" fmla="*/ 65 w 130"/>
                <a:gd name="T89" fmla="*/ 96 h 132"/>
                <a:gd name="T90" fmla="*/ 36 w 130"/>
                <a:gd name="T91" fmla="*/ 0 h 132"/>
                <a:gd name="T92" fmla="*/ 0 w 130"/>
                <a:gd name="T93" fmla="*/ 36 h 132"/>
                <a:gd name="T94" fmla="*/ 5 w 130"/>
                <a:gd name="T95" fmla="*/ 54 h 132"/>
                <a:gd name="T96" fmla="*/ 4 w 130"/>
                <a:gd name="T97" fmla="*/ 67 h 132"/>
                <a:gd name="T98" fmla="*/ 66 w 130"/>
                <a:gd name="T99" fmla="*/ 129 h 132"/>
                <a:gd name="T100" fmla="*/ 77 w 130"/>
                <a:gd name="T101" fmla="*/ 128 h 132"/>
                <a:gd name="T102" fmla="*/ 94 w 130"/>
                <a:gd name="T103" fmla="*/ 132 h 132"/>
                <a:gd name="T104" fmla="*/ 130 w 130"/>
                <a:gd name="T105" fmla="*/ 96 h 132"/>
                <a:gd name="T106" fmla="*/ 127 w 130"/>
                <a:gd name="T107" fmla="*/ 80 h 132"/>
                <a:gd name="T108" fmla="*/ 128 w 130"/>
                <a:gd name="T109" fmla="*/ 67 h 132"/>
                <a:gd name="T110" fmla="*/ 66 w 130"/>
                <a:gd name="T111" fmla="*/ 5 h 132"/>
                <a:gd name="T112" fmla="*/ 55 w 130"/>
                <a:gd name="T113" fmla="*/ 6 h 132"/>
                <a:gd name="T114" fmla="*/ 36 w 130"/>
                <a:gd name="T11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0" h="132">
                  <a:moveTo>
                    <a:pt x="65" y="96"/>
                  </a:moveTo>
                  <a:cubicBezTo>
                    <a:pt x="71" y="96"/>
                    <a:pt x="75" y="94"/>
                    <a:pt x="78" y="92"/>
                  </a:cubicBezTo>
                  <a:cubicBezTo>
                    <a:pt x="81" y="90"/>
                    <a:pt x="83" y="88"/>
                    <a:pt x="83" y="85"/>
                  </a:cubicBezTo>
                  <a:cubicBezTo>
                    <a:pt x="83" y="82"/>
                    <a:pt x="82" y="80"/>
                    <a:pt x="80" y="79"/>
                  </a:cubicBezTo>
                  <a:cubicBezTo>
                    <a:pt x="78" y="77"/>
                    <a:pt x="76" y="76"/>
                    <a:pt x="74" y="75"/>
                  </a:cubicBezTo>
                  <a:cubicBezTo>
                    <a:pt x="71" y="74"/>
                    <a:pt x="67" y="73"/>
                    <a:pt x="62" y="72"/>
                  </a:cubicBezTo>
                  <a:cubicBezTo>
                    <a:pt x="56" y="71"/>
                    <a:pt x="50" y="69"/>
                    <a:pt x="46" y="67"/>
                  </a:cubicBezTo>
                  <a:cubicBezTo>
                    <a:pt x="41" y="65"/>
                    <a:pt x="38" y="63"/>
                    <a:pt x="35" y="60"/>
                  </a:cubicBezTo>
                  <a:cubicBezTo>
                    <a:pt x="33" y="56"/>
                    <a:pt x="31" y="52"/>
                    <a:pt x="31" y="47"/>
                  </a:cubicBezTo>
                  <a:cubicBezTo>
                    <a:pt x="31" y="42"/>
                    <a:pt x="33" y="38"/>
                    <a:pt x="35" y="35"/>
                  </a:cubicBezTo>
                  <a:cubicBezTo>
                    <a:pt x="38" y="31"/>
                    <a:pt x="42" y="28"/>
                    <a:pt x="47" y="26"/>
                  </a:cubicBezTo>
                  <a:cubicBezTo>
                    <a:pt x="53" y="24"/>
                    <a:pt x="59" y="23"/>
                    <a:pt x="66" y="23"/>
                  </a:cubicBezTo>
                  <a:cubicBezTo>
                    <a:pt x="71" y="23"/>
                    <a:pt x="76" y="24"/>
                    <a:pt x="80" y="25"/>
                  </a:cubicBezTo>
                  <a:cubicBezTo>
                    <a:pt x="84" y="26"/>
                    <a:pt x="88" y="28"/>
                    <a:pt x="90" y="30"/>
                  </a:cubicBezTo>
                  <a:cubicBezTo>
                    <a:pt x="93" y="32"/>
                    <a:pt x="95" y="35"/>
                    <a:pt x="96" y="37"/>
                  </a:cubicBezTo>
                  <a:cubicBezTo>
                    <a:pt x="98" y="39"/>
                    <a:pt x="98" y="42"/>
                    <a:pt x="98" y="44"/>
                  </a:cubicBezTo>
                  <a:cubicBezTo>
                    <a:pt x="98" y="46"/>
                    <a:pt x="98" y="48"/>
                    <a:pt x="96" y="50"/>
                  </a:cubicBezTo>
                  <a:cubicBezTo>
                    <a:pt x="94" y="52"/>
                    <a:pt x="92" y="53"/>
                    <a:pt x="89" y="53"/>
                  </a:cubicBezTo>
                  <a:cubicBezTo>
                    <a:pt x="87" y="53"/>
                    <a:pt x="85" y="52"/>
                    <a:pt x="84" y="51"/>
                  </a:cubicBezTo>
                  <a:cubicBezTo>
                    <a:pt x="83" y="50"/>
                    <a:pt x="82" y="48"/>
                    <a:pt x="80" y="46"/>
                  </a:cubicBezTo>
                  <a:cubicBezTo>
                    <a:pt x="79" y="43"/>
                    <a:pt x="77" y="41"/>
                    <a:pt x="75" y="39"/>
                  </a:cubicBezTo>
                  <a:cubicBezTo>
                    <a:pt x="73" y="38"/>
                    <a:pt x="69" y="37"/>
                    <a:pt x="64" y="37"/>
                  </a:cubicBezTo>
                  <a:cubicBezTo>
                    <a:pt x="60" y="37"/>
                    <a:pt x="56" y="38"/>
                    <a:pt x="54" y="40"/>
                  </a:cubicBezTo>
                  <a:cubicBezTo>
                    <a:pt x="51" y="41"/>
                    <a:pt x="50" y="43"/>
                    <a:pt x="50" y="46"/>
                  </a:cubicBezTo>
                  <a:cubicBezTo>
                    <a:pt x="50" y="47"/>
                    <a:pt x="50" y="48"/>
                    <a:pt x="51" y="49"/>
                  </a:cubicBezTo>
                  <a:cubicBezTo>
                    <a:pt x="52" y="50"/>
                    <a:pt x="53" y="51"/>
                    <a:pt x="55" y="52"/>
                  </a:cubicBezTo>
                  <a:cubicBezTo>
                    <a:pt x="56" y="53"/>
                    <a:pt x="58" y="53"/>
                    <a:pt x="60" y="54"/>
                  </a:cubicBezTo>
                  <a:cubicBezTo>
                    <a:pt x="62" y="54"/>
                    <a:pt x="64" y="55"/>
                    <a:pt x="68" y="56"/>
                  </a:cubicBezTo>
                  <a:cubicBezTo>
                    <a:pt x="73" y="57"/>
                    <a:pt x="78" y="58"/>
                    <a:pt x="82" y="60"/>
                  </a:cubicBezTo>
                  <a:cubicBezTo>
                    <a:pt x="86" y="61"/>
                    <a:pt x="90" y="63"/>
                    <a:pt x="93" y="64"/>
                  </a:cubicBezTo>
                  <a:cubicBezTo>
                    <a:pt x="96" y="66"/>
                    <a:pt x="98" y="69"/>
                    <a:pt x="100" y="72"/>
                  </a:cubicBezTo>
                  <a:cubicBezTo>
                    <a:pt x="101" y="75"/>
                    <a:pt x="102" y="78"/>
                    <a:pt x="102" y="83"/>
                  </a:cubicBezTo>
                  <a:cubicBezTo>
                    <a:pt x="102" y="88"/>
                    <a:pt x="101" y="93"/>
                    <a:pt x="98" y="97"/>
                  </a:cubicBezTo>
                  <a:cubicBezTo>
                    <a:pt x="95" y="101"/>
                    <a:pt x="91" y="104"/>
                    <a:pt x="85" y="106"/>
                  </a:cubicBezTo>
                  <a:cubicBezTo>
                    <a:pt x="80" y="108"/>
                    <a:pt x="73" y="110"/>
                    <a:pt x="66" y="110"/>
                  </a:cubicBezTo>
                  <a:cubicBezTo>
                    <a:pt x="57" y="110"/>
                    <a:pt x="50" y="108"/>
                    <a:pt x="44" y="105"/>
                  </a:cubicBezTo>
                  <a:cubicBezTo>
                    <a:pt x="40" y="103"/>
                    <a:pt x="36" y="100"/>
                    <a:pt x="33" y="96"/>
                  </a:cubicBezTo>
                  <a:cubicBezTo>
                    <a:pt x="31" y="92"/>
                    <a:pt x="30" y="88"/>
                    <a:pt x="30" y="85"/>
                  </a:cubicBezTo>
                  <a:cubicBezTo>
                    <a:pt x="30" y="82"/>
                    <a:pt x="30" y="80"/>
                    <a:pt x="32" y="79"/>
                  </a:cubicBezTo>
                  <a:cubicBezTo>
                    <a:pt x="34" y="77"/>
                    <a:pt x="36" y="76"/>
                    <a:pt x="39" y="76"/>
                  </a:cubicBezTo>
                  <a:cubicBezTo>
                    <a:pt x="41" y="76"/>
                    <a:pt x="43" y="77"/>
                    <a:pt x="44" y="78"/>
                  </a:cubicBezTo>
                  <a:cubicBezTo>
                    <a:pt x="45" y="79"/>
                    <a:pt x="47" y="81"/>
                    <a:pt x="48" y="84"/>
                  </a:cubicBezTo>
                  <a:cubicBezTo>
                    <a:pt x="49" y="86"/>
                    <a:pt x="50" y="88"/>
                    <a:pt x="51" y="90"/>
                  </a:cubicBezTo>
                  <a:cubicBezTo>
                    <a:pt x="52" y="92"/>
                    <a:pt x="54" y="93"/>
                    <a:pt x="56" y="94"/>
                  </a:cubicBezTo>
                  <a:cubicBezTo>
                    <a:pt x="59" y="95"/>
                    <a:pt x="62" y="96"/>
                    <a:pt x="65" y="96"/>
                  </a:cubicBezTo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43"/>
                    <a:pt x="2" y="49"/>
                    <a:pt x="5" y="54"/>
                  </a:cubicBezTo>
                  <a:cubicBezTo>
                    <a:pt x="4" y="58"/>
                    <a:pt x="4" y="63"/>
                    <a:pt x="4" y="67"/>
                  </a:cubicBezTo>
                  <a:cubicBezTo>
                    <a:pt x="4" y="101"/>
                    <a:pt x="32" y="129"/>
                    <a:pt x="66" y="129"/>
                  </a:cubicBezTo>
                  <a:cubicBezTo>
                    <a:pt x="70" y="129"/>
                    <a:pt x="74" y="129"/>
                    <a:pt x="77" y="128"/>
                  </a:cubicBezTo>
                  <a:cubicBezTo>
                    <a:pt x="83" y="131"/>
                    <a:pt x="88" y="132"/>
                    <a:pt x="94" y="132"/>
                  </a:cubicBezTo>
                  <a:cubicBezTo>
                    <a:pt x="114" y="132"/>
                    <a:pt x="130" y="116"/>
                    <a:pt x="130" y="96"/>
                  </a:cubicBezTo>
                  <a:cubicBezTo>
                    <a:pt x="130" y="91"/>
                    <a:pt x="129" y="85"/>
                    <a:pt x="127" y="80"/>
                  </a:cubicBezTo>
                  <a:cubicBezTo>
                    <a:pt x="128" y="76"/>
                    <a:pt x="128" y="72"/>
                    <a:pt x="128" y="67"/>
                  </a:cubicBezTo>
                  <a:cubicBezTo>
                    <a:pt x="128" y="33"/>
                    <a:pt x="100" y="5"/>
                    <a:pt x="66" y="5"/>
                  </a:cubicBezTo>
                  <a:cubicBezTo>
                    <a:pt x="62" y="5"/>
                    <a:pt x="59" y="5"/>
                    <a:pt x="55" y="6"/>
                  </a:cubicBezTo>
                  <a:cubicBezTo>
                    <a:pt x="50" y="2"/>
                    <a:pt x="43" y="0"/>
                    <a:pt x="3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828"/>
            <p:cNvSpPr>
              <a:spLocks noEditPoints="1"/>
            </p:cNvSpPr>
            <p:nvPr/>
          </p:nvSpPr>
          <p:spPr bwMode="auto">
            <a:xfrm>
              <a:off x="3135058" y="3640836"/>
              <a:ext cx="166688" cy="138113"/>
            </a:xfrm>
            <a:custGeom>
              <a:avLst/>
              <a:gdLst>
                <a:gd name="T0" fmla="*/ 10 w 165"/>
                <a:gd name="T1" fmla="*/ 106 h 137"/>
                <a:gd name="T2" fmla="*/ 9 w 165"/>
                <a:gd name="T3" fmla="*/ 105 h 137"/>
                <a:gd name="T4" fmla="*/ 9 w 165"/>
                <a:gd name="T5" fmla="*/ 9 h 137"/>
                <a:gd name="T6" fmla="*/ 156 w 165"/>
                <a:gd name="T7" fmla="*/ 9 h 137"/>
                <a:gd name="T8" fmla="*/ 156 w 165"/>
                <a:gd name="T9" fmla="*/ 9 h 137"/>
                <a:gd name="T10" fmla="*/ 156 w 165"/>
                <a:gd name="T11" fmla="*/ 105 h 137"/>
                <a:gd name="T12" fmla="*/ 156 w 165"/>
                <a:gd name="T13" fmla="*/ 106 h 137"/>
                <a:gd name="T14" fmla="*/ 10 w 165"/>
                <a:gd name="T15" fmla="*/ 106 h 137"/>
                <a:gd name="T16" fmla="*/ 156 w 165"/>
                <a:gd name="T17" fmla="*/ 0 h 137"/>
                <a:gd name="T18" fmla="*/ 9 w 165"/>
                <a:gd name="T19" fmla="*/ 0 h 137"/>
                <a:gd name="T20" fmla="*/ 9 w 165"/>
                <a:gd name="T21" fmla="*/ 0 h 137"/>
                <a:gd name="T22" fmla="*/ 0 w 165"/>
                <a:gd name="T23" fmla="*/ 9 h 137"/>
                <a:gd name="T24" fmla="*/ 0 w 165"/>
                <a:gd name="T25" fmla="*/ 105 h 137"/>
                <a:gd name="T26" fmla="*/ 2 w 165"/>
                <a:gd name="T27" fmla="*/ 110 h 137"/>
                <a:gd name="T28" fmla="*/ 10 w 165"/>
                <a:gd name="T29" fmla="*/ 115 h 137"/>
                <a:gd name="T30" fmla="*/ 63 w 165"/>
                <a:gd name="T31" fmla="*/ 115 h 137"/>
                <a:gd name="T32" fmla="*/ 63 w 165"/>
                <a:gd name="T33" fmla="*/ 128 h 137"/>
                <a:gd name="T34" fmla="*/ 53 w 165"/>
                <a:gd name="T35" fmla="*/ 128 h 137"/>
                <a:gd name="T36" fmla="*/ 49 w 165"/>
                <a:gd name="T37" fmla="*/ 133 h 137"/>
                <a:gd name="T38" fmla="*/ 53 w 165"/>
                <a:gd name="T39" fmla="*/ 137 h 137"/>
                <a:gd name="T40" fmla="*/ 113 w 165"/>
                <a:gd name="T41" fmla="*/ 137 h 137"/>
                <a:gd name="T42" fmla="*/ 117 w 165"/>
                <a:gd name="T43" fmla="*/ 133 h 137"/>
                <a:gd name="T44" fmla="*/ 113 w 165"/>
                <a:gd name="T45" fmla="*/ 128 h 137"/>
                <a:gd name="T46" fmla="*/ 103 w 165"/>
                <a:gd name="T47" fmla="*/ 128 h 137"/>
                <a:gd name="T48" fmla="*/ 103 w 165"/>
                <a:gd name="T49" fmla="*/ 115 h 137"/>
                <a:gd name="T50" fmla="*/ 156 w 165"/>
                <a:gd name="T51" fmla="*/ 115 h 137"/>
                <a:gd name="T52" fmla="*/ 164 w 165"/>
                <a:gd name="T53" fmla="*/ 110 h 137"/>
                <a:gd name="T54" fmla="*/ 165 w 165"/>
                <a:gd name="T55" fmla="*/ 105 h 137"/>
                <a:gd name="T56" fmla="*/ 165 w 165"/>
                <a:gd name="T57" fmla="*/ 9 h 137"/>
                <a:gd name="T58" fmla="*/ 156 w 165"/>
                <a:gd name="T59" fmla="*/ 0 h 137"/>
                <a:gd name="T60" fmla="*/ 156 w 165"/>
                <a:gd name="T6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37">
                  <a:moveTo>
                    <a:pt x="10" y="106"/>
                  </a:moveTo>
                  <a:cubicBezTo>
                    <a:pt x="10" y="106"/>
                    <a:pt x="9" y="106"/>
                    <a:pt x="9" y="105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6" y="9"/>
                    <a:pt x="156" y="9"/>
                    <a:pt x="156" y="9"/>
                  </a:cubicBezTo>
                  <a:cubicBezTo>
                    <a:pt x="156" y="9"/>
                    <a:pt x="156" y="9"/>
                    <a:pt x="156" y="9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0" y="106"/>
                    <a:pt x="10" y="106"/>
                    <a:pt x="10" y="106"/>
                  </a:cubicBezTo>
                  <a:moveTo>
                    <a:pt x="15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1" y="4"/>
                    <a:pt x="0" y="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7"/>
                    <a:pt x="1" y="109"/>
                    <a:pt x="2" y="110"/>
                  </a:cubicBezTo>
                  <a:cubicBezTo>
                    <a:pt x="4" y="113"/>
                    <a:pt x="6" y="115"/>
                    <a:pt x="10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28"/>
                    <a:pt x="63" y="128"/>
                    <a:pt x="6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1" y="128"/>
                    <a:pt x="49" y="130"/>
                    <a:pt x="49" y="133"/>
                  </a:cubicBezTo>
                  <a:cubicBezTo>
                    <a:pt x="49" y="135"/>
                    <a:pt x="51" y="137"/>
                    <a:pt x="5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5" y="137"/>
                    <a:pt x="117" y="135"/>
                    <a:pt x="117" y="133"/>
                  </a:cubicBezTo>
                  <a:cubicBezTo>
                    <a:pt x="117" y="130"/>
                    <a:pt x="115" y="128"/>
                    <a:pt x="11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56" y="115"/>
                    <a:pt x="156" y="115"/>
                    <a:pt x="156" y="115"/>
                  </a:cubicBezTo>
                  <a:cubicBezTo>
                    <a:pt x="159" y="115"/>
                    <a:pt x="162" y="113"/>
                    <a:pt x="164" y="110"/>
                  </a:cubicBezTo>
                  <a:cubicBezTo>
                    <a:pt x="165" y="109"/>
                    <a:pt x="165" y="107"/>
                    <a:pt x="165" y="105"/>
                  </a:cubicBezTo>
                  <a:cubicBezTo>
                    <a:pt x="165" y="9"/>
                    <a:pt x="165" y="9"/>
                    <a:pt x="165" y="9"/>
                  </a:cubicBezTo>
                  <a:cubicBezTo>
                    <a:pt x="165" y="4"/>
                    <a:pt x="161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829"/>
            <p:cNvSpPr>
              <a:spLocks noEditPoints="1"/>
            </p:cNvSpPr>
            <p:nvPr/>
          </p:nvSpPr>
          <p:spPr bwMode="auto">
            <a:xfrm>
              <a:off x="990346" y="2083498"/>
              <a:ext cx="115888" cy="96838"/>
            </a:xfrm>
            <a:custGeom>
              <a:avLst/>
              <a:gdLst>
                <a:gd name="T0" fmla="*/ 7 w 113"/>
                <a:gd name="T1" fmla="*/ 74 h 95"/>
                <a:gd name="T2" fmla="*/ 6 w 113"/>
                <a:gd name="T3" fmla="*/ 73 h 95"/>
                <a:gd name="T4" fmla="*/ 6 w 113"/>
                <a:gd name="T5" fmla="*/ 7 h 95"/>
                <a:gd name="T6" fmla="*/ 107 w 113"/>
                <a:gd name="T7" fmla="*/ 7 h 95"/>
                <a:gd name="T8" fmla="*/ 107 w 113"/>
                <a:gd name="T9" fmla="*/ 7 h 95"/>
                <a:gd name="T10" fmla="*/ 107 w 113"/>
                <a:gd name="T11" fmla="*/ 73 h 95"/>
                <a:gd name="T12" fmla="*/ 107 w 113"/>
                <a:gd name="T13" fmla="*/ 74 h 95"/>
                <a:gd name="T14" fmla="*/ 7 w 113"/>
                <a:gd name="T15" fmla="*/ 74 h 95"/>
                <a:gd name="T16" fmla="*/ 107 w 113"/>
                <a:gd name="T17" fmla="*/ 0 h 95"/>
                <a:gd name="T18" fmla="*/ 6 w 113"/>
                <a:gd name="T19" fmla="*/ 0 h 95"/>
                <a:gd name="T20" fmla="*/ 6 w 113"/>
                <a:gd name="T21" fmla="*/ 1 h 95"/>
                <a:gd name="T22" fmla="*/ 0 w 113"/>
                <a:gd name="T23" fmla="*/ 7 h 95"/>
                <a:gd name="T24" fmla="*/ 0 w 113"/>
                <a:gd name="T25" fmla="*/ 73 h 95"/>
                <a:gd name="T26" fmla="*/ 1 w 113"/>
                <a:gd name="T27" fmla="*/ 76 h 95"/>
                <a:gd name="T28" fmla="*/ 7 w 113"/>
                <a:gd name="T29" fmla="*/ 80 h 95"/>
                <a:gd name="T30" fmla="*/ 43 w 113"/>
                <a:gd name="T31" fmla="*/ 80 h 95"/>
                <a:gd name="T32" fmla="*/ 43 w 113"/>
                <a:gd name="T33" fmla="*/ 89 h 95"/>
                <a:gd name="T34" fmla="*/ 36 w 113"/>
                <a:gd name="T35" fmla="*/ 89 h 95"/>
                <a:gd name="T36" fmla="*/ 33 w 113"/>
                <a:gd name="T37" fmla="*/ 92 h 95"/>
                <a:gd name="T38" fmla="*/ 36 w 113"/>
                <a:gd name="T39" fmla="*/ 95 h 95"/>
                <a:gd name="T40" fmla="*/ 77 w 113"/>
                <a:gd name="T41" fmla="*/ 95 h 95"/>
                <a:gd name="T42" fmla="*/ 80 w 113"/>
                <a:gd name="T43" fmla="*/ 92 h 95"/>
                <a:gd name="T44" fmla="*/ 77 w 113"/>
                <a:gd name="T45" fmla="*/ 89 h 95"/>
                <a:gd name="T46" fmla="*/ 70 w 113"/>
                <a:gd name="T47" fmla="*/ 89 h 95"/>
                <a:gd name="T48" fmla="*/ 70 w 113"/>
                <a:gd name="T49" fmla="*/ 80 h 95"/>
                <a:gd name="T50" fmla="*/ 107 w 113"/>
                <a:gd name="T51" fmla="*/ 80 h 95"/>
                <a:gd name="T52" fmla="*/ 112 w 113"/>
                <a:gd name="T53" fmla="*/ 76 h 95"/>
                <a:gd name="T54" fmla="*/ 113 w 113"/>
                <a:gd name="T55" fmla="*/ 73 h 95"/>
                <a:gd name="T56" fmla="*/ 113 w 113"/>
                <a:gd name="T57" fmla="*/ 7 h 95"/>
                <a:gd name="T58" fmla="*/ 107 w 113"/>
                <a:gd name="T59" fmla="*/ 1 h 95"/>
                <a:gd name="T60" fmla="*/ 107 w 113"/>
                <a:gd name="T6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3" h="95">
                  <a:moveTo>
                    <a:pt x="7" y="74"/>
                  </a:moveTo>
                  <a:cubicBezTo>
                    <a:pt x="6" y="74"/>
                    <a:pt x="6" y="73"/>
                    <a:pt x="6" y="73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7" y="73"/>
                    <a:pt x="107" y="74"/>
                    <a:pt x="107" y="74"/>
                  </a:cubicBezTo>
                  <a:cubicBezTo>
                    <a:pt x="7" y="74"/>
                    <a:pt x="7" y="74"/>
                    <a:pt x="7" y="74"/>
                  </a:cubicBezTo>
                  <a:moveTo>
                    <a:pt x="10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0" y="3"/>
                    <a:pt x="0" y="7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5"/>
                    <a:pt x="1" y="76"/>
                  </a:cubicBezTo>
                  <a:cubicBezTo>
                    <a:pt x="2" y="79"/>
                    <a:pt x="4" y="80"/>
                    <a:pt x="7" y="80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5" y="89"/>
                    <a:pt x="33" y="90"/>
                    <a:pt x="33" y="92"/>
                  </a:cubicBezTo>
                  <a:cubicBezTo>
                    <a:pt x="33" y="94"/>
                    <a:pt x="35" y="95"/>
                    <a:pt x="36" y="95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79" y="95"/>
                    <a:pt x="80" y="94"/>
                    <a:pt x="80" y="92"/>
                  </a:cubicBezTo>
                  <a:cubicBezTo>
                    <a:pt x="80" y="90"/>
                    <a:pt x="79" y="89"/>
                    <a:pt x="77" y="89"/>
                  </a:cubicBezTo>
                  <a:cubicBezTo>
                    <a:pt x="70" y="89"/>
                    <a:pt x="70" y="89"/>
                    <a:pt x="70" y="89"/>
                  </a:cubicBezTo>
                  <a:cubicBezTo>
                    <a:pt x="70" y="80"/>
                    <a:pt x="70" y="80"/>
                    <a:pt x="70" y="80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9" y="80"/>
                    <a:pt x="111" y="79"/>
                    <a:pt x="112" y="76"/>
                  </a:cubicBezTo>
                  <a:cubicBezTo>
                    <a:pt x="113" y="75"/>
                    <a:pt x="113" y="74"/>
                    <a:pt x="113" y="73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10" y="1"/>
                    <a:pt x="107" y="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830"/>
            <p:cNvSpPr>
              <a:spLocks/>
            </p:cNvSpPr>
            <p:nvPr/>
          </p:nvSpPr>
          <p:spPr bwMode="auto">
            <a:xfrm>
              <a:off x="2268283" y="1788223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6 h 63"/>
                <a:gd name="T8" fmla="*/ 2 w 69"/>
                <a:gd name="T9" fmla="*/ 27 h 63"/>
                <a:gd name="T10" fmla="*/ 30 w 69"/>
                <a:gd name="T11" fmla="*/ 59 h 63"/>
                <a:gd name="T12" fmla="*/ 34 w 69"/>
                <a:gd name="T13" fmla="*/ 63 h 63"/>
                <a:gd name="T14" fmla="*/ 39 w 69"/>
                <a:gd name="T15" fmla="*/ 59 h 63"/>
                <a:gd name="T16" fmla="*/ 69 w 69"/>
                <a:gd name="T17" fmla="*/ 19 h 63"/>
                <a:gd name="T18" fmla="*/ 50 w 69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1" y="3"/>
                    <a:pt x="25" y="0"/>
                    <a:pt x="19" y="0"/>
                  </a:cubicBezTo>
                  <a:cubicBezTo>
                    <a:pt x="9" y="0"/>
                    <a:pt x="2" y="7"/>
                    <a:pt x="0" y="1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7"/>
                    <a:pt x="16" y="46"/>
                    <a:pt x="30" y="59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57" y="43"/>
                    <a:pt x="69" y="32"/>
                    <a:pt x="69" y="19"/>
                  </a:cubicBezTo>
                  <a:cubicBezTo>
                    <a:pt x="69" y="9"/>
                    <a:pt x="61" y="0"/>
                    <a:pt x="50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831"/>
            <p:cNvSpPr>
              <a:spLocks/>
            </p:cNvSpPr>
            <p:nvPr/>
          </p:nvSpPr>
          <p:spPr bwMode="auto">
            <a:xfrm>
              <a:off x="2268283" y="1804098"/>
              <a:ext cx="1588" cy="11113"/>
            </a:xfrm>
            <a:custGeom>
              <a:avLst/>
              <a:gdLst>
                <a:gd name="T0" fmla="*/ 0 w 2"/>
                <a:gd name="T1" fmla="*/ 0 h 11"/>
                <a:gd name="T2" fmla="*/ 0 w 2"/>
                <a:gd name="T3" fmla="*/ 3 h 11"/>
                <a:gd name="T4" fmla="*/ 2 w 2"/>
                <a:gd name="T5" fmla="*/ 11 h 11"/>
                <a:gd name="T6" fmla="*/ 0 w 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6"/>
                    <a:pt x="1" y="9"/>
                    <a:pt x="2" y="1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832"/>
            <p:cNvSpPr>
              <a:spLocks/>
            </p:cNvSpPr>
            <p:nvPr/>
          </p:nvSpPr>
          <p:spPr bwMode="auto">
            <a:xfrm>
              <a:off x="1342771" y="2331148"/>
              <a:ext cx="69850" cy="65088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9 h 63"/>
                <a:gd name="T8" fmla="*/ 29 w 69"/>
                <a:gd name="T9" fmla="*/ 58 h 63"/>
                <a:gd name="T10" fmla="*/ 34 w 69"/>
                <a:gd name="T11" fmla="*/ 63 h 63"/>
                <a:gd name="T12" fmla="*/ 39 w 69"/>
                <a:gd name="T13" fmla="*/ 58 h 63"/>
                <a:gd name="T14" fmla="*/ 69 w 69"/>
                <a:gd name="T15" fmla="*/ 19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0" y="3"/>
                    <a:pt x="25" y="0"/>
                    <a:pt x="19" y="0"/>
                  </a:cubicBezTo>
                  <a:cubicBezTo>
                    <a:pt x="8" y="0"/>
                    <a:pt x="0" y="8"/>
                    <a:pt x="0" y="19"/>
                  </a:cubicBezTo>
                  <a:cubicBezTo>
                    <a:pt x="0" y="32"/>
                    <a:pt x="12" y="42"/>
                    <a:pt x="29" y="58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7" y="42"/>
                    <a:pt x="69" y="32"/>
                    <a:pt x="69" y="19"/>
                  </a:cubicBezTo>
                  <a:cubicBezTo>
                    <a:pt x="69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833"/>
            <p:cNvSpPr>
              <a:spLocks/>
            </p:cNvSpPr>
            <p:nvPr/>
          </p:nvSpPr>
          <p:spPr bwMode="auto">
            <a:xfrm>
              <a:off x="3090608" y="2435923"/>
              <a:ext cx="69850" cy="63500"/>
            </a:xfrm>
            <a:custGeom>
              <a:avLst/>
              <a:gdLst>
                <a:gd name="T0" fmla="*/ 50 w 68"/>
                <a:gd name="T1" fmla="*/ 0 h 63"/>
                <a:gd name="T2" fmla="*/ 34 w 68"/>
                <a:gd name="T3" fmla="*/ 7 h 63"/>
                <a:gd name="T4" fmla="*/ 19 w 68"/>
                <a:gd name="T5" fmla="*/ 0 h 63"/>
                <a:gd name="T6" fmla="*/ 3 w 68"/>
                <a:gd name="T7" fmla="*/ 8 h 63"/>
                <a:gd name="T8" fmla="*/ 0 w 68"/>
                <a:gd name="T9" fmla="*/ 19 h 63"/>
                <a:gd name="T10" fmla="*/ 29 w 68"/>
                <a:gd name="T11" fmla="*/ 59 h 63"/>
                <a:gd name="T12" fmla="*/ 34 w 68"/>
                <a:gd name="T13" fmla="*/ 63 h 63"/>
                <a:gd name="T14" fmla="*/ 39 w 68"/>
                <a:gd name="T15" fmla="*/ 59 h 63"/>
                <a:gd name="T16" fmla="*/ 68 w 68"/>
                <a:gd name="T17" fmla="*/ 19 h 63"/>
                <a:gd name="T18" fmla="*/ 50 w 68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3">
                  <a:moveTo>
                    <a:pt x="50" y="0"/>
                  </a:moveTo>
                  <a:cubicBezTo>
                    <a:pt x="44" y="0"/>
                    <a:pt x="38" y="3"/>
                    <a:pt x="34" y="7"/>
                  </a:cubicBezTo>
                  <a:cubicBezTo>
                    <a:pt x="30" y="3"/>
                    <a:pt x="25" y="0"/>
                    <a:pt x="19" y="0"/>
                  </a:cubicBezTo>
                  <a:cubicBezTo>
                    <a:pt x="12" y="0"/>
                    <a:pt x="6" y="3"/>
                    <a:pt x="3" y="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2"/>
                    <a:pt x="12" y="43"/>
                    <a:pt x="29" y="59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57" y="43"/>
                    <a:pt x="68" y="32"/>
                    <a:pt x="68" y="19"/>
                  </a:cubicBezTo>
                  <a:cubicBezTo>
                    <a:pt x="68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834"/>
            <p:cNvSpPr>
              <a:spLocks/>
            </p:cNvSpPr>
            <p:nvPr/>
          </p:nvSpPr>
          <p:spPr bwMode="auto">
            <a:xfrm>
              <a:off x="3090608" y="2443861"/>
              <a:ext cx="3175" cy="11113"/>
            </a:xfrm>
            <a:custGeom>
              <a:avLst/>
              <a:gdLst>
                <a:gd name="T0" fmla="*/ 3 w 3"/>
                <a:gd name="T1" fmla="*/ 0 h 11"/>
                <a:gd name="T2" fmla="*/ 0 w 3"/>
                <a:gd name="T3" fmla="*/ 11 h 11"/>
                <a:gd name="T4" fmla="*/ 0 w 3"/>
                <a:gd name="T5" fmla="*/ 11 h 11"/>
                <a:gd name="T6" fmla="*/ 3 w 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1" y="3"/>
                    <a:pt x="0" y="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9BD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835"/>
            <p:cNvSpPr>
              <a:spLocks/>
            </p:cNvSpPr>
            <p:nvPr/>
          </p:nvSpPr>
          <p:spPr bwMode="auto">
            <a:xfrm>
              <a:off x="1944433" y="2647061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5 w 69"/>
                <a:gd name="T3" fmla="*/ 7 h 63"/>
                <a:gd name="T4" fmla="*/ 19 w 69"/>
                <a:gd name="T5" fmla="*/ 0 h 63"/>
                <a:gd name="T6" fmla="*/ 0 w 69"/>
                <a:gd name="T7" fmla="*/ 18 h 63"/>
                <a:gd name="T8" fmla="*/ 30 w 69"/>
                <a:gd name="T9" fmla="*/ 58 h 63"/>
                <a:gd name="T10" fmla="*/ 35 w 69"/>
                <a:gd name="T11" fmla="*/ 63 h 63"/>
                <a:gd name="T12" fmla="*/ 40 w 69"/>
                <a:gd name="T13" fmla="*/ 58 h 63"/>
                <a:gd name="T14" fmla="*/ 69 w 69"/>
                <a:gd name="T15" fmla="*/ 18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9" y="2"/>
                    <a:pt x="35" y="7"/>
                  </a:cubicBezTo>
                  <a:cubicBezTo>
                    <a:pt x="31" y="2"/>
                    <a:pt x="25" y="0"/>
                    <a:pt x="19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0" y="32"/>
                    <a:pt x="12" y="42"/>
                    <a:pt x="30" y="58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58" y="42"/>
                    <a:pt x="69" y="32"/>
                    <a:pt x="69" y="18"/>
                  </a:cubicBezTo>
                  <a:cubicBezTo>
                    <a:pt x="69" y="8"/>
                    <a:pt x="61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836"/>
            <p:cNvSpPr>
              <a:spLocks/>
            </p:cNvSpPr>
            <p:nvPr/>
          </p:nvSpPr>
          <p:spPr bwMode="auto">
            <a:xfrm>
              <a:off x="1911096" y="3731323"/>
              <a:ext cx="69850" cy="63500"/>
            </a:xfrm>
            <a:custGeom>
              <a:avLst/>
              <a:gdLst>
                <a:gd name="T0" fmla="*/ 50 w 69"/>
                <a:gd name="T1" fmla="*/ 0 h 63"/>
                <a:gd name="T2" fmla="*/ 34 w 69"/>
                <a:gd name="T3" fmla="*/ 7 h 63"/>
                <a:gd name="T4" fmla="*/ 19 w 69"/>
                <a:gd name="T5" fmla="*/ 0 h 63"/>
                <a:gd name="T6" fmla="*/ 0 w 69"/>
                <a:gd name="T7" fmla="*/ 18 h 63"/>
                <a:gd name="T8" fmla="*/ 29 w 69"/>
                <a:gd name="T9" fmla="*/ 58 h 63"/>
                <a:gd name="T10" fmla="*/ 34 w 69"/>
                <a:gd name="T11" fmla="*/ 63 h 63"/>
                <a:gd name="T12" fmla="*/ 39 w 69"/>
                <a:gd name="T13" fmla="*/ 58 h 63"/>
                <a:gd name="T14" fmla="*/ 69 w 69"/>
                <a:gd name="T15" fmla="*/ 18 h 63"/>
                <a:gd name="T16" fmla="*/ 50 w 6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3">
                  <a:moveTo>
                    <a:pt x="50" y="0"/>
                  </a:moveTo>
                  <a:cubicBezTo>
                    <a:pt x="44" y="0"/>
                    <a:pt x="38" y="2"/>
                    <a:pt x="34" y="7"/>
                  </a:cubicBezTo>
                  <a:cubicBezTo>
                    <a:pt x="31" y="2"/>
                    <a:pt x="25" y="0"/>
                    <a:pt x="19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31"/>
                    <a:pt x="12" y="42"/>
                    <a:pt x="29" y="58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7" y="42"/>
                    <a:pt x="69" y="31"/>
                    <a:pt x="69" y="18"/>
                  </a:cubicBezTo>
                  <a:cubicBezTo>
                    <a:pt x="69" y="8"/>
                    <a:pt x="60" y="0"/>
                    <a:pt x="5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837"/>
            <p:cNvSpPr>
              <a:spLocks/>
            </p:cNvSpPr>
            <p:nvPr/>
          </p:nvSpPr>
          <p:spPr bwMode="auto">
            <a:xfrm>
              <a:off x="3293808" y="1759648"/>
              <a:ext cx="104775" cy="95250"/>
            </a:xfrm>
            <a:custGeom>
              <a:avLst/>
              <a:gdLst>
                <a:gd name="T0" fmla="*/ 74 w 102"/>
                <a:gd name="T1" fmla="*/ 0 h 94"/>
                <a:gd name="T2" fmla="*/ 51 w 102"/>
                <a:gd name="T3" fmla="*/ 10 h 94"/>
                <a:gd name="T4" fmla="*/ 28 w 102"/>
                <a:gd name="T5" fmla="*/ 0 h 94"/>
                <a:gd name="T6" fmla="*/ 0 w 102"/>
                <a:gd name="T7" fmla="*/ 28 h 94"/>
                <a:gd name="T8" fmla="*/ 44 w 102"/>
                <a:gd name="T9" fmla="*/ 86 h 94"/>
                <a:gd name="T10" fmla="*/ 51 w 102"/>
                <a:gd name="T11" fmla="*/ 94 h 94"/>
                <a:gd name="T12" fmla="*/ 58 w 102"/>
                <a:gd name="T13" fmla="*/ 86 h 94"/>
                <a:gd name="T14" fmla="*/ 102 w 102"/>
                <a:gd name="T15" fmla="*/ 28 h 94"/>
                <a:gd name="T16" fmla="*/ 74 w 102"/>
                <a:gd name="T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94">
                  <a:moveTo>
                    <a:pt x="74" y="0"/>
                  </a:moveTo>
                  <a:cubicBezTo>
                    <a:pt x="65" y="0"/>
                    <a:pt x="56" y="4"/>
                    <a:pt x="51" y="10"/>
                  </a:cubicBezTo>
                  <a:cubicBezTo>
                    <a:pt x="45" y="4"/>
                    <a:pt x="36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ubicBezTo>
                    <a:pt x="0" y="47"/>
                    <a:pt x="17" y="63"/>
                    <a:pt x="44" y="86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84" y="63"/>
                    <a:pt x="102" y="47"/>
                    <a:pt x="102" y="28"/>
                  </a:cubicBezTo>
                  <a:cubicBezTo>
                    <a:pt x="102" y="12"/>
                    <a:pt x="90" y="0"/>
                    <a:pt x="74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838"/>
            <p:cNvSpPr>
              <a:spLocks/>
            </p:cNvSpPr>
            <p:nvPr/>
          </p:nvSpPr>
          <p:spPr bwMode="auto">
            <a:xfrm>
              <a:off x="1049083" y="3604323"/>
              <a:ext cx="127000" cy="117475"/>
            </a:xfrm>
            <a:custGeom>
              <a:avLst/>
              <a:gdLst>
                <a:gd name="T0" fmla="*/ 91 w 126"/>
                <a:gd name="T1" fmla="*/ 0 h 116"/>
                <a:gd name="T2" fmla="*/ 63 w 126"/>
                <a:gd name="T3" fmla="*/ 13 h 116"/>
                <a:gd name="T4" fmla="*/ 34 w 126"/>
                <a:gd name="T5" fmla="*/ 0 h 116"/>
                <a:gd name="T6" fmla="*/ 0 w 126"/>
                <a:gd name="T7" fmla="*/ 35 h 116"/>
                <a:gd name="T8" fmla="*/ 54 w 126"/>
                <a:gd name="T9" fmla="*/ 107 h 116"/>
                <a:gd name="T10" fmla="*/ 63 w 126"/>
                <a:gd name="T11" fmla="*/ 116 h 116"/>
                <a:gd name="T12" fmla="*/ 72 w 126"/>
                <a:gd name="T13" fmla="*/ 107 h 116"/>
                <a:gd name="T14" fmla="*/ 126 w 126"/>
                <a:gd name="T15" fmla="*/ 35 h 116"/>
                <a:gd name="T16" fmla="*/ 91 w 126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16">
                  <a:moveTo>
                    <a:pt x="91" y="0"/>
                  </a:moveTo>
                  <a:cubicBezTo>
                    <a:pt x="80" y="0"/>
                    <a:pt x="70" y="5"/>
                    <a:pt x="63" y="13"/>
                  </a:cubicBezTo>
                  <a:cubicBezTo>
                    <a:pt x="56" y="5"/>
                    <a:pt x="45" y="0"/>
                    <a:pt x="34" y="0"/>
                  </a:cubicBezTo>
                  <a:cubicBezTo>
                    <a:pt x="15" y="0"/>
                    <a:pt x="0" y="15"/>
                    <a:pt x="0" y="35"/>
                  </a:cubicBezTo>
                  <a:cubicBezTo>
                    <a:pt x="0" y="59"/>
                    <a:pt x="21" y="78"/>
                    <a:pt x="54" y="107"/>
                  </a:cubicBezTo>
                  <a:cubicBezTo>
                    <a:pt x="63" y="116"/>
                    <a:pt x="63" y="116"/>
                    <a:pt x="63" y="11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104" y="78"/>
                    <a:pt x="126" y="59"/>
                    <a:pt x="126" y="35"/>
                  </a:cubicBezTo>
                  <a:cubicBezTo>
                    <a:pt x="126" y="15"/>
                    <a:pt x="111" y="0"/>
                    <a:pt x="91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839"/>
            <p:cNvSpPr>
              <a:spLocks noEditPoints="1"/>
            </p:cNvSpPr>
            <p:nvPr/>
          </p:nvSpPr>
          <p:spPr bwMode="auto">
            <a:xfrm>
              <a:off x="1226883" y="1492948"/>
              <a:ext cx="122238" cy="119063"/>
            </a:xfrm>
            <a:custGeom>
              <a:avLst/>
              <a:gdLst>
                <a:gd name="T0" fmla="*/ 60 w 120"/>
                <a:gd name="T1" fmla="*/ 90 h 117"/>
                <a:gd name="T2" fmla="*/ 8 w 120"/>
                <a:gd name="T3" fmla="*/ 49 h 117"/>
                <a:gd name="T4" fmla="*/ 60 w 120"/>
                <a:gd name="T5" fmla="*/ 8 h 117"/>
                <a:gd name="T6" fmla="*/ 112 w 120"/>
                <a:gd name="T7" fmla="*/ 49 h 117"/>
                <a:gd name="T8" fmla="*/ 98 w 120"/>
                <a:gd name="T9" fmla="*/ 77 h 117"/>
                <a:gd name="T10" fmla="*/ 79 w 120"/>
                <a:gd name="T11" fmla="*/ 105 h 117"/>
                <a:gd name="T12" fmla="*/ 71 w 120"/>
                <a:gd name="T13" fmla="*/ 92 h 117"/>
                <a:gd name="T14" fmla="*/ 67 w 120"/>
                <a:gd name="T15" fmla="*/ 90 h 117"/>
                <a:gd name="T16" fmla="*/ 67 w 120"/>
                <a:gd name="T17" fmla="*/ 90 h 117"/>
                <a:gd name="T18" fmla="*/ 60 w 120"/>
                <a:gd name="T19" fmla="*/ 90 h 117"/>
                <a:gd name="T20" fmla="*/ 60 w 120"/>
                <a:gd name="T21" fmla="*/ 0 h 117"/>
                <a:gd name="T22" fmla="*/ 18 w 120"/>
                <a:gd name="T23" fmla="*/ 14 h 117"/>
                <a:gd name="T24" fmla="*/ 0 w 120"/>
                <a:gd name="T25" fmla="*/ 49 h 117"/>
                <a:gd name="T26" fmla="*/ 18 w 120"/>
                <a:gd name="T27" fmla="*/ 84 h 117"/>
                <a:gd name="T28" fmla="*/ 60 w 120"/>
                <a:gd name="T29" fmla="*/ 98 h 117"/>
                <a:gd name="T30" fmla="*/ 65 w 120"/>
                <a:gd name="T31" fmla="*/ 98 h 117"/>
                <a:gd name="T32" fmla="*/ 75 w 120"/>
                <a:gd name="T33" fmla="*/ 115 h 117"/>
                <a:gd name="T34" fmla="*/ 79 w 120"/>
                <a:gd name="T35" fmla="*/ 117 h 117"/>
                <a:gd name="T36" fmla="*/ 79 w 120"/>
                <a:gd name="T37" fmla="*/ 117 h 117"/>
                <a:gd name="T38" fmla="*/ 82 w 120"/>
                <a:gd name="T39" fmla="*/ 115 h 117"/>
                <a:gd name="T40" fmla="*/ 104 w 120"/>
                <a:gd name="T41" fmla="*/ 83 h 117"/>
                <a:gd name="T42" fmla="*/ 120 w 120"/>
                <a:gd name="T43" fmla="*/ 49 h 117"/>
                <a:gd name="T44" fmla="*/ 102 w 120"/>
                <a:gd name="T45" fmla="*/ 14 h 117"/>
                <a:gd name="T46" fmla="*/ 60 w 120"/>
                <a:gd name="T4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0" h="117">
                  <a:moveTo>
                    <a:pt x="60" y="90"/>
                  </a:moveTo>
                  <a:cubicBezTo>
                    <a:pt x="32" y="90"/>
                    <a:pt x="8" y="72"/>
                    <a:pt x="8" y="49"/>
                  </a:cubicBezTo>
                  <a:cubicBezTo>
                    <a:pt x="8" y="26"/>
                    <a:pt x="32" y="8"/>
                    <a:pt x="60" y="8"/>
                  </a:cubicBezTo>
                  <a:cubicBezTo>
                    <a:pt x="89" y="8"/>
                    <a:pt x="112" y="26"/>
                    <a:pt x="112" y="49"/>
                  </a:cubicBezTo>
                  <a:cubicBezTo>
                    <a:pt x="112" y="60"/>
                    <a:pt x="107" y="70"/>
                    <a:pt x="98" y="77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0" y="91"/>
                    <a:pt x="69" y="90"/>
                    <a:pt x="67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5" y="90"/>
                    <a:pt x="62" y="90"/>
                    <a:pt x="60" y="90"/>
                  </a:cubicBezTo>
                  <a:moveTo>
                    <a:pt x="60" y="0"/>
                  </a:moveTo>
                  <a:cubicBezTo>
                    <a:pt x="44" y="0"/>
                    <a:pt x="29" y="5"/>
                    <a:pt x="18" y="14"/>
                  </a:cubicBezTo>
                  <a:cubicBezTo>
                    <a:pt x="7" y="23"/>
                    <a:pt x="0" y="36"/>
                    <a:pt x="0" y="49"/>
                  </a:cubicBezTo>
                  <a:cubicBezTo>
                    <a:pt x="0" y="62"/>
                    <a:pt x="7" y="75"/>
                    <a:pt x="18" y="84"/>
                  </a:cubicBezTo>
                  <a:cubicBezTo>
                    <a:pt x="29" y="93"/>
                    <a:pt x="44" y="98"/>
                    <a:pt x="60" y="98"/>
                  </a:cubicBezTo>
                  <a:cubicBezTo>
                    <a:pt x="62" y="98"/>
                    <a:pt x="63" y="98"/>
                    <a:pt x="65" y="98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6" y="116"/>
                    <a:pt x="77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80" y="117"/>
                    <a:pt x="81" y="116"/>
                    <a:pt x="82" y="115"/>
                  </a:cubicBezTo>
                  <a:cubicBezTo>
                    <a:pt x="104" y="83"/>
                    <a:pt x="104" y="83"/>
                    <a:pt x="104" y="83"/>
                  </a:cubicBezTo>
                  <a:cubicBezTo>
                    <a:pt x="114" y="74"/>
                    <a:pt x="120" y="62"/>
                    <a:pt x="120" y="49"/>
                  </a:cubicBezTo>
                  <a:cubicBezTo>
                    <a:pt x="120" y="36"/>
                    <a:pt x="114" y="23"/>
                    <a:pt x="102" y="14"/>
                  </a:cubicBezTo>
                  <a:cubicBezTo>
                    <a:pt x="91" y="5"/>
                    <a:pt x="76" y="0"/>
                    <a:pt x="6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840"/>
            <p:cNvSpPr>
              <a:spLocks noEditPoints="1"/>
            </p:cNvSpPr>
            <p:nvPr/>
          </p:nvSpPr>
          <p:spPr bwMode="auto">
            <a:xfrm>
              <a:off x="2407983" y="3005836"/>
              <a:ext cx="88900" cy="87313"/>
            </a:xfrm>
            <a:custGeom>
              <a:avLst/>
              <a:gdLst>
                <a:gd name="T0" fmla="*/ 43 w 87"/>
                <a:gd name="T1" fmla="*/ 66 h 85"/>
                <a:gd name="T2" fmla="*/ 6 w 87"/>
                <a:gd name="T3" fmla="*/ 36 h 85"/>
                <a:gd name="T4" fmla="*/ 43 w 87"/>
                <a:gd name="T5" fmla="*/ 6 h 85"/>
                <a:gd name="T6" fmla="*/ 81 w 87"/>
                <a:gd name="T7" fmla="*/ 36 h 85"/>
                <a:gd name="T8" fmla="*/ 70 w 87"/>
                <a:gd name="T9" fmla="*/ 57 h 85"/>
                <a:gd name="T10" fmla="*/ 57 w 87"/>
                <a:gd name="T11" fmla="*/ 77 h 85"/>
                <a:gd name="T12" fmla="*/ 51 w 87"/>
                <a:gd name="T13" fmla="*/ 67 h 85"/>
                <a:gd name="T14" fmla="*/ 48 w 87"/>
                <a:gd name="T15" fmla="*/ 66 h 85"/>
                <a:gd name="T16" fmla="*/ 48 w 87"/>
                <a:gd name="T17" fmla="*/ 66 h 85"/>
                <a:gd name="T18" fmla="*/ 43 w 87"/>
                <a:gd name="T19" fmla="*/ 66 h 85"/>
                <a:gd name="T20" fmla="*/ 43 w 87"/>
                <a:gd name="T21" fmla="*/ 0 h 85"/>
                <a:gd name="T22" fmla="*/ 13 w 87"/>
                <a:gd name="T23" fmla="*/ 10 h 85"/>
                <a:gd name="T24" fmla="*/ 0 w 87"/>
                <a:gd name="T25" fmla="*/ 36 h 85"/>
                <a:gd name="T26" fmla="*/ 13 w 87"/>
                <a:gd name="T27" fmla="*/ 61 h 85"/>
                <a:gd name="T28" fmla="*/ 43 w 87"/>
                <a:gd name="T29" fmla="*/ 72 h 85"/>
                <a:gd name="T30" fmla="*/ 47 w 87"/>
                <a:gd name="T31" fmla="*/ 72 h 85"/>
                <a:gd name="T32" fmla="*/ 54 w 87"/>
                <a:gd name="T33" fmla="*/ 84 h 85"/>
                <a:gd name="T34" fmla="*/ 57 w 87"/>
                <a:gd name="T35" fmla="*/ 85 h 85"/>
                <a:gd name="T36" fmla="*/ 57 w 87"/>
                <a:gd name="T37" fmla="*/ 85 h 85"/>
                <a:gd name="T38" fmla="*/ 59 w 87"/>
                <a:gd name="T39" fmla="*/ 84 h 85"/>
                <a:gd name="T40" fmla="*/ 75 w 87"/>
                <a:gd name="T41" fmla="*/ 61 h 85"/>
                <a:gd name="T42" fmla="*/ 87 w 87"/>
                <a:gd name="T43" fmla="*/ 36 h 85"/>
                <a:gd name="T44" fmla="*/ 74 w 87"/>
                <a:gd name="T45" fmla="*/ 10 h 85"/>
                <a:gd name="T46" fmla="*/ 43 w 87"/>
                <a:gd name="T4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5">
                  <a:moveTo>
                    <a:pt x="43" y="66"/>
                  </a:moveTo>
                  <a:cubicBezTo>
                    <a:pt x="22" y="66"/>
                    <a:pt x="6" y="52"/>
                    <a:pt x="6" y="36"/>
                  </a:cubicBezTo>
                  <a:cubicBezTo>
                    <a:pt x="6" y="19"/>
                    <a:pt x="22" y="6"/>
                    <a:pt x="43" y="6"/>
                  </a:cubicBezTo>
                  <a:cubicBezTo>
                    <a:pt x="64" y="6"/>
                    <a:pt x="81" y="19"/>
                    <a:pt x="81" y="36"/>
                  </a:cubicBezTo>
                  <a:cubicBezTo>
                    <a:pt x="81" y="44"/>
                    <a:pt x="77" y="51"/>
                    <a:pt x="70" y="5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50" y="66"/>
                    <a:pt x="49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6" y="66"/>
                    <a:pt x="45" y="66"/>
                    <a:pt x="43" y="66"/>
                  </a:cubicBezTo>
                  <a:moveTo>
                    <a:pt x="43" y="0"/>
                  </a:moveTo>
                  <a:cubicBezTo>
                    <a:pt x="32" y="0"/>
                    <a:pt x="21" y="4"/>
                    <a:pt x="13" y="10"/>
                  </a:cubicBezTo>
                  <a:cubicBezTo>
                    <a:pt x="4" y="17"/>
                    <a:pt x="0" y="26"/>
                    <a:pt x="0" y="36"/>
                  </a:cubicBezTo>
                  <a:cubicBezTo>
                    <a:pt x="0" y="46"/>
                    <a:pt x="4" y="55"/>
                    <a:pt x="13" y="61"/>
                  </a:cubicBezTo>
                  <a:cubicBezTo>
                    <a:pt x="21" y="68"/>
                    <a:pt x="32" y="72"/>
                    <a:pt x="43" y="72"/>
                  </a:cubicBezTo>
                  <a:cubicBezTo>
                    <a:pt x="44" y="72"/>
                    <a:pt x="46" y="72"/>
                    <a:pt x="47" y="72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5" y="85"/>
                    <a:pt x="56" y="85"/>
                    <a:pt x="57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9" y="85"/>
                    <a:pt x="59" y="84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82" y="54"/>
                    <a:pt x="87" y="45"/>
                    <a:pt x="87" y="36"/>
                  </a:cubicBezTo>
                  <a:cubicBezTo>
                    <a:pt x="87" y="26"/>
                    <a:pt x="82" y="17"/>
                    <a:pt x="74" y="10"/>
                  </a:cubicBezTo>
                  <a:cubicBezTo>
                    <a:pt x="66" y="4"/>
                    <a:pt x="55" y="0"/>
                    <a:pt x="4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841"/>
            <p:cNvSpPr>
              <a:spLocks noEditPoints="1"/>
            </p:cNvSpPr>
            <p:nvPr/>
          </p:nvSpPr>
          <p:spPr bwMode="auto">
            <a:xfrm>
              <a:off x="1657096" y="1964436"/>
              <a:ext cx="88900" cy="87313"/>
            </a:xfrm>
            <a:custGeom>
              <a:avLst/>
              <a:gdLst>
                <a:gd name="T0" fmla="*/ 43 w 87"/>
                <a:gd name="T1" fmla="*/ 65 h 85"/>
                <a:gd name="T2" fmla="*/ 6 w 87"/>
                <a:gd name="T3" fmla="*/ 35 h 85"/>
                <a:gd name="T4" fmla="*/ 43 w 87"/>
                <a:gd name="T5" fmla="*/ 6 h 85"/>
                <a:gd name="T6" fmla="*/ 81 w 87"/>
                <a:gd name="T7" fmla="*/ 35 h 85"/>
                <a:gd name="T8" fmla="*/ 70 w 87"/>
                <a:gd name="T9" fmla="*/ 56 h 85"/>
                <a:gd name="T10" fmla="*/ 57 w 87"/>
                <a:gd name="T11" fmla="*/ 76 h 85"/>
                <a:gd name="T12" fmla="*/ 51 w 87"/>
                <a:gd name="T13" fmla="*/ 66 h 85"/>
                <a:gd name="T14" fmla="*/ 48 w 87"/>
                <a:gd name="T15" fmla="*/ 65 h 85"/>
                <a:gd name="T16" fmla="*/ 48 w 87"/>
                <a:gd name="T17" fmla="*/ 65 h 85"/>
                <a:gd name="T18" fmla="*/ 43 w 87"/>
                <a:gd name="T19" fmla="*/ 65 h 85"/>
                <a:gd name="T20" fmla="*/ 43 w 87"/>
                <a:gd name="T21" fmla="*/ 0 h 85"/>
                <a:gd name="T22" fmla="*/ 13 w 87"/>
                <a:gd name="T23" fmla="*/ 10 h 85"/>
                <a:gd name="T24" fmla="*/ 0 w 87"/>
                <a:gd name="T25" fmla="*/ 35 h 85"/>
                <a:gd name="T26" fmla="*/ 13 w 87"/>
                <a:gd name="T27" fmla="*/ 61 h 85"/>
                <a:gd name="T28" fmla="*/ 43 w 87"/>
                <a:gd name="T29" fmla="*/ 71 h 85"/>
                <a:gd name="T30" fmla="*/ 47 w 87"/>
                <a:gd name="T31" fmla="*/ 71 h 85"/>
                <a:gd name="T32" fmla="*/ 54 w 87"/>
                <a:gd name="T33" fmla="*/ 83 h 85"/>
                <a:gd name="T34" fmla="*/ 57 w 87"/>
                <a:gd name="T35" fmla="*/ 85 h 85"/>
                <a:gd name="T36" fmla="*/ 57 w 87"/>
                <a:gd name="T37" fmla="*/ 85 h 85"/>
                <a:gd name="T38" fmla="*/ 59 w 87"/>
                <a:gd name="T39" fmla="*/ 83 h 85"/>
                <a:gd name="T40" fmla="*/ 75 w 87"/>
                <a:gd name="T41" fmla="*/ 60 h 85"/>
                <a:gd name="T42" fmla="*/ 87 w 87"/>
                <a:gd name="T43" fmla="*/ 35 h 85"/>
                <a:gd name="T44" fmla="*/ 74 w 87"/>
                <a:gd name="T45" fmla="*/ 10 h 85"/>
                <a:gd name="T46" fmla="*/ 43 w 87"/>
                <a:gd name="T4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5">
                  <a:moveTo>
                    <a:pt x="43" y="65"/>
                  </a:moveTo>
                  <a:cubicBezTo>
                    <a:pt x="22" y="65"/>
                    <a:pt x="6" y="52"/>
                    <a:pt x="6" y="35"/>
                  </a:cubicBezTo>
                  <a:cubicBezTo>
                    <a:pt x="6" y="19"/>
                    <a:pt x="22" y="6"/>
                    <a:pt x="43" y="6"/>
                  </a:cubicBezTo>
                  <a:cubicBezTo>
                    <a:pt x="64" y="6"/>
                    <a:pt x="81" y="19"/>
                    <a:pt x="81" y="35"/>
                  </a:cubicBezTo>
                  <a:cubicBezTo>
                    <a:pt x="81" y="43"/>
                    <a:pt x="77" y="50"/>
                    <a:pt x="70" y="5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66"/>
                    <a:pt x="49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6" y="65"/>
                    <a:pt x="45" y="65"/>
                    <a:pt x="43" y="65"/>
                  </a:cubicBezTo>
                  <a:moveTo>
                    <a:pt x="43" y="0"/>
                  </a:moveTo>
                  <a:cubicBezTo>
                    <a:pt x="32" y="0"/>
                    <a:pt x="21" y="3"/>
                    <a:pt x="13" y="10"/>
                  </a:cubicBezTo>
                  <a:cubicBezTo>
                    <a:pt x="4" y="17"/>
                    <a:pt x="0" y="26"/>
                    <a:pt x="0" y="35"/>
                  </a:cubicBezTo>
                  <a:cubicBezTo>
                    <a:pt x="0" y="45"/>
                    <a:pt x="4" y="54"/>
                    <a:pt x="13" y="61"/>
                  </a:cubicBezTo>
                  <a:cubicBezTo>
                    <a:pt x="21" y="68"/>
                    <a:pt x="32" y="71"/>
                    <a:pt x="43" y="71"/>
                  </a:cubicBezTo>
                  <a:cubicBezTo>
                    <a:pt x="44" y="71"/>
                    <a:pt x="46" y="71"/>
                    <a:pt x="47" y="71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5" y="84"/>
                    <a:pt x="56" y="85"/>
                    <a:pt x="57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9" y="84"/>
                    <a:pt x="59" y="83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3" y="53"/>
                    <a:pt x="87" y="45"/>
                    <a:pt x="87" y="35"/>
                  </a:cubicBezTo>
                  <a:cubicBezTo>
                    <a:pt x="87" y="26"/>
                    <a:pt x="82" y="17"/>
                    <a:pt x="74" y="10"/>
                  </a:cubicBezTo>
                  <a:cubicBezTo>
                    <a:pt x="66" y="3"/>
                    <a:pt x="55" y="0"/>
                    <a:pt x="4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842"/>
            <p:cNvSpPr>
              <a:spLocks noEditPoints="1"/>
            </p:cNvSpPr>
            <p:nvPr/>
          </p:nvSpPr>
          <p:spPr bwMode="auto">
            <a:xfrm>
              <a:off x="2130171" y="1378648"/>
              <a:ext cx="184150" cy="184150"/>
            </a:xfrm>
            <a:custGeom>
              <a:avLst/>
              <a:gdLst>
                <a:gd name="T0" fmla="*/ 90 w 181"/>
                <a:gd name="T1" fmla="*/ 168 h 181"/>
                <a:gd name="T2" fmla="*/ 43 w 181"/>
                <a:gd name="T3" fmla="*/ 152 h 181"/>
                <a:gd name="T4" fmla="*/ 104 w 181"/>
                <a:gd name="T5" fmla="*/ 103 h 181"/>
                <a:gd name="T6" fmla="*/ 104 w 181"/>
                <a:gd name="T7" fmla="*/ 103 h 181"/>
                <a:gd name="T8" fmla="*/ 121 w 181"/>
                <a:gd name="T9" fmla="*/ 162 h 181"/>
                <a:gd name="T10" fmla="*/ 90 w 181"/>
                <a:gd name="T11" fmla="*/ 168 h 181"/>
                <a:gd name="T12" fmla="*/ 134 w 181"/>
                <a:gd name="T13" fmla="*/ 155 h 181"/>
                <a:gd name="T14" fmla="*/ 119 w 181"/>
                <a:gd name="T15" fmla="*/ 100 h 181"/>
                <a:gd name="T16" fmla="*/ 135 w 181"/>
                <a:gd name="T17" fmla="*/ 98 h 181"/>
                <a:gd name="T18" fmla="*/ 167 w 181"/>
                <a:gd name="T19" fmla="*/ 103 h 181"/>
                <a:gd name="T20" fmla="*/ 134 w 181"/>
                <a:gd name="T21" fmla="*/ 155 h 181"/>
                <a:gd name="T22" fmla="*/ 16 w 181"/>
                <a:gd name="T23" fmla="*/ 88 h 181"/>
                <a:gd name="T24" fmla="*/ 93 w 181"/>
                <a:gd name="T25" fmla="*/ 77 h 181"/>
                <a:gd name="T26" fmla="*/ 99 w 181"/>
                <a:gd name="T27" fmla="*/ 90 h 181"/>
                <a:gd name="T28" fmla="*/ 96 w 181"/>
                <a:gd name="T29" fmla="*/ 91 h 181"/>
                <a:gd name="T30" fmla="*/ 33 w 181"/>
                <a:gd name="T31" fmla="*/ 142 h 181"/>
                <a:gd name="T32" fmla="*/ 13 w 181"/>
                <a:gd name="T33" fmla="*/ 91 h 181"/>
                <a:gd name="T34" fmla="*/ 13 w 181"/>
                <a:gd name="T35" fmla="*/ 88 h 181"/>
                <a:gd name="T36" fmla="*/ 16 w 181"/>
                <a:gd name="T37" fmla="*/ 88 h 181"/>
                <a:gd name="T38" fmla="*/ 114 w 181"/>
                <a:gd name="T39" fmla="*/ 87 h 181"/>
                <a:gd name="T40" fmla="*/ 112 w 181"/>
                <a:gd name="T41" fmla="*/ 83 h 181"/>
                <a:gd name="T42" fmla="*/ 107 w 181"/>
                <a:gd name="T43" fmla="*/ 72 h 181"/>
                <a:gd name="T44" fmla="*/ 150 w 181"/>
                <a:gd name="T45" fmla="*/ 42 h 181"/>
                <a:gd name="T46" fmla="*/ 168 w 181"/>
                <a:gd name="T47" fmla="*/ 90 h 181"/>
                <a:gd name="T48" fmla="*/ 132 w 181"/>
                <a:gd name="T49" fmla="*/ 86 h 181"/>
                <a:gd name="T50" fmla="*/ 114 w 181"/>
                <a:gd name="T51" fmla="*/ 87 h 181"/>
                <a:gd name="T52" fmla="*/ 16 w 181"/>
                <a:gd name="T53" fmla="*/ 75 h 181"/>
                <a:gd name="T54" fmla="*/ 15 w 181"/>
                <a:gd name="T55" fmla="*/ 75 h 181"/>
                <a:gd name="T56" fmla="*/ 57 w 181"/>
                <a:gd name="T57" fmla="*/ 21 h 181"/>
                <a:gd name="T58" fmla="*/ 86 w 181"/>
                <a:gd name="T59" fmla="*/ 65 h 181"/>
                <a:gd name="T60" fmla="*/ 16 w 181"/>
                <a:gd name="T61" fmla="*/ 75 h 181"/>
                <a:gd name="T62" fmla="*/ 101 w 181"/>
                <a:gd name="T63" fmla="*/ 61 h 181"/>
                <a:gd name="T64" fmla="*/ 72 w 181"/>
                <a:gd name="T65" fmla="*/ 15 h 181"/>
                <a:gd name="T66" fmla="*/ 90 w 181"/>
                <a:gd name="T67" fmla="*/ 13 h 181"/>
                <a:gd name="T68" fmla="*/ 142 w 181"/>
                <a:gd name="T69" fmla="*/ 33 h 181"/>
                <a:gd name="T70" fmla="*/ 101 w 181"/>
                <a:gd name="T71" fmla="*/ 61 h 181"/>
                <a:gd name="T72" fmla="*/ 90 w 181"/>
                <a:gd name="T73" fmla="*/ 0 h 181"/>
                <a:gd name="T74" fmla="*/ 0 w 181"/>
                <a:gd name="T75" fmla="*/ 91 h 181"/>
                <a:gd name="T76" fmla="*/ 90 w 181"/>
                <a:gd name="T77" fmla="*/ 181 h 181"/>
                <a:gd name="T78" fmla="*/ 181 w 181"/>
                <a:gd name="T79" fmla="*/ 91 h 181"/>
                <a:gd name="T80" fmla="*/ 90 w 181"/>
                <a:gd name="T8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1" h="181">
                  <a:moveTo>
                    <a:pt x="90" y="168"/>
                  </a:moveTo>
                  <a:cubicBezTo>
                    <a:pt x="73" y="168"/>
                    <a:pt x="56" y="162"/>
                    <a:pt x="43" y="152"/>
                  </a:cubicBezTo>
                  <a:cubicBezTo>
                    <a:pt x="44" y="149"/>
                    <a:pt x="60" y="119"/>
                    <a:pt x="104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5" y="131"/>
                    <a:pt x="119" y="155"/>
                    <a:pt x="121" y="162"/>
                  </a:cubicBezTo>
                  <a:cubicBezTo>
                    <a:pt x="111" y="166"/>
                    <a:pt x="101" y="168"/>
                    <a:pt x="90" y="168"/>
                  </a:cubicBezTo>
                  <a:moveTo>
                    <a:pt x="134" y="155"/>
                  </a:moveTo>
                  <a:cubicBezTo>
                    <a:pt x="133" y="150"/>
                    <a:pt x="129" y="127"/>
                    <a:pt x="119" y="100"/>
                  </a:cubicBezTo>
                  <a:cubicBezTo>
                    <a:pt x="124" y="99"/>
                    <a:pt x="130" y="98"/>
                    <a:pt x="135" y="98"/>
                  </a:cubicBezTo>
                  <a:cubicBezTo>
                    <a:pt x="152" y="98"/>
                    <a:pt x="165" y="102"/>
                    <a:pt x="167" y="103"/>
                  </a:cubicBezTo>
                  <a:cubicBezTo>
                    <a:pt x="163" y="125"/>
                    <a:pt x="151" y="143"/>
                    <a:pt x="134" y="155"/>
                  </a:cubicBezTo>
                  <a:moveTo>
                    <a:pt x="16" y="88"/>
                  </a:moveTo>
                  <a:cubicBezTo>
                    <a:pt x="25" y="88"/>
                    <a:pt x="58" y="88"/>
                    <a:pt x="93" y="77"/>
                  </a:cubicBezTo>
                  <a:cubicBezTo>
                    <a:pt x="95" y="82"/>
                    <a:pt x="97" y="86"/>
                    <a:pt x="99" y="90"/>
                  </a:cubicBezTo>
                  <a:cubicBezTo>
                    <a:pt x="98" y="91"/>
                    <a:pt x="97" y="91"/>
                    <a:pt x="96" y="91"/>
                  </a:cubicBezTo>
                  <a:cubicBezTo>
                    <a:pt x="56" y="104"/>
                    <a:pt x="35" y="139"/>
                    <a:pt x="33" y="142"/>
                  </a:cubicBezTo>
                  <a:cubicBezTo>
                    <a:pt x="21" y="129"/>
                    <a:pt x="13" y="111"/>
                    <a:pt x="13" y="91"/>
                  </a:cubicBezTo>
                  <a:cubicBezTo>
                    <a:pt x="13" y="90"/>
                    <a:pt x="13" y="89"/>
                    <a:pt x="13" y="88"/>
                  </a:cubicBezTo>
                  <a:cubicBezTo>
                    <a:pt x="13" y="88"/>
                    <a:pt x="14" y="88"/>
                    <a:pt x="16" y="88"/>
                  </a:cubicBezTo>
                  <a:moveTo>
                    <a:pt x="114" y="87"/>
                  </a:moveTo>
                  <a:cubicBezTo>
                    <a:pt x="113" y="86"/>
                    <a:pt x="113" y="85"/>
                    <a:pt x="112" y="83"/>
                  </a:cubicBezTo>
                  <a:cubicBezTo>
                    <a:pt x="111" y="80"/>
                    <a:pt x="109" y="76"/>
                    <a:pt x="107" y="72"/>
                  </a:cubicBezTo>
                  <a:cubicBezTo>
                    <a:pt x="136" y="61"/>
                    <a:pt x="149" y="44"/>
                    <a:pt x="150" y="42"/>
                  </a:cubicBezTo>
                  <a:cubicBezTo>
                    <a:pt x="161" y="55"/>
                    <a:pt x="168" y="72"/>
                    <a:pt x="168" y="90"/>
                  </a:cubicBezTo>
                  <a:cubicBezTo>
                    <a:pt x="166" y="90"/>
                    <a:pt x="150" y="86"/>
                    <a:pt x="132" y="86"/>
                  </a:cubicBezTo>
                  <a:cubicBezTo>
                    <a:pt x="126" y="86"/>
                    <a:pt x="120" y="87"/>
                    <a:pt x="114" y="87"/>
                  </a:cubicBezTo>
                  <a:moveTo>
                    <a:pt x="16" y="75"/>
                  </a:moveTo>
                  <a:cubicBezTo>
                    <a:pt x="15" y="75"/>
                    <a:pt x="15" y="75"/>
                    <a:pt x="15" y="75"/>
                  </a:cubicBezTo>
                  <a:cubicBezTo>
                    <a:pt x="20" y="51"/>
                    <a:pt x="36" y="31"/>
                    <a:pt x="57" y="21"/>
                  </a:cubicBezTo>
                  <a:cubicBezTo>
                    <a:pt x="60" y="23"/>
                    <a:pt x="73" y="43"/>
                    <a:pt x="86" y="65"/>
                  </a:cubicBezTo>
                  <a:cubicBezTo>
                    <a:pt x="53" y="74"/>
                    <a:pt x="23" y="75"/>
                    <a:pt x="16" y="75"/>
                  </a:cubicBezTo>
                  <a:moveTo>
                    <a:pt x="101" y="61"/>
                  </a:moveTo>
                  <a:cubicBezTo>
                    <a:pt x="88" y="37"/>
                    <a:pt x="74" y="18"/>
                    <a:pt x="72" y="15"/>
                  </a:cubicBezTo>
                  <a:cubicBezTo>
                    <a:pt x="78" y="14"/>
                    <a:pt x="84" y="13"/>
                    <a:pt x="90" y="13"/>
                  </a:cubicBezTo>
                  <a:cubicBezTo>
                    <a:pt x="110" y="13"/>
                    <a:pt x="128" y="21"/>
                    <a:pt x="142" y="33"/>
                  </a:cubicBezTo>
                  <a:cubicBezTo>
                    <a:pt x="140" y="35"/>
                    <a:pt x="129" y="50"/>
                    <a:pt x="101" y="61"/>
                  </a:cubicBezTo>
                  <a:moveTo>
                    <a:pt x="90" y="0"/>
                  </a:moveTo>
                  <a:cubicBezTo>
                    <a:pt x="40" y="0"/>
                    <a:pt x="0" y="41"/>
                    <a:pt x="0" y="91"/>
                  </a:cubicBezTo>
                  <a:cubicBezTo>
                    <a:pt x="0" y="141"/>
                    <a:pt x="40" y="181"/>
                    <a:pt x="90" y="181"/>
                  </a:cubicBezTo>
                  <a:cubicBezTo>
                    <a:pt x="140" y="181"/>
                    <a:pt x="181" y="141"/>
                    <a:pt x="181" y="91"/>
                  </a:cubicBezTo>
                  <a:cubicBezTo>
                    <a:pt x="181" y="41"/>
                    <a:pt x="140" y="0"/>
                    <a:pt x="9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843"/>
            <p:cNvSpPr>
              <a:spLocks noEditPoints="1"/>
            </p:cNvSpPr>
            <p:nvPr/>
          </p:nvSpPr>
          <p:spPr bwMode="auto">
            <a:xfrm>
              <a:off x="3416046" y="3499548"/>
              <a:ext cx="131763" cy="131763"/>
            </a:xfrm>
            <a:custGeom>
              <a:avLst/>
              <a:gdLst>
                <a:gd name="T0" fmla="*/ 65 w 129"/>
                <a:gd name="T1" fmla="*/ 120 h 129"/>
                <a:gd name="T2" fmla="*/ 31 w 129"/>
                <a:gd name="T3" fmla="*/ 108 h 129"/>
                <a:gd name="T4" fmla="*/ 74 w 129"/>
                <a:gd name="T5" fmla="*/ 74 h 129"/>
                <a:gd name="T6" fmla="*/ 75 w 129"/>
                <a:gd name="T7" fmla="*/ 74 h 129"/>
                <a:gd name="T8" fmla="*/ 86 w 129"/>
                <a:gd name="T9" fmla="*/ 116 h 129"/>
                <a:gd name="T10" fmla="*/ 65 w 129"/>
                <a:gd name="T11" fmla="*/ 120 h 129"/>
                <a:gd name="T12" fmla="*/ 96 w 129"/>
                <a:gd name="T13" fmla="*/ 111 h 129"/>
                <a:gd name="T14" fmla="*/ 85 w 129"/>
                <a:gd name="T15" fmla="*/ 71 h 129"/>
                <a:gd name="T16" fmla="*/ 96 w 129"/>
                <a:gd name="T17" fmla="*/ 70 h 129"/>
                <a:gd name="T18" fmla="*/ 119 w 129"/>
                <a:gd name="T19" fmla="*/ 74 h 129"/>
                <a:gd name="T20" fmla="*/ 96 w 129"/>
                <a:gd name="T21" fmla="*/ 111 h 129"/>
                <a:gd name="T22" fmla="*/ 11 w 129"/>
                <a:gd name="T23" fmla="*/ 63 h 129"/>
                <a:gd name="T24" fmla="*/ 66 w 129"/>
                <a:gd name="T25" fmla="*/ 55 h 129"/>
                <a:gd name="T26" fmla="*/ 71 w 129"/>
                <a:gd name="T27" fmla="*/ 65 h 129"/>
                <a:gd name="T28" fmla="*/ 69 w 129"/>
                <a:gd name="T29" fmla="*/ 65 h 129"/>
                <a:gd name="T30" fmla="*/ 24 w 129"/>
                <a:gd name="T31" fmla="*/ 102 h 129"/>
                <a:gd name="T32" fmla="*/ 10 w 129"/>
                <a:gd name="T33" fmla="*/ 65 h 129"/>
                <a:gd name="T34" fmla="*/ 10 w 129"/>
                <a:gd name="T35" fmla="*/ 63 h 129"/>
                <a:gd name="T36" fmla="*/ 11 w 129"/>
                <a:gd name="T37" fmla="*/ 63 h 129"/>
                <a:gd name="T38" fmla="*/ 82 w 129"/>
                <a:gd name="T39" fmla="*/ 63 h 129"/>
                <a:gd name="T40" fmla="*/ 80 w 129"/>
                <a:gd name="T41" fmla="*/ 60 h 129"/>
                <a:gd name="T42" fmla="*/ 77 w 129"/>
                <a:gd name="T43" fmla="*/ 52 h 129"/>
                <a:gd name="T44" fmla="*/ 107 w 129"/>
                <a:gd name="T45" fmla="*/ 30 h 129"/>
                <a:gd name="T46" fmla="*/ 120 w 129"/>
                <a:gd name="T47" fmla="*/ 64 h 129"/>
                <a:gd name="T48" fmla="*/ 94 w 129"/>
                <a:gd name="T49" fmla="*/ 62 h 129"/>
                <a:gd name="T50" fmla="*/ 82 w 129"/>
                <a:gd name="T51" fmla="*/ 63 h 129"/>
                <a:gd name="T52" fmla="*/ 12 w 129"/>
                <a:gd name="T53" fmla="*/ 53 h 129"/>
                <a:gd name="T54" fmla="*/ 11 w 129"/>
                <a:gd name="T55" fmla="*/ 53 h 129"/>
                <a:gd name="T56" fmla="*/ 41 w 129"/>
                <a:gd name="T57" fmla="*/ 15 h 129"/>
                <a:gd name="T58" fmla="*/ 62 w 129"/>
                <a:gd name="T59" fmla="*/ 47 h 129"/>
                <a:gd name="T60" fmla="*/ 12 w 129"/>
                <a:gd name="T61" fmla="*/ 53 h 129"/>
                <a:gd name="T62" fmla="*/ 72 w 129"/>
                <a:gd name="T63" fmla="*/ 43 h 129"/>
                <a:gd name="T64" fmla="*/ 52 w 129"/>
                <a:gd name="T65" fmla="*/ 11 h 129"/>
                <a:gd name="T66" fmla="*/ 65 w 129"/>
                <a:gd name="T67" fmla="*/ 10 h 129"/>
                <a:gd name="T68" fmla="*/ 101 w 129"/>
                <a:gd name="T69" fmla="*/ 24 h 129"/>
                <a:gd name="T70" fmla="*/ 72 w 129"/>
                <a:gd name="T71" fmla="*/ 43 h 129"/>
                <a:gd name="T72" fmla="*/ 65 w 129"/>
                <a:gd name="T73" fmla="*/ 0 h 129"/>
                <a:gd name="T74" fmla="*/ 0 w 129"/>
                <a:gd name="T75" fmla="*/ 65 h 129"/>
                <a:gd name="T76" fmla="*/ 65 w 129"/>
                <a:gd name="T77" fmla="*/ 129 h 129"/>
                <a:gd name="T78" fmla="*/ 129 w 129"/>
                <a:gd name="T79" fmla="*/ 65 h 129"/>
                <a:gd name="T80" fmla="*/ 65 w 129"/>
                <a:gd name="T8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" h="129">
                  <a:moveTo>
                    <a:pt x="65" y="120"/>
                  </a:moveTo>
                  <a:cubicBezTo>
                    <a:pt x="52" y="120"/>
                    <a:pt x="40" y="116"/>
                    <a:pt x="31" y="108"/>
                  </a:cubicBezTo>
                  <a:cubicBezTo>
                    <a:pt x="32" y="106"/>
                    <a:pt x="43" y="85"/>
                    <a:pt x="74" y="74"/>
                  </a:cubicBezTo>
                  <a:cubicBezTo>
                    <a:pt x="75" y="74"/>
                    <a:pt x="75" y="74"/>
                    <a:pt x="75" y="74"/>
                  </a:cubicBezTo>
                  <a:cubicBezTo>
                    <a:pt x="82" y="94"/>
                    <a:pt x="85" y="111"/>
                    <a:pt x="86" y="116"/>
                  </a:cubicBezTo>
                  <a:cubicBezTo>
                    <a:pt x="80" y="118"/>
                    <a:pt x="72" y="120"/>
                    <a:pt x="65" y="120"/>
                  </a:cubicBezTo>
                  <a:moveTo>
                    <a:pt x="96" y="111"/>
                  </a:moveTo>
                  <a:cubicBezTo>
                    <a:pt x="95" y="107"/>
                    <a:pt x="92" y="91"/>
                    <a:pt x="85" y="71"/>
                  </a:cubicBezTo>
                  <a:cubicBezTo>
                    <a:pt x="89" y="71"/>
                    <a:pt x="93" y="70"/>
                    <a:pt x="96" y="70"/>
                  </a:cubicBezTo>
                  <a:cubicBezTo>
                    <a:pt x="108" y="70"/>
                    <a:pt x="118" y="73"/>
                    <a:pt x="119" y="74"/>
                  </a:cubicBezTo>
                  <a:cubicBezTo>
                    <a:pt x="117" y="89"/>
                    <a:pt x="108" y="102"/>
                    <a:pt x="96" y="111"/>
                  </a:cubicBezTo>
                  <a:moveTo>
                    <a:pt x="11" y="63"/>
                  </a:moveTo>
                  <a:cubicBezTo>
                    <a:pt x="18" y="63"/>
                    <a:pt x="42" y="63"/>
                    <a:pt x="66" y="55"/>
                  </a:cubicBezTo>
                  <a:cubicBezTo>
                    <a:pt x="68" y="58"/>
                    <a:pt x="69" y="61"/>
                    <a:pt x="71" y="65"/>
                  </a:cubicBezTo>
                  <a:cubicBezTo>
                    <a:pt x="70" y="65"/>
                    <a:pt x="69" y="65"/>
                    <a:pt x="69" y="65"/>
                  </a:cubicBezTo>
                  <a:cubicBezTo>
                    <a:pt x="40" y="74"/>
                    <a:pt x="25" y="100"/>
                    <a:pt x="24" y="102"/>
                  </a:cubicBezTo>
                  <a:cubicBezTo>
                    <a:pt x="15" y="92"/>
                    <a:pt x="10" y="79"/>
                    <a:pt x="10" y="65"/>
                  </a:cubicBezTo>
                  <a:cubicBezTo>
                    <a:pt x="10" y="64"/>
                    <a:pt x="10" y="64"/>
                    <a:pt x="10" y="63"/>
                  </a:cubicBezTo>
                  <a:cubicBezTo>
                    <a:pt x="10" y="63"/>
                    <a:pt x="10" y="63"/>
                    <a:pt x="11" y="63"/>
                  </a:cubicBezTo>
                  <a:moveTo>
                    <a:pt x="82" y="63"/>
                  </a:moveTo>
                  <a:cubicBezTo>
                    <a:pt x="81" y="62"/>
                    <a:pt x="81" y="61"/>
                    <a:pt x="80" y="60"/>
                  </a:cubicBezTo>
                  <a:cubicBezTo>
                    <a:pt x="79" y="57"/>
                    <a:pt x="78" y="54"/>
                    <a:pt x="77" y="52"/>
                  </a:cubicBezTo>
                  <a:cubicBezTo>
                    <a:pt x="97" y="43"/>
                    <a:pt x="106" y="31"/>
                    <a:pt x="107" y="30"/>
                  </a:cubicBezTo>
                  <a:cubicBezTo>
                    <a:pt x="115" y="39"/>
                    <a:pt x="120" y="51"/>
                    <a:pt x="120" y="64"/>
                  </a:cubicBezTo>
                  <a:cubicBezTo>
                    <a:pt x="119" y="64"/>
                    <a:pt x="108" y="62"/>
                    <a:pt x="94" y="62"/>
                  </a:cubicBezTo>
                  <a:cubicBezTo>
                    <a:pt x="90" y="62"/>
                    <a:pt x="86" y="62"/>
                    <a:pt x="82" y="63"/>
                  </a:cubicBezTo>
                  <a:moveTo>
                    <a:pt x="12" y="53"/>
                  </a:moveTo>
                  <a:cubicBezTo>
                    <a:pt x="11" y="53"/>
                    <a:pt x="11" y="53"/>
                    <a:pt x="11" y="53"/>
                  </a:cubicBezTo>
                  <a:cubicBezTo>
                    <a:pt x="14" y="36"/>
                    <a:pt x="26" y="22"/>
                    <a:pt x="41" y="15"/>
                  </a:cubicBezTo>
                  <a:cubicBezTo>
                    <a:pt x="43" y="17"/>
                    <a:pt x="53" y="31"/>
                    <a:pt x="62" y="47"/>
                  </a:cubicBezTo>
                  <a:cubicBezTo>
                    <a:pt x="38" y="53"/>
                    <a:pt x="17" y="53"/>
                    <a:pt x="12" y="53"/>
                  </a:cubicBezTo>
                  <a:moveTo>
                    <a:pt x="72" y="43"/>
                  </a:moveTo>
                  <a:cubicBezTo>
                    <a:pt x="63" y="27"/>
                    <a:pt x="53" y="13"/>
                    <a:pt x="52" y="11"/>
                  </a:cubicBezTo>
                  <a:cubicBezTo>
                    <a:pt x="56" y="10"/>
                    <a:pt x="60" y="10"/>
                    <a:pt x="65" y="10"/>
                  </a:cubicBezTo>
                  <a:cubicBezTo>
                    <a:pt x="79" y="10"/>
                    <a:pt x="92" y="15"/>
                    <a:pt x="101" y="24"/>
                  </a:cubicBezTo>
                  <a:cubicBezTo>
                    <a:pt x="100" y="25"/>
                    <a:pt x="92" y="36"/>
                    <a:pt x="72" y="43"/>
                  </a:cubicBezTo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0"/>
                    <a:pt x="29" y="129"/>
                    <a:pt x="65" y="129"/>
                  </a:cubicBezTo>
                  <a:cubicBezTo>
                    <a:pt x="100" y="129"/>
                    <a:pt x="129" y="100"/>
                    <a:pt x="129" y="65"/>
                  </a:cubicBezTo>
                  <a:cubicBezTo>
                    <a:pt x="129" y="29"/>
                    <a:pt x="100" y="0"/>
                    <a:pt x="6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844"/>
            <p:cNvSpPr>
              <a:spLocks noEditPoints="1"/>
            </p:cNvSpPr>
            <p:nvPr/>
          </p:nvSpPr>
          <p:spPr bwMode="auto">
            <a:xfrm>
              <a:off x="2622296" y="3289998"/>
              <a:ext cx="141288" cy="141288"/>
            </a:xfrm>
            <a:custGeom>
              <a:avLst/>
              <a:gdLst>
                <a:gd name="T0" fmla="*/ 69 w 139"/>
                <a:gd name="T1" fmla="*/ 129 h 139"/>
                <a:gd name="T2" fmla="*/ 33 w 139"/>
                <a:gd name="T3" fmla="*/ 117 h 139"/>
                <a:gd name="T4" fmla="*/ 79 w 139"/>
                <a:gd name="T5" fmla="*/ 80 h 139"/>
                <a:gd name="T6" fmla="*/ 80 w 139"/>
                <a:gd name="T7" fmla="*/ 79 h 139"/>
                <a:gd name="T8" fmla="*/ 92 w 139"/>
                <a:gd name="T9" fmla="*/ 124 h 139"/>
                <a:gd name="T10" fmla="*/ 69 w 139"/>
                <a:gd name="T11" fmla="*/ 129 h 139"/>
                <a:gd name="T12" fmla="*/ 102 w 139"/>
                <a:gd name="T13" fmla="*/ 119 h 139"/>
                <a:gd name="T14" fmla="*/ 91 w 139"/>
                <a:gd name="T15" fmla="*/ 77 h 139"/>
                <a:gd name="T16" fmla="*/ 103 w 139"/>
                <a:gd name="T17" fmla="*/ 76 h 139"/>
                <a:gd name="T18" fmla="*/ 128 w 139"/>
                <a:gd name="T19" fmla="*/ 79 h 139"/>
                <a:gd name="T20" fmla="*/ 102 w 139"/>
                <a:gd name="T21" fmla="*/ 119 h 139"/>
                <a:gd name="T22" fmla="*/ 12 w 139"/>
                <a:gd name="T23" fmla="*/ 68 h 139"/>
                <a:gd name="T24" fmla="*/ 71 w 139"/>
                <a:gd name="T25" fmla="*/ 60 h 139"/>
                <a:gd name="T26" fmla="*/ 76 w 139"/>
                <a:gd name="T27" fmla="*/ 70 h 139"/>
                <a:gd name="T28" fmla="*/ 73 w 139"/>
                <a:gd name="T29" fmla="*/ 70 h 139"/>
                <a:gd name="T30" fmla="*/ 25 w 139"/>
                <a:gd name="T31" fmla="*/ 109 h 139"/>
                <a:gd name="T32" fmla="*/ 10 w 139"/>
                <a:gd name="T33" fmla="*/ 70 h 139"/>
                <a:gd name="T34" fmla="*/ 10 w 139"/>
                <a:gd name="T35" fmla="*/ 68 h 139"/>
                <a:gd name="T36" fmla="*/ 12 w 139"/>
                <a:gd name="T37" fmla="*/ 68 h 139"/>
                <a:gd name="T38" fmla="*/ 87 w 139"/>
                <a:gd name="T39" fmla="*/ 67 h 139"/>
                <a:gd name="T40" fmla="*/ 86 w 139"/>
                <a:gd name="T41" fmla="*/ 64 h 139"/>
                <a:gd name="T42" fmla="*/ 82 w 139"/>
                <a:gd name="T43" fmla="*/ 56 h 139"/>
                <a:gd name="T44" fmla="*/ 115 w 139"/>
                <a:gd name="T45" fmla="*/ 32 h 139"/>
                <a:gd name="T46" fmla="*/ 129 w 139"/>
                <a:gd name="T47" fmla="*/ 69 h 139"/>
                <a:gd name="T48" fmla="*/ 101 w 139"/>
                <a:gd name="T49" fmla="*/ 67 h 139"/>
                <a:gd name="T50" fmla="*/ 87 w 139"/>
                <a:gd name="T51" fmla="*/ 67 h 139"/>
                <a:gd name="T52" fmla="*/ 12 w 139"/>
                <a:gd name="T53" fmla="*/ 58 h 139"/>
                <a:gd name="T54" fmla="*/ 11 w 139"/>
                <a:gd name="T55" fmla="*/ 58 h 139"/>
                <a:gd name="T56" fmla="*/ 44 w 139"/>
                <a:gd name="T57" fmla="*/ 16 h 139"/>
                <a:gd name="T58" fmla="*/ 66 w 139"/>
                <a:gd name="T59" fmla="*/ 50 h 139"/>
                <a:gd name="T60" fmla="*/ 12 w 139"/>
                <a:gd name="T61" fmla="*/ 58 h 139"/>
                <a:gd name="T62" fmla="*/ 78 w 139"/>
                <a:gd name="T63" fmla="*/ 47 h 139"/>
                <a:gd name="T64" fmla="*/ 55 w 139"/>
                <a:gd name="T65" fmla="*/ 12 h 139"/>
                <a:gd name="T66" fmla="*/ 69 w 139"/>
                <a:gd name="T67" fmla="*/ 10 h 139"/>
                <a:gd name="T68" fmla="*/ 109 w 139"/>
                <a:gd name="T69" fmla="*/ 25 h 139"/>
                <a:gd name="T70" fmla="*/ 78 w 139"/>
                <a:gd name="T71" fmla="*/ 47 h 139"/>
                <a:gd name="T72" fmla="*/ 69 w 139"/>
                <a:gd name="T73" fmla="*/ 0 h 139"/>
                <a:gd name="T74" fmla="*/ 0 w 139"/>
                <a:gd name="T75" fmla="*/ 70 h 139"/>
                <a:gd name="T76" fmla="*/ 69 w 139"/>
                <a:gd name="T77" fmla="*/ 139 h 139"/>
                <a:gd name="T78" fmla="*/ 139 w 139"/>
                <a:gd name="T79" fmla="*/ 70 h 139"/>
                <a:gd name="T80" fmla="*/ 69 w 139"/>
                <a:gd name="T8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" h="139">
                  <a:moveTo>
                    <a:pt x="69" y="129"/>
                  </a:moveTo>
                  <a:cubicBezTo>
                    <a:pt x="56" y="129"/>
                    <a:pt x="43" y="124"/>
                    <a:pt x="33" y="117"/>
                  </a:cubicBezTo>
                  <a:cubicBezTo>
                    <a:pt x="34" y="114"/>
                    <a:pt x="46" y="91"/>
                    <a:pt x="79" y="80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8" y="101"/>
                    <a:pt x="92" y="119"/>
                    <a:pt x="92" y="124"/>
                  </a:cubicBezTo>
                  <a:cubicBezTo>
                    <a:pt x="85" y="127"/>
                    <a:pt x="77" y="129"/>
                    <a:pt x="69" y="129"/>
                  </a:cubicBezTo>
                  <a:moveTo>
                    <a:pt x="102" y="119"/>
                  </a:moveTo>
                  <a:cubicBezTo>
                    <a:pt x="102" y="115"/>
                    <a:pt x="99" y="98"/>
                    <a:pt x="91" y="77"/>
                  </a:cubicBezTo>
                  <a:cubicBezTo>
                    <a:pt x="95" y="76"/>
                    <a:pt x="99" y="76"/>
                    <a:pt x="103" y="76"/>
                  </a:cubicBezTo>
                  <a:cubicBezTo>
                    <a:pt x="116" y="76"/>
                    <a:pt x="126" y="79"/>
                    <a:pt x="128" y="79"/>
                  </a:cubicBezTo>
                  <a:cubicBezTo>
                    <a:pt x="125" y="96"/>
                    <a:pt x="116" y="110"/>
                    <a:pt x="102" y="119"/>
                  </a:cubicBezTo>
                  <a:moveTo>
                    <a:pt x="12" y="68"/>
                  </a:moveTo>
                  <a:cubicBezTo>
                    <a:pt x="19" y="68"/>
                    <a:pt x="45" y="67"/>
                    <a:pt x="71" y="60"/>
                  </a:cubicBezTo>
                  <a:cubicBezTo>
                    <a:pt x="73" y="63"/>
                    <a:pt x="74" y="66"/>
                    <a:pt x="76" y="70"/>
                  </a:cubicBezTo>
                  <a:cubicBezTo>
                    <a:pt x="75" y="70"/>
                    <a:pt x="74" y="70"/>
                    <a:pt x="73" y="70"/>
                  </a:cubicBezTo>
                  <a:cubicBezTo>
                    <a:pt x="43" y="80"/>
                    <a:pt x="27" y="107"/>
                    <a:pt x="25" y="109"/>
                  </a:cubicBezTo>
                  <a:cubicBezTo>
                    <a:pt x="16" y="99"/>
                    <a:pt x="10" y="85"/>
                    <a:pt x="10" y="70"/>
                  </a:cubicBezTo>
                  <a:cubicBezTo>
                    <a:pt x="10" y="69"/>
                    <a:pt x="10" y="69"/>
                    <a:pt x="10" y="68"/>
                  </a:cubicBezTo>
                  <a:cubicBezTo>
                    <a:pt x="10" y="68"/>
                    <a:pt x="11" y="68"/>
                    <a:pt x="12" y="68"/>
                  </a:cubicBezTo>
                  <a:moveTo>
                    <a:pt x="87" y="67"/>
                  </a:moveTo>
                  <a:cubicBezTo>
                    <a:pt x="87" y="66"/>
                    <a:pt x="86" y="65"/>
                    <a:pt x="86" y="64"/>
                  </a:cubicBezTo>
                  <a:cubicBezTo>
                    <a:pt x="85" y="61"/>
                    <a:pt x="83" y="58"/>
                    <a:pt x="82" y="56"/>
                  </a:cubicBezTo>
                  <a:cubicBezTo>
                    <a:pt x="104" y="47"/>
                    <a:pt x="114" y="34"/>
                    <a:pt x="115" y="32"/>
                  </a:cubicBezTo>
                  <a:cubicBezTo>
                    <a:pt x="123" y="42"/>
                    <a:pt x="128" y="55"/>
                    <a:pt x="129" y="69"/>
                  </a:cubicBezTo>
                  <a:cubicBezTo>
                    <a:pt x="127" y="69"/>
                    <a:pt x="115" y="67"/>
                    <a:pt x="101" y="67"/>
                  </a:cubicBezTo>
                  <a:cubicBezTo>
                    <a:pt x="97" y="67"/>
                    <a:pt x="92" y="67"/>
                    <a:pt x="87" y="67"/>
                  </a:cubicBezTo>
                  <a:moveTo>
                    <a:pt x="12" y="58"/>
                  </a:moveTo>
                  <a:cubicBezTo>
                    <a:pt x="12" y="58"/>
                    <a:pt x="11" y="58"/>
                    <a:pt x="11" y="58"/>
                  </a:cubicBezTo>
                  <a:cubicBezTo>
                    <a:pt x="15" y="39"/>
                    <a:pt x="27" y="24"/>
                    <a:pt x="44" y="16"/>
                  </a:cubicBezTo>
                  <a:cubicBezTo>
                    <a:pt x="46" y="18"/>
                    <a:pt x="56" y="33"/>
                    <a:pt x="66" y="50"/>
                  </a:cubicBezTo>
                  <a:cubicBezTo>
                    <a:pt x="40" y="57"/>
                    <a:pt x="18" y="58"/>
                    <a:pt x="12" y="58"/>
                  </a:cubicBezTo>
                  <a:moveTo>
                    <a:pt x="78" y="47"/>
                  </a:moveTo>
                  <a:cubicBezTo>
                    <a:pt x="68" y="29"/>
                    <a:pt x="57" y="14"/>
                    <a:pt x="55" y="12"/>
                  </a:cubicBezTo>
                  <a:cubicBezTo>
                    <a:pt x="60" y="11"/>
                    <a:pt x="64" y="10"/>
                    <a:pt x="69" y="10"/>
                  </a:cubicBezTo>
                  <a:cubicBezTo>
                    <a:pt x="84" y="10"/>
                    <a:pt x="98" y="16"/>
                    <a:pt x="109" y="25"/>
                  </a:cubicBezTo>
                  <a:cubicBezTo>
                    <a:pt x="108" y="27"/>
                    <a:pt x="99" y="39"/>
                    <a:pt x="78" y="47"/>
                  </a:cubicBezTo>
                  <a:moveTo>
                    <a:pt x="69" y="0"/>
                  </a:moveTo>
                  <a:cubicBezTo>
                    <a:pt x="31" y="0"/>
                    <a:pt x="0" y="31"/>
                    <a:pt x="0" y="70"/>
                  </a:cubicBezTo>
                  <a:cubicBezTo>
                    <a:pt x="0" y="108"/>
                    <a:pt x="31" y="139"/>
                    <a:pt x="69" y="139"/>
                  </a:cubicBezTo>
                  <a:cubicBezTo>
                    <a:pt x="108" y="139"/>
                    <a:pt x="139" y="108"/>
                    <a:pt x="139" y="70"/>
                  </a:cubicBezTo>
                  <a:cubicBezTo>
                    <a:pt x="139" y="31"/>
                    <a:pt x="108" y="0"/>
                    <a:pt x="6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9EDC266-662E-4554-8771-7AB3E59D040C}"/>
              </a:ext>
            </a:extLst>
          </p:cNvPr>
          <p:cNvSpPr txBox="1"/>
          <p:nvPr/>
        </p:nvSpPr>
        <p:spPr>
          <a:xfrm>
            <a:off x="101442" y="1555843"/>
            <a:ext cx="9804558" cy="373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Erik </a:t>
            </a:r>
            <a:r>
              <a:rPr lang="en-US" dirty="0" err="1">
                <a:solidFill>
                  <a:schemeClr val="bg1"/>
                </a:solidFill>
              </a:rPr>
              <a:t>Qualman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59470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5" name="Group 704"/>
          <p:cNvGrpSpPr/>
          <p:nvPr/>
        </p:nvGrpSpPr>
        <p:grpSpPr>
          <a:xfrm>
            <a:off x="0" y="457201"/>
            <a:ext cx="6145034" cy="638923"/>
            <a:chOff x="-118872" y="590986"/>
            <a:chExt cx="5683241" cy="748716"/>
          </a:xfrm>
        </p:grpSpPr>
        <p:sp>
          <p:nvSpPr>
            <p:cNvPr id="702" name="Freeform 701"/>
            <p:cNvSpPr/>
            <p:nvPr/>
          </p:nvSpPr>
          <p:spPr>
            <a:xfrm>
              <a:off x="-118872" y="590986"/>
              <a:ext cx="5683241" cy="748716"/>
            </a:xfrm>
            <a:custGeom>
              <a:avLst/>
              <a:gdLst>
                <a:gd name="connsiteX0" fmla="*/ 0 w 3544788"/>
                <a:gd name="connsiteY0" fmla="*/ 0 h 594360"/>
                <a:gd name="connsiteX1" fmla="*/ 3544788 w 3544788"/>
                <a:gd name="connsiteY1" fmla="*/ 0 h 594360"/>
                <a:gd name="connsiteX2" fmla="*/ 3252130 w 3544788"/>
                <a:gd name="connsiteY2" fmla="*/ 594360 h 594360"/>
                <a:gd name="connsiteX3" fmla="*/ 0 w 3544788"/>
                <a:gd name="connsiteY3" fmla="*/ 594360 h 594360"/>
                <a:gd name="connsiteX4" fmla="*/ 0 w 3544788"/>
                <a:gd name="connsiteY4" fmla="*/ 0 h 59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4788" h="594360">
                  <a:moveTo>
                    <a:pt x="0" y="0"/>
                  </a:moveTo>
                  <a:lnTo>
                    <a:pt x="3544788" y="0"/>
                  </a:lnTo>
                  <a:lnTo>
                    <a:pt x="3252130" y="594360"/>
                  </a:lnTo>
                  <a:lnTo>
                    <a:pt x="0" y="594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498" y="721738"/>
              <a:ext cx="5179687" cy="415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REFERENCES</a:t>
              </a:r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75148" y="1068651"/>
              <a:ext cx="170849" cy="160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300" i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4953186-95DF-4287-A59A-95AD3E992D87}"/>
              </a:ext>
            </a:extLst>
          </p:cNvPr>
          <p:cNvSpPr/>
          <p:nvPr/>
        </p:nvSpPr>
        <p:spPr>
          <a:xfrm>
            <a:off x="249863" y="1539162"/>
            <a:ext cx="9382536" cy="264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Ellison, N.,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Steinfield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C., &amp; Lampe, C. (2007). The Benefits of Facebook “Friends:” Social Capital and College Students’ Use of Online Social Network Sites. </a:t>
            </a:r>
            <a:r>
              <a:rPr lang="en-US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Journal of Computer-Mediated Communication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(4), 1143–1168. </a:t>
            </a:r>
            <a:r>
              <a:rPr lang="en-US" sz="1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https://doi.org/10.1111/j.1083-6101.2007.00367.x</a:t>
            </a:r>
            <a:endParaRPr lang="en-US" sz="1400" u="sng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n-US" sz="1400" dirty="0"/>
              <a:t>Johnson, D. W. (1975). Cooperativeness and social perspective-taking. </a:t>
            </a:r>
            <a:r>
              <a:rPr lang="en-US" sz="1400" i="1" dirty="0"/>
              <a:t>Journal of Personality and Social Psychology</a:t>
            </a:r>
            <a:r>
              <a:rPr lang="en-US" sz="1400" dirty="0"/>
              <a:t>, 31(2), 241-244. </a:t>
            </a:r>
            <a:r>
              <a:rPr lang="en-US" sz="1400" u="sng" dirty="0">
                <a:hlinkClick r:id="rId4"/>
              </a:rPr>
              <a:t>http://dx.doi.org/10.1037/h0076285</a:t>
            </a:r>
            <a:endParaRPr lang="en-US" sz="1400" dirty="0"/>
          </a:p>
          <a:p>
            <a:pPr marL="228600" indent="-228600">
              <a:lnSpc>
                <a:spcPct val="150000"/>
              </a:lnSpc>
            </a:pPr>
            <a:r>
              <a:rPr lang="en-US" sz="1400" dirty="0"/>
              <a:t>Ng, W. (2012). Can we teach digital natives digital literacy? </a:t>
            </a:r>
            <a:r>
              <a:rPr lang="en-US" sz="1400" i="1" dirty="0"/>
              <a:t>Computers &amp; Education</a:t>
            </a:r>
            <a:r>
              <a:rPr lang="en-US" sz="1400" dirty="0"/>
              <a:t>, </a:t>
            </a:r>
            <a:r>
              <a:rPr lang="en-US" sz="1400" i="1" dirty="0"/>
              <a:t>59</a:t>
            </a:r>
            <a:r>
              <a:rPr lang="en-US" sz="1400" dirty="0"/>
              <a:t>, 1065–1078.</a:t>
            </a:r>
          </a:p>
          <a:p>
            <a:pPr marL="228600" indent="-228600">
              <a:lnSpc>
                <a:spcPct val="150000"/>
              </a:lnSpc>
            </a:pPr>
            <a:r>
              <a:rPr lang="en-US" sz="1400" dirty="0"/>
              <a:t>Smith, A., &amp; Anderson, M. (2018, March 1). Social Media Use in 2018. Retrieved July 3, 2018, from </a:t>
            </a:r>
            <a:r>
              <a:rPr lang="en-US" sz="1400" u="sng" dirty="0">
                <a:hlinkClick r:id="rId5"/>
              </a:rPr>
              <a:t>http://www.pewinternet.org/2018/03/01/social-media-use-in-2018/</a:t>
            </a:r>
            <a:endParaRPr lang="en-US" sz="1400" dirty="0"/>
          </a:p>
        </p:txBody>
      </p: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AE296467-24EE-4208-A524-BCB5F5429655}"/>
              </a:ext>
            </a:extLst>
          </p:cNvPr>
          <p:cNvGrpSpPr/>
          <p:nvPr/>
        </p:nvGrpSpPr>
        <p:grpSpPr>
          <a:xfrm>
            <a:off x="3764280" y="5895691"/>
            <a:ext cx="6910478" cy="713231"/>
            <a:chOff x="-118872" y="590986"/>
            <a:chExt cx="6391163" cy="748716"/>
          </a:xfrm>
        </p:grpSpPr>
        <p:sp>
          <p:nvSpPr>
            <p:cNvPr id="317" name="Freeform 701">
              <a:extLst>
                <a:ext uri="{FF2B5EF4-FFF2-40B4-BE49-F238E27FC236}">
                  <a16:creationId xmlns:a16="http://schemas.microsoft.com/office/drawing/2014/main" id="{C6C4FD99-DC9C-4E2D-84CB-7A2B2BBF319F}"/>
                </a:ext>
              </a:extLst>
            </p:cNvPr>
            <p:cNvSpPr/>
            <p:nvPr/>
          </p:nvSpPr>
          <p:spPr>
            <a:xfrm rot="10800000">
              <a:off x="-118872" y="590986"/>
              <a:ext cx="5683241" cy="748716"/>
            </a:xfrm>
            <a:custGeom>
              <a:avLst/>
              <a:gdLst>
                <a:gd name="connsiteX0" fmla="*/ 0 w 3544788"/>
                <a:gd name="connsiteY0" fmla="*/ 0 h 594360"/>
                <a:gd name="connsiteX1" fmla="*/ 3544788 w 3544788"/>
                <a:gd name="connsiteY1" fmla="*/ 0 h 594360"/>
                <a:gd name="connsiteX2" fmla="*/ 3252130 w 3544788"/>
                <a:gd name="connsiteY2" fmla="*/ 594360 h 594360"/>
                <a:gd name="connsiteX3" fmla="*/ 0 w 3544788"/>
                <a:gd name="connsiteY3" fmla="*/ 594360 h 594360"/>
                <a:gd name="connsiteX4" fmla="*/ 0 w 3544788"/>
                <a:gd name="connsiteY4" fmla="*/ 0 h 59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4788" h="594360">
                  <a:moveTo>
                    <a:pt x="0" y="0"/>
                  </a:moveTo>
                  <a:lnTo>
                    <a:pt x="3544788" y="0"/>
                  </a:lnTo>
                  <a:lnTo>
                    <a:pt x="3252130" y="594360"/>
                  </a:lnTo>
                  <a:lnTo>
                    <a:pt x="0" y="594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8013A22C-C15E-4333-B8E0-1631801D6491}"/>
                </a:ext>
              </a:extLst>
            </p:cNvPr>
            <p:cNvSpPr txBox="1"/>
            <p:nvPr/>
          </p:nvSpPr>
          <p:spPr>
            <a:xfrm>
              <a:off x="1092604" y="711477"/>
              <a:ext cx="5179687" cy="253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QUESTIONS AND DISCUSSION</a:t>
              </a:r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555E4F88-3523-424A-98A7-73AB2D1343A9}"/>
                </a:ext>
              </a:extLst>
            </p:cNvPr>
            <p:cNvSpPr/>
            <p:nvPr/>
          </p:nvSpPr>
          <p:spPr>
            <a:xfrm>
              <a:off x="75148" y="1068651"/>
              <a:ext cx="170849" cy="160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300" i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961382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227834</TotalTime>
  <Words>620</Words>
  <Application>Microsoft Office PowerPoint</Application>
  <PresentationFormat>A4 Paper (210x297 mm)</PresentationFormat>
  <Paragraphs>116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INTEREST IN TOPIC</vt:lpstr>
      <vt:lpstr>SIGNIFICANCE OF STUDY</vt:lpstr>
      <vt:lpstr>RESEARCH QUESTIONS</vt:lpstr>
      <vt:lpstr>PowerPoint Presentation</vt:lpstr>
      <vt:lpstr>PowerPoint Presentation</vt:lpstr>
      <vt:lpstr>RESULTS &amp; MAJOR CONCLUSIONS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Michelle Kusel</cp:lastModifiedBy>
  <cp:revision>1445</cp:revision>
  <cp:lastPrinted>2019-04-09T18:55:38Z</cp:lastPrinted>
  <dcterms:created xsi:type="dcterms:W3CDTF">2015-03-05T18:03:25Z</dcterms:created>
  <dcterms:modified xsi:type="dcterms:W3CDTF">2019-05-19T19:15:00Z</dcterms:modified>
</cp:coreProperties>
</file>